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4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AF8D-B0C8-4E7D-90B1-C2D6B571CBE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0A106-617D-42DB-9D20-D947C981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9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https://www.figma.com/file/BdDo0XYzXXamU1N9ueeTkQ/Proiect_PW?node-id=13%3A4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0A106-617D-42DB-9D20-D947C9816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4D34-E290-1F19-EB19-1947944E2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FBDAA-E2D3-74C8-A5C8-BE7D179C3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C5C5-F0C8-8A78-8FD7-52E0D6CA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5E90-D3C4-4B0B-9669-793EC97F269F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A1337-730B-3813-EE77-49163374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D3E3-4E89-6404-6A7F-9C5A1AAD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A9A-B619-4152-AECD-69B2EA87CDA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0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2D2A-26C7-19D0-4599-8EB8DB9C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36EE7-311B-C647-8995-5C5AD22E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D903-353E-7084-EA28-D21B027B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5E90-D3C4-4B0B-9669-793EC97F269F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B4AC-DB4A-06B0-2787-9811910C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0747-F472-128B-E34F-37CD2AE9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A9A-B619-4152-AECD-69B2EA87CDA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426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78761-1417-1401-C7F0-32FE78A77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8CA7A-6ADE-67F1-9C24-7EC43B688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9B18-1CCF-4DED-92FE-AEC81965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5E90-D3C4-4B0B-9669-793EC97F269F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FB5D-09AE-974A-7A01-3982C099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0749-CE48-00E2-642A-C5468D40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A9A-B619-4152-AECD-69B2EA87CDA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696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7264-D676-21ED-1F23-7DE033DE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FDF2-13DB-54A2-00F7-A720C737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62447-1FD6-7C99-3246-955C2271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5E90-D3C4-4B0B-9669-793EC97F269F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4529D-9F63-B6E6-F20D-323FCA55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79C4-B01E-8B1A-59D0-26B8DD51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A9A-B619-4152-AECD-69B2EA87CDA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147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C867-3FDC-5022-A0E9-3184D500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4D625-D2EF-4AC2-2C47-04DDA9AE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DB1A7-0CA9-19BA-9CA0-DFAA7191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5E90-D3C4-4B0B-9669-793EC97F269F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0270-E56E-6C3A-778A-C648343D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ABC8-F883-1B11-ECF4-7D52897B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A9A-B619-4152-AECD-69B2EA87CDA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19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6B4-DDAD-4B86-B604-B86D2DFA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0338-145B-CF32-2229-F59C7CBBE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44B0F-DDC3-75CC-FE50-605A9A7E7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25381-0EC6-110E-8A15-072F659C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5E90-D3C4-4B0B-9669-793EC97F269F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AD8EC-F424-BE04-5ABF-C4265E19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3725A-F572-9F94-9020-E40FB83D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A9A-B619-4152-AECD-69B2EA87CDA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717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1830-7818-922E-237B-267718DB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68C2-E199-ED3E-5CB5-1A54C8A70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4C2C0-6F1F-F757-8087-39491362C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A9EF3-4C16-94DB-FE87-AE4FDF94B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A1DAB-C6B7-ADDE-936D-411DFEB7B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DCD90-A93B-5336-0AA1-1EF3E3BF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5E90-D3C4-4B0B-9669-793EC97F269F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BB22A-F49D-9827-BAF4-94B0B45F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E3AC4-D482-0BEC-DE2A-BAAF6456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A9A-B619-4152-AECD-69B2EA87CDA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62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C86-7DE9-DBBF-9040-01875380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77FD3-DA83-6F91-14D2-4D98996D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5E90-D3C4-4B0B-9669-793EC97F269F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49509-AC76-6D05-36C6-C5632936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E7F39-4C23-F129-387A-864D763A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A9A-B619-4152-AECD-69B2EA87CDA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824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8A7D8-538B-ED3C-638A-9C70E4DF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5E90-D3C4-4B0B-9669-793EC97F269F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95AB8-AFB3-128D-A481-F782C26F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9ABC7-38A8-5D13-988A-0B68C534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A9A-B619-4152-AECD-69B2EA87CDA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812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D1DE-41E7-0EC4-A194-BFAEBE80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F080-59C4-3FCF-E0CD-3AD7A3AC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314DC-EAD9-CA34-E6D3-434A46AD1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540CA-6136-EFDA-D061-D300047E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5E90-D3C4-4B0B-9669-793EC97F269F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31481-4188-0D34-2D8A-024A0E4D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AE062-EDC0-4ED1-7A77-EE5366A1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A9A-B619-4152-AECD-69B2EA87CDA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959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BEFD-C6D3-BE69-30F3-7B27C852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27DAF-B865-9C39-B4C6-530F4463D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FE471-ECB6-AB79-425B-B1987211C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062DF-0D25-7377-DC1F-CB091108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5E90-D3C4-4B0B-9669-793EC97F269F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D7A4-00E4-8F96-6F7E-4CAA6096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D7EE-D20B-BFDA-DA9C-3F1727A1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A9A-B619-4152-AECD-69B2EA87CDA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46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DCDE2-37FC-A1FE-501D-FF623F11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1DEA6-D4CD-66B6-891D-571E0D27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5CAD9-A40C-1D6C-7457-65D04AFE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5E90-D3C4-4B0B-9669-793EC97F269F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6C416-C3EE-A9A9-DFCF-EF23E724E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FB5E-7D87-6F6D-734A-982974587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BA9A-B619-4152-AECD-69B2EA87CDA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730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4AF82-D2CB-CFE8-6E2F-ACBB813F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Proiect</a:t>
            </a:r>
            <a:r>
              <a:rPr lang="en-US" b="1" dirty="0"/>
              <a:t> </a:t>
            </a:r>
            <a:r>
              <a:rPr lang="en-US" b="1" dirty="0" err="1"/>
              <a:t>Programare</a:t>
            </a:r>
            <a:r>
              <a:rPr lang="en-US" b="1" dirty="0"/>
              <a:t> Web</a:t>
            </a:r>
            <a:endParaRPr lang="ro-R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2DB22-8753-C5BE-6AB9-9B784839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Stories</a:t>
            </a:r>
          </a:p>
          <a:p>
            <a:pPr marL="0" indent="0">
              <a:buNone/>
            </a:pPr>
            <a:r>
              <a:rPr lang="en-US" dirty="0" err="1"/>
              <a:t>Arhitectura</a:t>
            </a:r>
            <a:r>
              <a:rPr lang="en-US" dirty="0"/>
              <a:t> de </a:t>
            </a:r>
            <a:r>
              <a:rPr lang="en-US" dirty="0" err="1"/>
              <a:t>domeniu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Arhitectura</a:t>
            </a:r>
            <a:r>
              <a:rPr lang="en-US" dirty="0"/>
              <a:t> de </a:t>
            </a:r>
            <a:r>
              <a:rPr lang="en-US" dirty="0" err="1"/>
              <a:t>sistem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Wireframes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Adrian Dragomir 342C5</a:t>
            </a:r>
          </a:p>
          <a:p>
            <a:pPr marL="0" indent="0" algn="r">
              <a:buNone/>
            </a:pPr>
            <a:r>
              <a:rPr lang="en-US" dirty="0"/>
              <a:t>Teodora </a:t>
            </a:r>
            <a:r>
              <a:rPr lang="en-US" dirty="0" err="1"/>
              <a:t>Rumanu</a:t>
            </a:r>
            <a:r>
              <a:rPr lang="en-US" dirty="0"/>
              <a:t> 341C5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169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92EADD-CCBA-1877-71E6-57BACF74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Stories</a:t>
            </a:r>
            <a:endParaRPr lang="ro-R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4FBADB-9812-2999-1350-EC5F023D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o-RO" sz="18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As an administrator</a:t>
            </a:r>
            <a:r>
              <a:rPr lang="ro-RO" sz="18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I would like to be able to </a:t>
            </a:r>
            <a:endParaRPr lang="en-US" sz="1800" dirty="0">
              <a:solidFill>
                <a:srgbClr val="333333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ro-RO" sz="14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access the platform</a:t>
            </a:r>
            <a:r>
              <a:rPr lang="ro-RO" sz="14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lang="ro-RO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/>
            <a:r>
              <a:rPr lang="ro-RO" sz="14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setup a profile</a:t>
            </a:r>
            <a:r>
              <a:rPr lang="ro-RO" sz="14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consisting of email, phone number, name and address.</a:t>
            </a:r>
            <a:endParaRPr lang="ro-RO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/>
            <a:r>
              <a:rPr lang="ro-RO" sz="14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view all the news posts</a:t>
            </a:r>
            <a:r>
              <a:rPr lang="ro-RO" sz="14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in the dashboard, as well as the votes for each post.</a:t>
            </a:r>
            <a:endParaRPr lang="ro-RO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ro-RO" sz="14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speacial news post</a:t>
            </a:r>
            <a:r>
              <a:rPr lang="ro-RO" sz="14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by providing a title, image and a description. For each post, I want to assign some keywords that describe the post. The same keyword can be used for more than 1 post.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ro-RO" sz="14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any news post</a:t>
            </a:r>
            <a:r>
              <a:rPr lang="ro-RO" sz="14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ro-RO" sz="14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any news post</a:t>
            </a:r>
            <a:r>
              <a:rPr lang="ro-RO" sz="14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if it is signaled as fake or misleading information.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ro-RO" sz="14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status of a news post</a:t>
            </a:r>
            <a:r>
              <a:rPr lang="ro-RO" sz="14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by seeing its name and number of votes (thumbs up and thumbs down).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ro-RO" sz="14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shelter post</a:t>
            </a:r>
            <a:r>
              <a:rPr lang="ro-RO" sz="14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by providing a name, an image, capacity, location, location details and status.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ro-RO" sz="14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a shelter post.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ro-RO" sz="14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any shelter post.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074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54FC-F2DD-4562-A07C-5BCF7166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Stories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C19A-CB50-10EA-73C9-AA2D566F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sz="20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As a user</a:t>
            </a:r>
            <a:r>
              <a:rPr lang="ro-RO" sz="2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I would like to be able to </a:t>
            </a:r>
            <a:endParaRPr lang="en-US" sz="2000" dirty="0">
              <a:solidFill>
                <a:srgbClr val="333333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ro-RO" sz="20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access the platform</a:t>
            </a:r>
            <a:r>
              <a:rPr lang="ro-RO" sz="2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lang="ro-RO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/>
            <a:r>
              <a:rPr lang="ro-RO" sz="20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setup a profile</a:t>
            </a:r>
            <a:r>
              <a:rPr lang="ro-RO" sz="2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consisting of email, phone number, name and address.</a:t>
            </a:r>
            <a:endParaRPr lang="ro-RO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/>
            <a:r>
              <a:rPr lang="ro-RO" sz="20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view all the news posts</a:t>
            </a:r>
            <a:r>
              <a:rPr lang="ro-RO" sz="2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in the dashboard, as well as the votes for each post.</a:t>
            </a:r>
            <a:endParaRPr lang="ro-RO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/>
            <a:r>
              <a:rPr lang="ro-RO" sz="20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vote (thumbs Up/Down)</a:t>
            </a:r>
            <a:r>
              <a:rPr lang="ro-RO" sz="2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lang="ro-RO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/>
            <a:r>
              <a:rPr lang="ro-RO" sz="20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view all the shelters posts</a:t>
            </a:r>
            <a:r>
              <a:rPr lang="ro-RO" sz="2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in the dashboard,.</a:t>
            </a:r>
            <a:endParaRPr lang="ro-RO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ro-RO" sz="2000" b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 details about donations</a:t>
            </a:r>
            <a:r>
              <a:rPr lang="ro-RO" sz="200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3419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5E16-0899-B753-73DE-EC74A69E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60533" cy="444831"/>
          </a:xfrm>
        </p:spPr>
        <p:txBody>
          <a:bodyPr>
            <a:noAutofit/>
          </a:bodyPr>
          <a:lstStyle/>
          <a:p>
            <a:r>
              <a:rPr lang="en-US" sz="3600" b="1" dirty="0" err="1"/>
              <a:t>Arhitectura</a:t>
            </a:r>
            <a:r>
              <a:rPr lang="en-US" sz="3600" b="1" dirty="0"/>
              <a:t> de </a:t>
            </a:r>
            <a:r>
              <a:rPr lang="en-US" sz="3600" b="1" dirty="0" err="1"/>
              <a:t>domeniu</a:t>
            </a:r>
            <a:endParaRPr lang="ro-RO" sz="36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88B2CB-724A-7394-F034-B9BFDEC9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353" y="2238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pic>
        <p:nvPicPr>
          <p:cNvPr id="1025" name="Imagine 1">
            <a:extLst>
              <a:ext uri="{FF2B5EF4-FFF2-40B4-BE49-F238E27FC236}">
                <a16:creationId xmlns:a16="http://schemas.microsoft.com/office/drawing/2014/main" id="{A22E4682-3B4B-9D5E-4494-51C2D5C72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79" y="996950"/>
            <a:ext cx="594360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8C94889-B3B9-09FA-C5D7-7B42AA942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353" y="61769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68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37AC-1162-E259-CEAC-61F7E3DA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445721" cy="1001948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Arhitectura</a:t>
            </a:r>
            <a:r>
              <a:rPr lang="en-US" sz="3600" b="1" dirty="0"/>
              <a:t> de </a:t>
            </a:r>
            <a:r>
              <a:rPr lang="en-US" sz="3600" b="1" dirty="0" err="1"/>
              <a:t>sistem</a:t>
            </a:r>
            <a:endParaRPr lang="ro-RO" sz="3600" b="1" dirty="0"/>
          </a:p>
        </p:txBody>
      </p:sp>
      <p:pic>
        <p:nvPicPr>
          <p:cNvPr id="4" name="Imagine 1">
            <a:extLst>
              <a:ext uri="{FF2B5EF4-FFF2-40B4-BE49-F238E27FC236}">
                <a16:creationId xmlns:a16="http://schemas.microsoft.com/office/drawing/2014/main" id="{72DE6506-3BAB-8804-2DFD-13116450B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731" y="1190968"/>
            <a:ext cx="6827446" cy="504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1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4DCB-9EE7-E0BD-2E34-3D1C67EA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569311"/>
            <a:ext cx="3130118" cy="504887"/>
          </a:xfrm>
        </p:spPr>
        <p:txBody>
          <a:bodyPr>
            <a:noAutofit/>
          </a:bodyPr>
          <a:lstStyle/>
          <a:p>
            <a:r>
              <a:rPr lang="en-US" sz="3200" b="1" dirty="0"/>
              <a:t>Wireframes</a:t>
            </a:r>
            <a:endParaRPr lang="ro-RO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DCFEC-F986-E1C9-EA17-8882ADAA8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85" y="274959"/>
            <a:ext cx="8785996" cy="6308082"/>
          </a:xfrm>
        </p:spPr>
      </p:pic>
    </p:spTree>
    <p:extLst>
      <p:ext uri="{BB962C8B-B14F-4D97-AF65-F5344CB8AC3E}">
        <p14:creationId xmlns:p14="http://schemas.microsoft.com/office/powerpoint/2010/main" val="161042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283</Words>
  <Application>Microsoft Office PowerPoint</Application>
  <PresentationFormat>Ecran lat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Verdana</vt:lpstr>
      <vt:lpstr>Office Theme</vt:lpstr>
      <vt:lpstr>Proiect Programare Web</vt:lpstr>
      <vt:lpstr>User Stories</vt:lpstr>
      <vt:lpstr>User Stories</vt:lpstr>
      <vt:lpstr>Arhitectura de domeniu</vt:lpstr>
      <vt:lpstr>Arhitectura de sistem</vt:lpstr>
      <vt:lpstr>Wireframes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Programare Web</dc:title>
  <dc:creator>Adrian Dragomir</dc:creator>
  <cp:lastModifiedBy> </cp:lastModifiedBy>
  <cp:revision>2</cp:revision>
  <dcterms:created xsi:type="dcterms:W3CDTF">2022-05-22T18:48:38Z</dcterms:created>
  <dcterms:modified xsi:type="dcterms:W3CDTF">2022-05-22T20:44:03Z</dcterms:modified>
</cp:coreProperties>
</file>