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13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6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1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15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A16E-2207-4FF9-8532-8E5202B78765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4CA4-B522-41C7-8CDD-C2D87A4D7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5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Continut</a:t>
            </a:r>
            <a:r>
              <a:rPr lang="en-GB" dirty="0" smtClean="0"/>
              <a:t> multimedia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44" y="702276"/>
            <a:ext cx="5249562" cy="52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49" y="576650"/>
            <a:ext cx="3782686" cy="5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6" y="982362"/>
            <a:ext cx="4936524" cy="49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1" y="876131"/>
            <a:ext cx="7372066" cy="49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1" y="821723"/>
            <a:ext cx="6763265" cy="50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2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81" y="641250"/>
            <a:ext cx="3649362" cy="54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60" y="617838"/>
            <a:ext cx="7822974" cy="51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46" y="1103870"/>
            <a:ext cx="7093318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65" y="543697"/>
            <a:ext cx="8063752" cy="53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97" y="708455"/>
            <a:ext cx="7545165" cy="50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37" y="809368"/>
            <a:ext cx="6845643" cy="51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https://pixabay.com/en/alcatraz-prison-island-the-rock-323368/</a:t>
            </a:r>
          </a:p>
          <a:p>
            <a:r>
              <a:rPr lang="en-GB" dirty="0" smtClean="0"/>
              <a:t>https://pixabay.com/en/user-login-enter-icon-vector-2160923/</a:t>
            </a:r>
          </a:p>
          <a:p>
            <a:r>
              <a:rPr lang="en-GB" dirty="0" smtClean="0"/>
              <a:t>https://pixabay.com/ro/pictograma-drepturile-omului-2071965/</a:t>
            </a:r>
          </a:p>
          <a:p>
            <a:r>
              <a:rPr lang="en-GB" dirty="0" smtClean="0"/>
              <a:t>https://pixabay.com/en/avatar-man-male-glasses-spectacles-2024924/</a:t>
            </a:r>
          </a:p>
          <a:p>
            <a:r>
              <a:rPr lang="en-GB" dirty="0" smtClean="0"/>
              <a:t>https://pixabay.com/ro/profesia-grupuri-profesionale-1925656/</a:t>
            </a:r>
          </a:p>
          <a:p>
            <a:r>
              <a:rPr lang="en-GB" dirty="0" smtClean="0"/>
              <a:t>https://pixabay.com/ro/analiz%C4%83-statistici-cre%C5%9Ftere-1799648/</a:t>
            </a:r>
          </a:p>
          <a:p>
            <a:r>
              <a:rPr lang="en-GB" dirty="0" smtClean="0"/>
              <a:t>https://www.google.ro/search?q=warning+triangle&amp;source=lnms&amp;tbm=isch&amp;sa=X&amp;ved=0ahUKEwibx-2u757UAhVFLZoKHfE2B1IQ_AUIBigB&amp;biw=1920&amp;bih=947#q=warning+triangle&amp;tbm=isch&amp;tbs=sur:fc&amp;imgrc=JG2wWuJSD0p4LM: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75" y="801129"/>
            <a:ext cx="6779741" cy="50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81" y="606424"/>
            <a:ext cx="5470804" cy="5470804"/>
          </a:xfrm>
        </p:spPr>
      </p:pic>
    </p:spTree>
    <p:extLst>
      <p:ext uri="{BB962C8B-B14F-4D97-AF65-F5344CB8AC3E}">
        <p14:creationId xmlns:p14="http://schemas.microsoft.com/office/powerpoint/2010/main" val="37877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19" y="729993"/>
            <a:ext cx="4967280" cy="4351338"/>
          </a:xfrm>
        </p:spPr>
      </p:pic>
    </p:spTree>
    <p:extLst>
      <p:ext uri="{BB962C8B-B14F-4D97-AF65-F5344CB8AC3E}">
        <p14:creationId xmlns:p14="http://schemas.microsoft.com/office/powerpoint/2010/main" val="38433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83" y="827491"/>
            <a:ext cx="6944497" cy="51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5" y="1035373"/>
            <a:ext cx="5867271" cy="45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83" y="734196"/>
            <a:ext cx="8880389" cy="49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93" y="731047"/>
            <a:ext cx="4379311" cy="5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Widescreen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Continut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Continut multimedia</dc:title>
  <dc:creator>x x</dc:creator>
  <cp:lastModifiedBy>x x</cp:lastModifiedBy>
  <cp:revision>1</cp:revision>
  <dcterms:created xsi:type="dcterms:W3CDTF">2017-06-13T09:27:14Z</dcterms:created>
  <dcterms:modified xsi:type="dcterms:W3CDTF">2017-06-13T09:35:03Z</dcterms:modified>
</cp:coreProperties>
</file>