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52"/>
  </p:notesMasterIdLst>
  <p:sldIdLst>
    <p:sldId id="256" r:id="rId2"/>
    <p:sldId id="315" r:id="rId3"/>
    <p:sldId id="257" r:id="rId4"/>
    <p:sldId id="258" r:id="rId5"/>
    <p:sldId id="319" r:id="rId6"/>
    <p:sldId id="327" r:id="rId7"/>
    <p:sldId id="259" r:id="rId8"/>
    <p:sldId id="261" r:id="rId9"/>
    <p:sldId id="262" r:id="rId10"/>
    <p:sldId id="263" r:id="rId11"/>
    <p:sldId id="320" r:id="rId12"/>
    <p:sldId id="264" r:id="rId13"/>
    <p:sldId id="265" r:id="rId14"/>
    <p:sldId id="314" r:id="rId15"/>
    <p:sldId id="266" r:id="rId16"/>
    <p:sldId id="316" r:id="rId17"/>
    <p:sldId id="267" r:id="rId18"/>
    <p:sldId id="321" r:id="rId19"/>
    <p:sldId id="268" r:id="rId20"/>
    <p:sldId id="269" r:id="rId21"/>
    <p:sldId id="322" r:id="rId22"/>
    <p:sldId id="317" r:id="rId23"/>
    <p:sldId id="270" r:id="rId24"/>
    <p:sldId id="271" r:id="rId25"/>
    <p:sldId id="318" r:id="rId26"/>
    <p:sldId id="272" r:id="rId27"/>
    <p:sldId id="273" r:id="rId28"/>
    <p:sldId id="323" r:id="rId29"/>
    <p:sldId id="329" r:id="rId30"/>
    <p:sldId id="274" r:id="rId31"/>
    <p:sldId id="324" r:id="rId32"/>
    <p:sldId id="303" r:id="rId33"/>
    <p:sldId id="325" r:id="rId34"/>
    <p:sldId id="326" r:id="rId35"/>
    <p:sldId id="275" r:id="rId36"/>
    <p:sldId id="304" r:id="rId37"/>
    <p:sldId id="277" r:id="rId38"/>
    <p:sldId id="278" r:id="rId39"/>
    <p:sldId id="279" r:id="rId40"/>
    <p:sldId id="328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283" r:id="rId51"/>
  </p:sldIdLst>
  <p:sldSz cx="9144000" cy="5143500" type="screen16x9"/>
  <p:notesSz cx="17348200" cy="9753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FFC39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EDA82BF-C4D6-482B-B761-0571670A460C}">
  <a:tblStyle styleId="{BEDA82BF-C4D6-482B-B761-0571670A460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259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63731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c68a9785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4c68a97855_1_6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c68a9785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4c68a97855_1_6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c68a9785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c68a97855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4c68a97855_1_10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4c68a97855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4c68a97855_1_14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4c68a97855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4c68a97855_1_14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4c68a97855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4c68a97855_1_14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4c68a97855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4c68a97855_1_16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4c68a97855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4c68a97855_1_21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4c68a97855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4c68a97855_1_21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4c68a97855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4c68a97855_1_206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4c68a97855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4c68a97855_1_23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4c68a97855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4c68a97855_1_23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4c68a9785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4c68a97855_1_8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4c68a9785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4c68a97855_1_28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4c68a97855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4c68a97855_1_30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4c6f126e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4c6f126ef7_0_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4c6f126e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4c6f126ef7_0_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4c6f126ef7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4c6f126ef7_1_18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c68a9785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c68a97855_0_19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8b56fcf4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8b56fcf48_0_7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TEXT">
  <p:cSld name="CUSTOM_6">
    <p:bg>
      <p:bgPr>
        <a:solidFill>
          <a:srgbClr val="43434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2_2">
    <p:bg>
      <p:bgPr>
        <a:solidFill>
          <a:srgbClr val="FFC39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">
  <p:cSld name="CUSTOM_8">
    <p:bg>
      <p:bgPr>
        <a:solidFill>
          <a:srgbClr val="43434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1 ">
  <p:cSld name="CUSTOM_8_1_1_1">
    <p:bg>
      <p:bgPr>
        <a:solidFill>
          <a:srgbClr val="FFC39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CUSTOM_5_1_1_1">
    <p:bg>
      <p:bgPr>
        <a:solidFill>
          <a:srgbClr val="FFC39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2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hasCustomPrompt="1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4" hasCustomPrompt="1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5" hasCustomPrompt="1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Two Content_1_1">
    <p:bg>
      <p:bgPr>
        <a:solidFill>
          <a:srgbClr val="43434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 idx="3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5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7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8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9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3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14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5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HEADLINE DESIGN ">
    <p:bg>
      <p:bgPr>
        <a:solidFill>
          <a:srgbClr val="434343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3904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rgbClr val="FFC39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rgbClr val="43434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sz="12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rgbClr val="FFC39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6" hasCustomPrompt="1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7" hasCustomPrompt="1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8" hasCustomPrompt="1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14" hasCustomPrompt="1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0" name="Google Shape;30;p5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507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rgbClr val="FFC39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CUSTOM">
    <p:bg>
      <p:bgPr>
        <a:solidFill>
          <a:srgbClr val="43434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CUSTOM_1">
    <p:bg>
      <p:bgPr>
        <a:solidFill>
          <a:srgbClr val="FFC39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 idx="2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3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4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5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CUSTOM_12_1">
    <p:bg>
      <p:bgPr>
        <a:solidFill>
          <a:srgbClr val="434343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5">
    <p:bg>
      <p:bgPr>
        <a:solidFill>
          <a:srgbClr val="FFC39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330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"/>
              <a:buNone/>
              <a:defRPr sz="1200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"/>
              <a:buNone/>
              <a:defRPr sz="1200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"/>
              <a:buNone/>
              <a:defRPr sz="1200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"/>
              <a:buNone/>
              <a:defRPr sz="1200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"/>
              <a:buNone/>
              <a:defRPr sz="1200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"/>
              <a:buNone/>
              <a:defRPr sz="1200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"/>
              <a:buNone/>
              <a:defRPr sz="1200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"/>
              <a:buNone/>
              <a:defRPr sz="1200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"/>
              <a:buNone/>
              <a:defRPr sz="1200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9" r:id="rId16"/>
    <p:sldLayoutId id="2147483670" r:id="rId17"/>
    <p:sldLayoutId id="2147483671" r:id="rId18"/>
    <p:sldLayoutId id="214748367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725518" y="1829203"/>
            <a:ext cx="56331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800" dirty="0" smtClean="0">
                <a:solidFill>
                  <a:srgbClr val="FFC39F"/>
                </a:solidFill>
                <a:latin typeface="Century Gothic" pitchFamily="34" charset="0"/>
              </a:rPr>
              <a:t>ASP.NET </a:t>
            </a:r>
            <a:br>
              <a:rPr lang="sr-Latn-RS" sz="5800" dirty="0" smtClean="0">
                <a:solidFill>
                  <a:srgbClr val="FFC39F"/>
                </a:solidFill>
                <a:latin typeface="Century Gothic" pitchFamily="34" charset="0"/>
              </a:rPr>
            </a:br>
            <a:r>
              <a:rPr lang="sr-Latn-RS" sz="5800" dirty="0" smtClean="0">
                <a:solidFill>
                  <a:srgbClr val="FFC39F"/>
                </a:solidFill>
                <a:latin typeface="Century Gothic" pitchFamily="34" charset="0"/>
              </a:rPr>
              <a:t>Core</a:t>
            </a:r>
            <a:endParaRPr sz="5800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100" i="1" dirty="0" smtClean="0">
                <a:solidFill>
                  <a:srgbClr val="FFC39F"/>
                </a:solidFill>
                <a:latin typeface="Century Gothic" pitchFamily="34" charset="0"/>
                <a:sym typeface="Advent Pro"/>
              </a:rPr>
              <a:t>Napredno Softversko Inženjerstvo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RS" i="1" dirty="0" smtClean="0">
              <a:latin typeface="Century Gothic" pitchFamily="34" charset="0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sr-Latn-RS" sz="1100" dirty="0" smtClean="0">
                <a:solidFill>
                  <a:srgbClr val="FFC39F"/>
                </a:solidFill>
                <a:latin typeface="Century Gothic" pitchFamily="34" charset="0"/>
                <a:sym typeface="Advent Pro"/>
              </a:rPr>
              <a:t>- Jovan Vještica 1036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sr-Latn-RS" i="1" dirty="0" smtClean="0">
                <a:latin typeface="Century Gothic" pitchFamily="34" charset="0"/>
              </a:rPr>
              <a:t>- </a:t>
            </a:r>
            <a:r>
              <a:rPr lang="sr-Latn-RS" dirty="0" smtClean="0">
                <a:latin typeface="Century Gothic" pitchFamily="34" charset="0"/>
              </a:rPr>
              <a:t>Teodora Đorđević 1037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100" i="1" dirty="0">
              <a:solidFill>
                <a:srgbClr val="FFC39F"/>
              </a:solidFill>
              <a:latin typeface="Century Gothic" pitchFamily="34" charset="0"/>
              <a:sym typeface="Advent Pro"/>
            </a:endParaRPr>
          </a:p>
        </p:txBody>
      </p:sp>
      <p:grpSp>
        <p:nvGrpSpPr>
          <p:cNvPr id="120" name="Google Shape;120;p28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21" name="Google Shape;121;p28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5"/>
          <p:cNvSpPr/>
          <p:nvPr/>
        </p:nvSpPr>
        <p:spPr>
          <a:xfrm>
            <a:off x="1667700" y="179217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800" dirty="0" smtClean="0">
                <a:solidFill>
                  <a:srgbClr val="FFC39F"/>
                </a:solidFill>
                <a:latin typeface="Century Gothic" pitchFamily="34" charset="0"/>
              </a:rPr>
              <a:t>M</a:t>
            </a:r>
            <a:endParaRPr sz="4800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746" name="Google Shape;746;p35"/>
          <p:cNvSpPr/>
          <p:nvPr/>
        </p:nvSpPr>
        <p:spPr>
          <a:xfrm>
            <a:off x="4066988" y="179217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>
            <a:off x="6465338" y="179217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000" dirty="0" smtClean="0">
                <a:solidFill>
                  <a:srgbClr val="FFC39F"/>
                </a:solidFill>
                <a:latin typeface="Century Gothic" pitchFamily="34" charset="0"/>
              </a:rPr>
              <a:t>c</a:t>
            </a:r>
            <a:endParaRPr sz="6000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748" name="Google Shape;748;p35"/>
          <p:cNvSpPr txBox="1">
            <a:spLocks noGrp="1"/>
          </p:cNvSpPr>
          <p:nvPr>
            <p:ph type="title" idx="6"/>
          </p:nvPr>
        </p:nvSpPr>
        <p:spPr>
          <a:xfrm>
            <a:off x="705488" y="59055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000" b="1" u="sng" dirty="0" smtClean="0">
                <a:latin typeface="Century Gothic" pitchFamily="34" charset="0"/>
              </a:rPr>
              <a:t>MVC</a:t>
            </a:r>
            <a:endParaRPr sz="6000" b="1" u="sng" dirty="0">
              <a:latin typeface="Century Gothic" pitchFamily="34" charset="0"/>
            </a:endParaRPr>
          </a:p>
        </p:txBody>
      </p:sp>
      <p:sp>
        <p:nvSpPr>
          <p:cNvPr id="749" name="Google Shape;749;p35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latin typeface="Century Gothic" pitchFamily="34" charset="0"/>
              </a:rPr>
              <a:t>MODELS</a:t>
            </a:r>
            <a:endParaRPr b="1" dirty="0">
              <a:latin typeface="Century Gothic" pitchFamily="34" charset="0"/>
            </a:endParaRPr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latin typeface="Century Gothic" pitchFamily="34" charset="0"/>
              </a:rPr>
              <a:t>Logika koja manipuliše podacima u modelu se nalazi samo u modelu</a:t>
            </a:r>
            <a:endParaRPr dirty="0">
              <a:latin typeface="Century Gothic" pitchFamily="34" charset="0"/>
            </a:endParaRPr>
          </a:p>
        </p:txBody>
      </p:sp>
      <p:sp>
        <p:nvSpPr>
          <p:cNvPr id="751" name="Google Shape;751;p35"/>
          <p:cNvSpPr txBox="1">
            <a:spLocks noGrp="1"/>
          </p:cNvSpPr>
          <p:nvPr>
            <p:ph type="title" idx="2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latin typeface="Century Gothic" pitchFamily="34" charset="0"/>
              </a:rPr>
              <a:t>VIEWS</a:t>
            </a:r>
            <a:endParaRPr b="1" dirty="0">
              <a:latin typeface="Century Gothic" pitchFamily="34" charset="0"/>
            </a:endParaRPr>
          </a:p>
        </p:txBody>
      </p:sp>
      <p:sp>
        <p:nvSpPr>
          <p:cNvPr id="752" name="Google Shape;752;p35"/>
          <p:cNvSpPr txBox="1">
            <a:spLocks noGrp="1"/>
          </p:cNvSpPr>
          <p:nvPr>
            <p:ph type="subTitle" idx="3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latin typeface="Century Gothic" pitchFamily="34" charset="0"/>
              </a:rPr>
              <a:t>Logika koja prikazuje podatke je samo u view-u</a:t>
            </a:r>
            <a:endParaRPr dirty="0">
              <a:latin typeface="Century Gothic" pitchFamily="34" charset="0"/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title" idx="4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latin typeface="Century Gothic" pitchFamily="34" charset="0"/>
              </a:rPr>
              <a:t>CONTROLLERS</a:t>
            </a:r>
            <a:endParaRPr b="1" dirty="0">
              <a:latin typeface="Century Gothic" pitchFamily="34" charset="0"/>
            </a:endParaRPr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5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latin typeface="Century Gothic" pitchFamily="34" charset="0"/>
              </a:rPr>
              <a:t>Kod koji obrađuje korisničke zahteve se nalazi samo u kontroleru</a:t>
            </a:r>
            <a:endParaRPr dirty="0"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3749" y="1912461"/>
            <a:ext cx="617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sr-Latn-RS" sz="4800" dirty="0" smtClean="0">
                <a:solidFill>
                  <a:srgbClr val="FFC39F"/>
                </a:solidFill>
                <a:latin typeface="Century Gothic" pitchFamily="34" charset="0"/>
              </a:rPr>
              <a:t>V</a:t>
            </a:r>
            <a:endParaRPr lang="sr-Latn-RS" sz="4800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956" y="4266589"/>
            <a:ext cx="744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i="1" dirty="0" smtClean="0">
                <a:latin typeface="Century Gothic" pitchFamily="34" charset="0"/>
              </a:rPr>
              <a:t>Sa ovako jasno razdvojenim segmentima, ASP.NET Core aplikaciju je lakše održavati</a:t>
            </a:r>
          </a:p>
          <a:p>
            <a:pPr algn="ctr"/>
            <a:r>
              <a:rPr lang="sr-Latn-RS" i="1" dirty="0" smtClean="0">
                <a:latin typeface="Century Gothic" pitchFamily="34" charset="0"/>
              </a:rPr>
              <a:t> i proširavati vremenom, bez obzira na to koliko velika postane.</a:t>
            </a:r>
            <a:endParaRPr lang="en-US" i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sr-Latn-RS" sz="3200" b="1" dirty="0" smtClean="0">
                <a:latin typeface="Century Gothic" pitchFamily="34" charset="0"/>
              </a:rPr>
              <a:t>Nadogradja MVC-a</a:t>
            </a:r>
            <a:endParaRPr lang="en-US" sz="3200" b="1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27635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Iako moćan MVC svejedno ima sopstvene nedostatke. Ove nedostatke rešavaju neki od nadogradnja MVC pattern-a kao što su MVVM (model-view-viewmodel) i druge.</a:t>
            </a:r>
          </a:p>
          <a:p>
            <a:pPr marL="285750" indent="-285750"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ASP.NET Core implementira osnovnu varijantu MVC arhitekturnog obrasca koju krajnji korisnik (programer) može nadograditi po sopstvenim potrebama.</a:t>
            </a:r>
            <a:endParaRPr lang="en-US" sz="1600" dirty="0">
              <a:solidFill>
                <a:srgbClr val="434343"/>
              </a:solidFill>
              <a:latin typeface="Century Gothic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5800" y="3134439"/>
            <a:ext cx="7772400" cy="1649213"/>
            <a:chOff x="457200" y="3257550"/>
            <a:chExt cx="7772400" cy="1649213"/>
          </a:xfrm>
        </p:grpSpPr>
        <p:sp>
          <p:nvSpPr>
            <p:cNvPr id="10" name="Rounded Rectangle 9"/>
            <p:cNvSpPr/>
            <p:nvPr/>
          </p:nvSpPr>
          <p:spPr>
            <a:xfrm>
              <a:off x="457200" y="3257550"/>
              <a:ext cx="1828800" cy="1219200"/>
            </a:xfrm>
            <a:prstGeom prst="roundRect">
              <a:avLst/>
            </a:prstGeom>
            <a:solidFill>
              <a:srgbClr val="434343"/>
            </a:solidFill>
            <a:ln>
              <a:solidFill>
                <a:srgbClr val="4343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b="1" dirty="0" smtClean="0">
                  <a:latin typeface="Century Gothic" pitchFamily="34" charset="0"/>
                </a:rPr>
                <a:t>View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52800" y="3263900"/>
              <a:ext cx="1828800" cy="1219200"/>
            </a:xfrm>
            <a:prstGeom prst="roundRect">
              <a:avLst/>
            </a:prstGeom>
            <a:solidFill>
              <a:srgbClr val="434343"/>
            </a:solidFill>
            <a:ln>
              <a:solidFill>
                <a:srgbClr val="4343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b="1" dirty="0" smtClean="0">
                  <a:latin typeface="Century Gothic" pitchFamily="34" charset="0"/>
                </a:rPr>
                <a:t>View Model</a:t>
              </a:r>
              <a:endParaRPr lang="en-US" b="1" dirty="0">
                <a:latin typeface="Century Gothic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00800" y="3263900"/>
              <a:ext cx="1828800" cy="1219200"/>
            </a:xfrm>
            <a:prstGeom prst="roundRect">
              <a:avLst/>
            </a:prstGeom>
            <a:solidFill>
              <a:srgbClr val="434343"/>
            </a:solidFill>
            <a:ln>
              <a:solidFill>
                <a:srgbClr val="4343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b="1" dirty="0" smtClean="0">
                  <a:latin typeface="Century Gothic" pitchFamily="34" charset="0"/>
                </a:rPr>
                <a:t>Model</a:t>
              </a:r>
              <a:endParaRPr lang="en-US" b="1" dirty="0">
                <a:latin typeface="Century Gothic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181600" y="3562350"/>
              <a:ext cx="1219200" cy="0"/>
            </a:xfrm>
            <a:prstGeom prst="straightConnector1">
              <a:avLst/>
            </a:prstGeom>
            <a:ln>
              <a:solidFill>
                <a:srgbClr val="43434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181600" y="4171950"/>
              <a:ext cx="1219200" cy="0"/>
            </a:xfrm>
            <a:prstGeom prst="straightConnector1">
              <a:avLst/>
            </a:prstGeom>
            <a:ln>
              <a:solidFill>
                <a:srgbClr val="43434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286000" y="3562350"/>
              <a:ext cx="1066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286000" y="3902746"/>
              <a:ext cx="1066800" cy="63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286000" y="4248150"/>
              <a:ext cx="1066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77743" y="3316129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00" dirty="0" smtClean="0">
                  <a:latin typeface="Century Gothic" pitchFamily="34" charset="0"/>
                </a:rPr>
                <a:t>Notifications</a:t>
              </a:r>
              <a:endParaRPr lang="en-US" sz="1000" dirty="0">
                <a:latin typeface="Century Gothic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24042" y="3662875"/>
              <a:ext cx="1007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00" dirty="0" smtClean="0">
                  <a:latin typeface="Century Gothic" pitchFamily="34" charset="0"/>
                </a:rPr>
                <a:t>Data binding</a:t>
              </a:r>
              <a:endParaRPr lang="en-US" sz="1000" dirty="0">
                <a:latin typeface="Century Gothic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52895" y="4012481"/>
              <a:ext cx="917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00" dirty="0" smtClean="0">
                  <a:latin typeface="Century Gothic" pitchFamily="34" charset="0"/>
                </a:rPr>
                <a:t>Commands</a:t>
              </a:r>
              <a:endParaRPr lang="en-US" sz="1000" dirty="0">
                <a:latin typeface="Century Gothic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19426" y="4660542"/>
              <a:ext cx="13292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00" dirty="0" smtClean="0">
                  <a:latin typeface="Century Gothic" pitchFamily="34" charset="0"/>
                </a:rPr>
                <a:t>Presentation Logic</a:t>
              </a:r>
              <a:endParaRPr lang="en-US" sz="1000" dirty="0">
                <a:latin typeface="Century Gothic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1058" y="4660542"/>
              <a:ext cx="1688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000" dirty="0" smtClean="0">
                  <a:latin typeface="Century Gothic" pitchFamily="34" charset="0"/>
                </a:rPr>
                <a:t>Business Logic and Data</a:t>
              </a:r>
              <a:endParaRPr lang="en-US" sz="1000" dirty="0"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0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6"/>
          <p:cNvSpPr txBox="1">
            <a:spLocks noGrp="1"/>
          </p:cNvSpPr>
          <p:nvPr>
            <p:ph type="title"/>
          </p:nvPr>
        </p:nvSpPr>
        <p:spPr>
          <a:xfrm flipH="1">
            <a:off x="4419600" y="514350"/>
            <a:ext cx="40479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solidFill>
                  <a:srgbClr val="FFC39F"/>
                </a:solidFill>
                <a:latin typeface="Century Gothic" pitchFamily="34" charset="0"/>
              </a:rPr>
              <a:t>MODEL</a:t>
            </a:r>
            <a:r>
              <a:rPr lang="en-US" b="1" dirty="0" smtClean="0">
                <a:solidFill>
                  <a:srgbClr val="FFC39F"/>
                </a:solidFill>
                <a:latin typeface="Century Gothic" pitchFamily="34" charset="0"/>
              </a:rPr>
              <a:t>I</a:t>
            </a:r>
            <a:endParaRPr b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1"/>
          </p:nvPr>
        </p:nvSpPr>
        <p:spPr>
          <a:xfrm flipH="1">
            <a:off x="685800" y="666750"/>
            <a:ext cx="3505200" cy="24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100"/>
            </a:pPr>
            <a:r>
              <a:rPr lang="sr-Latn-RS" sz="1400" dirty="0" smtClean="0">
                <a:latin typeface="Century Gothic" pitchFamily="34" charset="0"/>
              </a:rPr>
              <a:t>Modeli u MVC-u sadrže podatke sa kojima korisnici rade. Postoje dva tipa modela:</a:t>
            </a:r>
          </a:p>
          <a:p>
            <a:pPr marL="228600" lvl="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100"/>
              <a:buFont typeface="Arial"/>
              <a:buAutoNum type="arabicPeriod"/>
            </a:pPr>
            <a:r>
              <a:rPr lang="sr-Latn-RS" sz="1400" i="1" dirty="0" smtClean="0">
                <a:latin typeface="Century Gothic" pitchFamily="34" charset="0"/>
              </a:rPr>
              <a:t>View model </a:t>
            </a:r>
            <a:r>
              <a:rPr lang="sr-Latn-RS" sz="1400" dirty="0" smtClean="0">
                <a:latin typeface="Century Gothic" pitchFamily="34" charset="0"/>
              </a:rPr>
              <a:t>– koji prikazuje podatke prenete od kontrolera pogledu</a:t>
            </a:r>
          </a:p>
          <a:p>
            <a:pPr marL="228600" lvl="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100"/>
              <a:buFont typeface="Arial"/>
              <a:buAutoNum type="arabicPeriod"/>
            </a:pPr>
            <a:r>
              <a:rPr lang="sr-Latn-RS" sz="1400" i="1" dirty="0" smtClean="0">
                <a:latin typeface="Century Gothic" pitchFamily="34" charset="0"/>
              </a:rPr>
              <a:t>Domain models </a:t>
            </a:r>
            <a:r>
              <a:rPr lang="sr-Latn-RS" sz="1400" dirty="0" smtClean="0">
                <a:latin typeface="Century Gothic" pitchFamily="34" charset="0"/>
              </a:rPr>
              <a:t>– koji sadrže podatke u biznis domenu, zajedno sa operacijama, transformacijama i pravilima za kreiranje, smeštanje i manipulisanje tim podacima, koji se jednim imenom nazivaju logikom modela.</a:t>
            </a:r>
            <a:endParaRPr sz="1400" dirty="0">
              <a:latin typeface="Century Gothic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entury Gothic" pitchFamily="34" charset="0"/>
            </a:endParaRPr>
          </a:p>
        </p:txBody>
      </p:sp>
      <p:grpSp>
        <p:nvGrpSpPr>
          <p:cNvPr id="778" name="Google Shape;778;p36"/>
          <p:cNvGrpSpPr/>
          <p:nvPr/>
        </p:nvGrpSpPr>
        <p:grpSpPr>
          <a:xfrm>
            <a:off x="0" y="2394291"/>
            <a:ext cx="5678824" cy="2749209"/>
            <a:chOff x="237975" y="1379100"/>
            <a:chExt cx="7143175" cy="3458125"/>
          </a:xfrm>
        </p:grpSpPr>
        <p:sp>
          <p:nvSpPr>
            <p:cNvPr id="779" name="Google Shape;779;p36"/>
            <p:cNvSpPr/>
            <p:nvPr/>
          </p:nvSpPr>
          <p:spPr>
            <a:xfrm>
              <a:off x="1940025" y="1676025"/>
              <a:ext cx="5441125" cy="3161200"/>
            </a:xfrm>
            <a:custGeom>
              <a:avLst/>
              <a:gdLst/>
              <a:ahLst/>
              <a:cxnLst/>
              <a:rect l="l" t="t" r="r" b="b"/>
              <a:pathLst>
                <a:path w="217645" h="126448" extrusionOk="0">
                  <a:moveTo>
                    <a:pt x="217645" y="0"/>
                  </a:moveTo>
                  <a:lnTo>
                    <a:pt x="203566" y="8378"/>
                  </a:lnTo>
                  <a:lnTo>
                    <a:pt x="208262" y="10053"/>
                  </a:lnTo>
                  <a:lnTo>
                    <a:pt x="180774" y="53631"/>
                  </a:lnTo>
                  <a:lnTo>
                    <a:pt x="160998" y="49275"/>
                  </a:lnTo>
                  <a:lnTo>
                    <a:pt x="146249" y="68716"/>
                  </a:lnTo>
                  <a:lnTo>
                    <a:pt x="119101" y="61003"/>
                  </a:lnTo>
                  <a:lnTo>
                    <a:pt x="105506" y="91380"/>
                  </a:lnTo>
                  <a:lnTo>
                    <a:pt x="88263" y="84130"/>
                  </a:lnTo>
                  <a:lnTo>
                    <a:pt x="66812" y="107261"/>
                  </a:lnTo>
                  <a:lnTo>
                    <a:pt x="35308" y="104575"/>
                  </a:lnTo>
                  <a:lnTo>
                    <a:pt x="0" y="126447"/>
                  </a:lnTo>
                  <a:lnTo>
                    <a:pt x="34420" y="126447"/>
                  </a:lnTo>
                  <a:lnTo>
                    <a:pt x="40334" y="120330"/>
                  </a:lnTo>
                  <a:lnTo>
                    <a:pt x="70497" y="124351"/>
                  </a:lnTo>
                  <a:lnTo>
                    <a:pt x="93295" y="101895"/>
                  </a:lnTo>
                  <a:lnTo>
                    <a:pt x="112399" y="110612"/>
                  </a:lnTo>
                  <a:lnTo>
                    <a:pt x="125803" y="78433"/>
                  </a:lnTo>
                  <a:lnTo>
                    <a:pt x="147930" y="86141"/>
                  </a:lnTo>
                  <a:lnTo>
                    <a:pt x="165019" y="60668"/>
                  </a:lnTo>
                  <a:lnTo>
                    <a:pt x="182115" y="66699"/>
                  </a:lnTo>
                  <a:lnTo>
                    <a:pt x="212953" y="12740"/>
                  </a:lnTo>
                  <a:lnTo>
                    <a:pt x="217310" y="15755"/>
                  </a:lnTo>
                  <a:lnTo>
                    <a:pt x="217645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6022150" y="1379100"/>
              <a:ext cx="3100" cy="2550"/>
            </a:xfrm>
            <a:custGeom>
              <a:avLst/>
              <a:gdLst/>
              <a:ahLst/>
              <a:cxnLst/>
              <a:rect l="l" t="t" r="r" b="b"/>
              <a:pathLst>
                <a:path w="124" h="102" extrusionOk="0">
                  <a:moveTo>
                    <a:pt x="123" y="1"/>
                  </a:moveTo>
                  <a:lnTo>
                    <a:pt x="1" y="44"/>
                  </a:lnTo>
                  <a:lnTo>
                    <a:pt x="1" y="101"/>
                  </a:lnTo>
                  <a:lnTo>
                    <a:pt x="123" y="5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5D5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5349300" y="1786125"/>
              <a:ext cx="12400" cy="41500"/>
            </a:xfrm>
            <a:custGeom>
              <a:avLst/>
              <a:gdLst/>
              <a:ahLst/>
              <a:cxnLst/>
              <a:rect l="l" t="t" r="r" b="b"/>
              <a:pathLst>
                <a:path w="496" h="1660" extrusionOk="0">
                  <a:moveTo>
                    <a:pt x="486" y="1"/>
                  </a:moveTo>
                  <a:cubicBezTo>
                    <a:pt x="358" y="486"/>
                    <a:pt x="182" y="1075"/>
                    <a:pt x="0" y="1660"/>
                  </a:cubicBezTo>
                  <a:lnTo>
                    <a:pt x="496" y="262"/>
                  </a:lnTo>
                  <a:cubicBezTo>
                    <a:pt x="496" y="214"/>
                    <a:pt x="491" y="123"/>
                    <a:pt x="486" y="1"/>
                  </a:cubicBezTo>
                  <a:close/>
                </a:path>
              </a:pathLst>
            </a:custGeom>
            <a:solidFill>
              <a:srgbClr val="ABB2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448200" y="3814375"/>
              <a:ext cx="1925475" cy="1022850"/>
            </a:xfrm>
            <a:custGeom>
              <a:avLst/>
              <a:gdLst/>
              <a:ahLst/>
              <a:cxnLst/>
              <a:rect l="l" t="t" r="r" b="b"/>
              <a:pathLst>
                <a:path w="77019" h="40914" extrusionOk="0">
                  <a:moveTo>
                    <a:pt x="77019" y="1"/>
                  </a:moveTo>
                  <a:lnTo>
                    <a:pt x="54483" y="5915"/>
                  </a:lnTo>
                  <a:lnTo>
                    <a:pt x="60024" y="9978"/>
                  </a:lnTo>
                  <a:lnTo>
                    <a:pt x="47094" y="19952"/>
                  </a:lnTo>
                  <a:lnTo>
                    <a:pt x="25298" y="13670"/>
                  </a:lnTo>
                  <a:lnTo>
                    <a:pt x="0" y="40913"/>
                  </a:lnTo>
                  <a:lnTo>
                    <a:pt x="16617" y="40913"/>
                  </a:lnTo>
                  <a:lnTo>
                    <a:pt x="27883" y="24015"/>
                  </a:lnTo>
                  <a:lnTo>
                    <a:pt x="47834" y="29185"/>
                  </a:lnTo>
                  <a:lnTo>
                    <a:pt x="64828" y="13302"/>
                  </a:lnTo>
                  <a:lnTo>
                    <a:pt x="69259" y="17733"/>
                  </a:lnTo>
                  <a:lnTo>
                    <a:pt x="770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237975" y="3842150"/>
              <a:ext cx="611850" cy="397075"/>
            </a:xfrm>
            <a:custGeom>
              <a:avLst/>
              <a:gdLst/>
              <a:ahLst/>
              <a:cxnLst/>
              <a:rect l="l" t="t" r="r" b="b"/>
              <a:pathLst>
                <a:path w="24474" h="15883" extrusionOk="0">
                  <a:moveTo>
                    <a:pt x="6373" y="0"/>
                  </a:moveTo>
                  <a:lnTo>
                    <a:pt x="8958" y="5543"/>
                  </a:lnTo>
                  <a:lnTo>
                    <a:pt x="1" y="9554"/>
                  </a:lnTo>
                  <a:lnTo>
                    <a:pt x="1" y="15282"/>
                  </a:lnTo>
                  <a:lnTo>
                    <a:pt x="11915" y="10340"/>
                  </a:lnTo>
                  <a:lnTo>
                    <a:pt x="15607" y="15883"/>
                  </a:lnTo>
                  <a:lnTo>
                    <a:pt x="24473" y="2953"/>
                  </a:lnTo>
                  <a:lnTo>
                    <a:pt x="6373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7"/>
          <p:cNvSpPr txBox="1">
            <a:spLocks noGrp="1"/>
          </p:cNvSpPr>
          <p:nvPr>
            <p:ph type="title"/>
          </p:nvPr>
        </p:nvSpPr>
        <p:spPr>
          <a:xfrm>
            <a:off x="533400" y="361950"/>
            <a:ext cx="3626700" cy="90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800" b="1" dirty="0" smtClean="0">
                <a:solidFill>
                  <a:srgbClr val="434343"/>
                </a:solidFill>
                <a:latin typeface="Century Gothic" pitchFamily="34" charset="0"/>
              </a:rPr>
              <a:t>MODELI</a:t>
            </a:r>
            <a:endParaRPr sz="4800" b="1" dirty="0">
              <a:solidFill>
                <a:srgbClr val="434343"/>
              </a:solidFill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81150"/>
            <a:ext cx="7848600" cy="2590800"/>
          </a:xfrm>
          <a:prstGeom prst="rect">
            <a:avLst/>
          </a:prstGeom>
          <a:solidFill>
            <a:srgbClr val="434343"/>
          </a:solidFill>
          <a:ln>
            <a:solidFill>
              <a:srgbClr val="434343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b="1" dirty="0" smtClean="0">
                <a:solidFill>
                  <a:srgbClr val="FFC39F"/>
                </a:solidFill>
                <a:latin typeface="Century Gothic" pitchFamily="34" charset="0"/>
              </a:rPr>
              <a:t>Model treba da:</a:t>
            </a:r>
          </a:p>
          <a:p>
            <a:endParaRPr lang="sr-Latn-RS" b="1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342900" indent="-342900">
              <a:buClr>
                <a:srgbClr val="FFC39F"/>
              </a:buClr>
              <a:buAutoNum type="arabicPeriod"/>
            </a:pPr>
            <a:r>
              <a:rPr lang="sr-Latn-RS" dirty="0" smtClean="0">
                <a:solidFill>
                  <a:srgbClr val="FFC39F"/>
                </a:solidFill>
                <a:latin typeface="Century Gothic" pitchFamily="34" charset="0"/>
              </a:rPr>
              <a:t>Sadrži domenske podatke</a:t>
            </a:r>
          </a:p>
          <a:p>
            <a:pPr marL="342900" indent="-342900">
              <a:buClr>
                <a:srgbClr val="FFC39F"/>
              </a:buClr>
              <a:buAutoNum type="arabicPeriod"/>
            </a:pPr>
            <a:r>
              <a:rPr lang="sr-Latn-RS" dirty="0" smtClean="0">
                <a:solidFill>
                  <a:srgbClr val="FFC39F"/>
                </a:solidFill>
                <a:latin typeface="Century Gothic" pitchFamily="34" charset="0"/>
              </a:rPr>
              <a:t>Sadrži logiku za kreiranje, upravljanje i modifikovanje domenskih podataka</a:t>
            </a:r>
          </a:p>
          <a:p>
            <a:pPr marL="342900" indent="-342900">
              <a:buClr>
                <a:srgbClr val="FFC39F"/>
              </a:buClr>
              <a:buAutoNum type="arabicPeriod"/>
            </a:pPr>
            <a:r>
              <a:rPr lang="sr-Latn-RS" dirty="0" smtClean="0">
                <a:solidFill>
                  <a:srgbClr val="FFC39F"/>
                </a:solidFill>
                <a:latin typeface="Century Gothic" pitchFamily="34" charset="0"/>
              </a:rPr>
              <a:t>Obezbedi čist API koji prezentuje model podataka i operacije nad njim</a:t>
            </a:r>
            <a:endParaRPr lang="en-US" dirty="0">
              <a:solidFill>
                <a:srgbClr val="FFC39F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7"/>
          <p:cNvSpPr txBox="1">
            <a:spLocks noGrp="1"/>
          </p:cNvSpPr>
          <p:nvPr>
            <p:ph type="title"/>
          </p:nvPr>
        </p:nvSpPr>
        <p:spPr>
          <a:xfrm>
            <a:off x="533400" y="361950"/>
            <a:ext cx="3626700" cy="90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800" b="1" dirty="0" smtClean="0">
                <a:solidFill>
                  <a:srgbClr val="434343"/>
                </a:solidFill>
                <a:latin typeface="Century Gothic" pitchFamily="34" charset="0"/>
              </a:rPr>
              <a:t>MODELI</a:t>
            </a:r>
            <a:endParaRPr sz="4800" b="1" dirty="0">
              <a:solidFill>
                <a:srgbClr val="434343"/>
              </a:solidFill>
              <a:latin typeface="Century Gothic" pitchFamily="34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609600" y="1581150"/>
            <a:ext cx="8001000" cy="2590800"/>
          </a:xfrm>
          <a:prstGeom prst="rect">
            <a:avLst/>
          </a:prstGeom>
          <a:solidFill>
            <a:srgbClr val="434343"/>
          </a:solidFill>
          <a:ln>
            <a:solidFill>
              <a:srgbClr val="434343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b="1" dirty="0" smtClean="0">
                <a:solidFill>
                  <a:srgbClr val="FFC39F"/>
                </a:solidFill>
                <a:latin typeface="Century Gothic" pitchFamily="34" charset="0"/>
              </a:rPr>
              <a:t>Model ne </a:t>
            </a:r>
            <a:r>
              <a:rPr lang="sr-Latn-RS" b="1" dirty="0">
                <a:solidFill>
                  <a:srgbClr val="FFC39F"/>
                </a:solidFill>
                <a:latin typeface="Century Gothic" pitchFamily="34" charset="0"/>
              </a:rPr>
              <a:t>treba da:</a:t>
            </a:r>
          </a:p>
          <a:p>
            <a:endParaRPr lang="sr-Latn-RS" b="1" dirty="0">
              <a:solidFill>
                <a:srgbClr val="FFC39F"/>
              </a:solidFill>
              <a:latin typeface="Century Gothic" pitchFamily="34" charset="0"/>
            </a:endParaRPr>
          </a:p>
          <a:p>
            <a:pPr marL="342900" indent="-342900">
              <a:buClr>
                <a:srgbClr val="FFC39F"/>
              </a:buClr>
              <a:buAutoNum type="arabicPeriod"/>
            </a:pPr>
            <a:r>
              <a:rPr lang="sr-Latn-RS" dirty="0" smtClean="0">
                <a:solidFill>
                  <a:srgbClr val="FFC39F"/>
                </a:solidFill>
                <a:latin typeface="Century Gothic" pitchFamily="34" charset="0"/>
              </a:rPr>
              <a:t>Otkriva detalje o tome kako je model podataka pribavljen ili kako se njime upravlja</a:t>
            </a:r>
            <a:endParaRPr lang="sr-Latn-RS" dirty="0">
              <a:solidFill>
                <a:srgbClr val="FFC39F"/>
              </a:solidFill>
              <a:latin typeface="Century Gothic" pitchFamily="34" charset="0"/>
            </a:endParaRPr>
          </a:p>
          <a:p>
            <a:pPr marL="342900" indent="-342900">
              <a:buClr>
                <a:srgbClr val="FFC39F"/>
              </a:buClr>
              <a:buAutoNum type="arabicPeriod"/>
            </a:pPr>
            <a:r>
              <a:rPr lang="sr-Latn-RS" dirty="0">
                <a:solidFill>
                  <a:srgbClr val="FFC39F"/>
                </a:solidFill>
                <a:latin typeface="Century Gothic" pitchFamily="34" charset="0"/>
              </a:rPr>
              <a:t>Sadrži logiku za </a:t>
            </a:r>
            <a:r>
              <a:rPr lang="sr-Latn-RS" dirty="0" smtClean="0">
                <a:solidFill>
                  <a:srgbClr val="FFC39F"/>
                </a:solidFill>
                <a:latin typeface="Century Gothic" pitchFamily="34" charset="0"/>
              </a:rPr>
              <a:t>transformisanje modela na osnovu interakcije korisnika (u kontroler!)</a:t>
            </a:r>
          </a:p>
          <a:p>
            <a:pPr marL="342900" indent="-342900">
              <a:buClr>
                <a:srgbClr val="FFC39F"/>
              </a:buClr>
              <a:buAutoNum type="arabicPeriod"/>
            </a:pPr>
            <a:r>
              <a:rPr lang="sr-Latn-RS" dirty="0" smtClean="0">
                <a:solidFill>
                  <a:srgbClr val="FFC39F"/>
                </a:solidFill>
                <a:latin typeface="Century Gothic" pitchFamily="34" charset="0"/>
              </a:rPr>
              <a:t>Sadrži logiku za prikazivanje podataka korisniku (u view!)</a:t>
            </a:r>
            <a:endParaRPr lang="sr-Latn-RS" dirty="0">
              <a:solidFill>
                <a:srgbClr val="FFC39F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8"/>
          <p:cNvSpPr txBox="1">
            <a:spLocks noGrp="1"/>
          </p:cNvSpPr>
          <p:nvPr>
            <p:ph type="subTitle" idx="1"/>
          </p:nvPr>
        </p:nvSpPr>
        <p:spPr>
          <a:xfrm>
            <a:off x="762000" y="1733550"/>
            <a:ext cx="7924800" cy="281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Font typeface="Arial" pitchFamily="34" charset="0"/>
              <a:buChar char="•"/>
            </a:pPr>
            <a:r>
              <a:rPr lang="sr-Latn-RS" sz="1400" dirty="0" smtClean="0">
                <a:solidFill>
                  <a:srgbClr val="FFC39F"/>
                </a:solidFill>
                <a:latin typeface="Century Gothic" pitchFamily="34" charset="0"/>
              </a:rPr>
              <a:t>Kontroleri su spona u MVC paternu i koordiniraju između modela podataka i pogleda.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Font typeface="Arial" pitchFamily="34" charset="0"/>
              <a:buChar char="•"/>
            </a:pPr>
            <a:r>
              <a:rPr lang="sr-Latn-RS" sz="1400" dirty="0" smtClean="0">
                <a:solidFill>
                  <a:srgbClr val="FFC39F"/>
                </a:solidFill>
                <a:latin typeface="Century Gothic" pitchFamily="34" charset="0"/>
              </a:rPr>
              <a:t>Kontroler treba da definiše akcije koje obezbeđuju biznis logiku koja upravlja modelom podataka i da obezbede podatke koje pogledi prikazuju korisniku.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Font typeface="Arial" pitchFamily="34" charset="0"/>
              <a:buChar char="•"/>
            </a:pPr>
            <a:endParaRPr lang="sr-Latn-RS" sz="14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Font typeface="Arial" pitchFamily="34" charset="0"/>
              <a:buChar char="•"/>
            </a:pPr>
            <a:r>
              <a:rPr lang="sr-Latn-RS" sz="1400" dirty="0" smtClean="0">
                <a:solidFill>
                  <a:srgbClr val="FFC39F"/>
                </a:solidFill>
                <a:latin typeface="Century Gothic" pitchFamily="34" charset="0"/>
              </a:rPr>
              <a:t>Kontroler u MVC-u treba da sadrži akcije koje ažuriraju model na osnovu korisničkih interakcija.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Font typeface="Arial" pitchFamily="34" charset="0"/>
              <a:buChar char="•"/>
            </a:pPr>
            <a:endParaRPr lang="sr-Latn-RS" sz="14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Font typeface="Arial" pitchFamily="34" charset="0"/>
              <a:buChar char="•"/>
            </a:pPr>
            <a:r>
              <a:rPr lang="sr-Latn-RS" sz="1400" dirty="0" smtClean="0">
                <a:solidFill>
                  <a:srgbClr val="FFC39F"/>
                </a:solidFill>
                <a:latin typeface="Century Gothic" pitchFamily="34" charset="0"/>
              </a:rPr>
              <a:t>Kontroler ne treba da:  </a:t>
            </a:r>
          </a:p>
          <a:p>
            <a:pPr marL="685800" lvl="1" algn="l">
              <a:buClr>
                <a:srgbClr val="FFC39F"/>
              </a:buClr>
              <a:buFont typeface="+mj-lt"/>
              <a:buAutoNum type="arabicPeriod"/>
            </a:pPr>
            <a:r>
              <a:rPr lang="sr-Latn-RS" sz="1400" dirty="0">
                <a:latin typeface="Century Gothic" pitchFamily="34" charset="0"/>
              </a:rPr>
              <a:t>S</a:t>
            </a:r>
            <a:r>
              <a:rPr lang="sr-Latn-RS" sz="1400" dirty="0" smtClean="0">
                <a:solidFill>
                  <a:srgbClr val="FFC39F"/>
                </a:solidFill>
                <a:latin typeface="Century Gothic" pitchFamily="34" charset="0"/>
              </a:rPr>
              <a:t>adrži logiku koja upravlja izgledom podataka</a:t>
            </a:r>
          </a:p>
          <a:p>
            <a:pPr marL="685800" lvl="1" algn="l">
              <a:buClr>
                <a:srgbClr val="FFC39F"/>
              </a:buClr>
              <a:buFont typeface="+mj-lt"/>
              <a:buAutoNum type="arabicPeriod"/>
            </a:pPr>
            <a:r>
              <a:rPr lang="sr-Latn-RS" sz="1400" dirty="0" smtClean="0">
                <a:latin typeface="Century Gothic" pitchFamily="34" charset="0"/>
              </a:rPr>
              <a:t>S</a:t>
            </a:r>
            <a:r>
              <a:rPr lang="sr-Latn-RS" sz="1400" dirty="0" smtClean="0">
                <a:solidFill>
                  <a:srgbClr val="FFC39F"/>
                </a:solidFill>
                <a:latin typeface="Century Gothic" pitchFamily="34" charset="0"/>
              </a:rPr>
              <a:t>adrži logiku koja upravlja perzistencijom podataka</a:t>
            </a:r>
            <a:endParaRPr sz="1400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1201" name="Google Shape;1201;p38"/>
          <p:cNvSpPr txBox="1">
            <a:spLocks noGrp="1"/>
          </p:cNvSpPr>
          <p:nvPr>
            <p:ph type="title"/>
          </p:nvPr>
        </p:nvSpPr>
        <p:spPr>
          <a:xfrm>
            <a:off x="914400" y="590550"/>
            <a:ext cx="71055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000" b="1" dirty="0" smtClean="0">
                <a:solidFill>
                  <a:srgbClr val="FFC39F"/>
                </a:solidFill>
                <a:latin typeface="Century Gothic" pitchFamily="34" charset="0"/>
              </a:rPr>
              <a:t>KONTROLERI</a:t>
            </a:r>
            <a:endParaRPr sz="6000" b="1" dirty="0">
              <a:solidFill>
                <a:srgbClr val="FFC39F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9"/>
          <p:cNvSpPr/>
          <p:nvPr/>
        </p:nvSpPr>
        <p:spPr>
          <a:xfrm>
            <a:off x="3810000" y="509385"/>
            <a:ext cx="4913991" cy="443644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9"/>
          <p:cNvSpPr txBox="1">
            <a:spLocks noGrp="1"/>
          </p:cNvSpPr>
          <p:nvPr>
            <p:ph type="title"/>
          </p:nvPr>
        </p:nvSpPr>
        <p:spPr>
          <a:xfrm flipH="1">
            <a:off x="147584" y="285750"/>
            <a:ext cx="3352799" cy="7694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latin typeface="Century Gothic" pitchFamily="34" charset="0"/>
              </a:rPr>
              <a:t>POGLEDI</a:t>
            </a:r>
            <a:endParaRPr b="1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687669"/>
            <a:ext cx="327659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600" i="1" dirty="0" smtClean="0">
                <a:solidFill>
                  <a:srgbClr val="434343"/>
                </a:solidFill>
                <a:latin typeface="Century Gothic" pitchFamily="34" charset="0"/>
              </a:rPr>
              <a:t>Pogled </a:t>
            </a:r>
            <a:r>
              <a:rPr lang="en-US" sz="1600" i="1" dirty="0" smtClean="0">
                <a:solidFill>
                  <a:srgbClr val="434343"/>
                </a:solidFill>
                <a:latin typeface="Century Gothic" pitchFamily="34" charset="0"/>
              </a:rPr>
              <a:t> - </a:t>
            </a:r>
            <a:r>
              <a:rPr lang="sr-Latn-RS" sz="1600" i="1" dirty="0" smtClean="0">
                <a:solidFill>
                  <a:srgbClr val="434343"/>
                </a:solidFill>
                <a:latin typeface="Century Gothic" pitchFamily="34" charset="0"/>
              </a:rPr>
              <a:t>sadrži </a:t>
            </a:r>
            <a:r>
              <a:rPr lang="sr-Latn-RS" sz="1600" i="1" dirty="0" smtClean="0">
                <a:solidFill>
                  <a:srgbClr val="434343"/>
                </a:solidFill>
                <a:latin typeface="Century Gothic" pitchFamily="34" charset="0"/>
              </a:rPr>
              <a:t>logiku koja je potrebna da bi se podaci prikazali </a:t>
            </a:r>
            <a:r>
              <a:rPr lang="sr-Latn-RS" sz="1600" i="1" dirty="0" smtClean="0">
                <a:solidFill>
                  <a:srgbClr val="434343"/>
                </a:solidFill>
                <a:latin typeface="Century Gothic" pitchFamily="34" charset="0"/>
              </a:rPr>
              <a:t>korisniku</a:t>
            </a:r>
            <a:endParaRPr lang="en-US" sz="1600" i="1" dirty="0" smtClean="0">
              <a:solidFill>
                <a:srgbClr val="434343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18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600" i="1" dirty="0" err="1" smtClean="0">
                <a:solidFill>
                  <a:srgbClr val="434343"/>
                </a:solidFill>
                <a:latin typeface="Century Gothic" pitchFamily="34" charset="0"/>
              </a:rPr>
              <a:t>Koriste</a:t>
            </a:r>
            <a:r>
              <a:rPr lang="en-US" sz="1600" i="1" dirty="0" smtClean="0">
                <a:solidFill>
                  <a:srgbClr val="434343"/>
                </a:solidFill>
                <a:latin typeface="Century Gothic" pitchFamily="34" charset="0"/>
              </a:rPr>
              <a:t> se </a:t>
            </a:r>
            <a:r>
              <a:rPr lang="sr-Latn-RS" sz="1600" i="1" dirty="0" smtClean="0">
                <a:solidFill>
                  <a:srgbClr val="434343"/>
                </a:solidFill>
                <a:latin typeface="Century Gothic" pitchFamily="34" charset="0"/>
              </a:rPr>
              <a:t>za prikupljanje </a:t>
            </a:r>
            <a:r>
              <a:rPr lang="sr-Latn-RS" sz="1600" i="1" dirty="0" smtClean="0">
                <a:solidFill>
                  <a:srgbClr val="434343"/>
                </a:solidFill>
                <a:latin typeface="Century Gothic" pitchFamily="34" charset="0"/>
              </a:rPr>
              <a:t>podataka od korisnika da bi dalje mogli da se </a:t>
            </a:r>
            <a:r>
              <a:rPr lang="sr-Latn-RS" sz="1600" i="1" dirty="0" smtClean="0">
                <a:solidFill>
                  <a:srgbClr val="434343"/>
                </a:solidFill>
                <a:latin typeface="Century Gothic" pitchFamily="34" charset="0"/>
              </a:rPr>
              <a:t>obrađuju</a:t>
            </a:r>
            <a:r>
              <a:rPr lang="en-US" sz="1600" i="1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i="1" dirty="0" smtClean="0">
                <a:solidFill>
                  <a:srgbClr val="434343"/>
                </a:solidFill>
                <a:latin typeface="Century Gothic" pitchFamily="34" charset="0"/>
              </a:rPr>
              <a:t>od </a:t>
            </a:r>
            <a:r>
              <a:rPr lang="sr-Latn-RS" sz="1600" i="1" dirty="0" smtClean="0">
                <a:solidFill>
                  <a:srgbClr val="434343"/>
                </a:solidFill>
                <a:latin typeface="Century Gothic" pitchFamily="34" charset="0"/>
              </a:rPr>
              <a:t>strane kontrolera.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85950"/>
            <a:ext cx="3172268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78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9"/>
          <p:cNvSpPr/>
          <p:nvPr/>
        </p:nvSpPr>
        <p:spPr>
          <a:xfrm>
            <a:off x="3810000" y="509385"/>
            <a:ext cx="4913991" cy="443644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9"/>
          <p:cNvSpPr txBox="1">
            <a:spLocks noGrp="1"/>
          </p:cNvSpPr>
          <p:nvPr>
            <p:ph type="title"/>
          </p:nvPr>
        </p:nvSpPr>
        <p:spPr>
          <a:xfrm flipH="1">
            <a:off x="147584" y="285750"/>
            <a:ext cx="3352799" cy="7694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latin typeface="Century Gothic" pitchFamily="34" charset="0"/>
              </a:rPr>
              <a:t>POGLEDI</a:t>
            </a:r>
            <a:endParaRPr b="1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87669"/>
            <a:ext cx="70150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sz="1600" b="1" dirty="0" smtClean="0">
                <a:solidFill>
                  <a:srgbClr val="434343"/>
                </a:solidFill>
                <a:latin typeface="Century Gothic" pitchFamily="34" charset="0"/>
              </a:rPr>
              <a:t>Pogledi treba da:</a:t>
            </a:r>
          </a:p>
          <a:p>
            <a:pPr marL="342900" lvl="6" indent="-342900">
              <a:lnSpc>
                <a:spcPct val="150000"/>
              </a:lnSpc>
              <a:buAutoNum type="arabicPeriod"/>
            </a:pP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Sadrže logiku i oznake za prezentovanje podataka korisniku</a:t>
            </a:r>
          </a:p>
          <a:p>
            <a:pPr>
              <a:lnSpc>
                <a:spcPct val="150000"/>
              </a:lnSpc>
            </a:pPr>
            <a:r>
              <a:rPr lang="sr-Latn-RS" sz="1600" b="1" dirty="0" smtClean="0">
                <a:solidFill>
                  <a:srgbClr val="434343"/>
                </a:solidFill>
                <a:latin typeface="Century Gothic" pitchFamily="34" charset="0"/>
              </a:rPr>
              <a:t>Pogledi ne treba da:</a:t>
            </a:r>
          </a:p>
          <a:p>
            <a:pPr marL="342900" lvl="7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Sadrže kompleksnu logiku</a:t>
            </a:r>
          </a:p>
          <a:p>
            <a:pPr marL="342900" lvl="7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Sadrže logiku koja kreira, smešta i manipuliše modelom podataka</a:t>
            </a:r>
            <a:endParaRPr lang="en-US" sz="1600" dirty="0">
              <a:solidFill>
                <a:srgbClr val="434343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9"/>
          <p:cNvSpPr/>
          <p:nvPr/>
        </p:nvSpPr>
        <p:spPr>
          <a:xfrm>
            <a:off x="3810000" y="509385"/>
            <a:ext cx="4913991" cy="4436449"/>
          </a:xfrm>
          <a:custGeom>
            <a:avLst/>
            <a:gdLst/>
            <a:ahLst/>
            <a:cxnLst/>
            <a:rect l="l" t="t" r="r" b="b"/>
            <a:pathLst>
              <a:path w="74820" h="67549" extrusionOk="0">
                <a:moveTo>
                  <a:pt x="24661" y="10161"/>
                </a:moveTo>
                <a:cubicBezTo>
                  <a:pt x="24709" y="10161"/>
                  <a:pt x="24760" y="10162"/>
                  <a:pt x="24811" y="10164"/>
                </a:cubicBezTo>
                <a:cubicBezTo>
                  <a:pt x="27114" y="10265"/>
                  <a:pt x="27914" y="12565"/>
                  <a:pt x="27914" y="12565"/>
                </a:cubicBezTo>
                <a:cubicBezTo>
                  <a:pt x="28376" y="12812"/>
                  <a:pt x="28686" y="12879"/>
                  <a:pt x="28936" y="12879"/>
                </a:cubicBezTo>
                <a:cubicBezTo>
                  <a:pt x="29226" y="12879"/>
                  <a:pt x="29434" y="12789"/>
                  <a:pt x="29701" y="12789"/>
                </a:cubicBezTo>
                <a:cubicBezTo>
                  <a:pt x="29949" y="12789"/>
                  <a:pt x="30249" y="12867"/>
                  <a:pt x="30715" y="13167"/>
                </a:cubicBezTo>
                <a:cubicBezTo>
                  <a:pt x="32117" y="14068"/>
                  <a:pt x="31418" y="16270"/>
                  <a:pt x="31418" y="16270"/>
                </a:cubicBezTo>
                <a:lnTo>
                  <a:pt x="6489" y="16270"/>
                </a:lnTo>
                <a:cubicBezTo>
                  <a:pt x="6489" y="16270"/>
                  <a:pt x="10094" y="15668"/>
                  <a:pt x="10494" y="15571"/>
                </a:cubicBezTo>
                <a:cubicBezTo>
                  <a:pt x="10894" y="15470"/>
                  <a:pt x="11294" y="15171"/>
                  <a:pt x="13097" y="14269"/>
                </a:cubicBezTo>
                <a:cubicBezTo>
                  <a:pt x="13652" y="13992"/>
                  <a:pt x="14027" y="13904"/>
                  <a:pt x="14315" y="13904"/>
                </a:cubicBezTo>
                <a:cubicBezTo>
                  <a:pt x="14806" y="13904"/>
                  <a:pt x="15044" y="14159"/>
                  <a:pt x="15497" y="14159"/>
                </a:cubicBezTo>
                <a:cubicBezTo>
                  <a:pt x="15640" y="14159"/>
                  <a:pt x="15803" y="14134"/>
                  <a:pt x="16002" y="14068"/>
                </a:cubicBezTo>
                <a:cubicBezTo>
                  <a:pt x="17202" y="13668"/>
                  <a:pt x="16301" y="12565"/>
                  <a:pt x="17703" y="12165"/>
                </a:cubicBezTo>
                <a:cubicBezTo>
                  <a:pt x="17853" y="12122"/>
                  <a:pt x="17995" y="12103"/>
                  <a:pt x="18129" y="12103"/>
                </a:cubicBezTo>
                <a:cubicBezTo>
                  <a:pt x="19054" y="12103"/>
                  <a:pt x="19646" y="12996"/>
                  <a:pt x="20638" y="12996"/>
                </a:cubicBezTo>
                <a:cubicBezTo>
                  <a:pt x="20842" y="12996"/>
                  <a:pt x="21063" y="12959"/>
                  <a:pt x="21307" y="12867"/>
                </a:cubicBezTo>
                <a:cubicBezTo>
                  <a:pt x="22872" y="12279"/>
                  <a:pt x="22524" y="10161"/>
                  <a:pt x="24661" y="10161"/>
                </a:cubicBezTo>
                <a:close/>
                <a:moveTo>
                  <a:pt x="14382" y="18665"/>
                </a:moveTo>
                <a:cubicBezTo>
                  <a:pt x="14411" y="18665"/>
                  <a:pt x="14440" y="18666"/>
                  <a:pt x="14470" y="18667"/>
                </a:cubicBezTo>
                <a:cubicBezTo>
                  <a:pt x="15821" y="18727"/>
                  <a:pt x="16291" y="20077"/>
                  <a:pt x="16291" y="20077"/>
                </a:cubicBezTo>
                <a:cubicBezTo>
                  <a:pt x="16561" y="20221"/>
                  <a:pt x="16742" y="20260"/>
                  <a:pt x="16888" y="20260"/>
                </a:cubicBezTo>
                <a:cubicBezTo>
                  <a:pt x="17059" y="20260"/>
                  <a:pt x="17181" y="20206"/>
                  <a:pt x="17339" y="20206"/>
                </a:cubicBezTo>
                <a:cubicBezTo>
                  <a:pt x="17485" y="20206"/>
                  <a:pt x="17661" y="20252"/>
                  <a:pt x="17936" y="20427"/>
                </a:cubicBezTo>
                <a:cubicBezTo>
                  <a:pt x="18757" y="20957"/>
                  <a:pt x="18346" y="22251"/>
                  <a:pt x="18346" y="22251"/>
                </a:cubicBezTo>
                <a:lnTo>
                  <a:pt x="3720" y="22251"/>
                </a:lnTo>
                <a:cubicBezTo>
                  <a:pt x="3720" y="22251"/>
                  <a:pt x="5836" y="21896"/>
                  <a:pt x="6069" y="21840"/>
                </a:cubicBezTo>
                <a:cubicBezTo>
                  <a:pt x="6305" y="21781"/>
                  <a:pt x="6538" y="21604"/>
                  <a:pt x="7596" y="21075"/>
                </a:cubicBezTo>
                <a:cubicBezTo>
                  <a:pt x="7921" y="20912"/>
                  <a:pt x="8141" y="20861"/>
                  <a:pt x="8310" y="20861"/>
                </a:cubicBezTo>
                <a:cubicBezTo>
                  <a:pt x="8599" y="20861"/>
                  <a:pt x="8739" y="21011"/>
                  <a:pt x="9004" y="21011"/>
                </a:cubicBezTo>
                <a:cubicBezTo>
                  <a:pt x="9088" y="21011"/>
                  <a:pt x="9184" y="20996"/>
                  <a:pt x="9301" y="20957"/>
                </a:cubicBezTo>
                <a:cubicBezTo>
                  <a:pt x="10003" y="20724"/>
                  <a:pt x="9475" y="20077"/>
                  <a:pt x="10300" y="19840"/>
                </a:cubicBezTo>
                <a:cubicBezTo>
                  <a:pt x="10387" y="19815"/>
                  <a:pt x="10469" y="19804"/>
                  <a:pt x="10547" y="19804"/>
                </a:cubicBezTo>
                <a:cubicBezTo>
                  <a:pt x="11091" y="19804"/>
                  <a:pt x="11440" y="20330"/>
                  <a:pt x="12022" y="20330"/>
                </a:cubicBezTo>
                <a:cubicBezTo>
                  <a:pt x="12142" y="20330"/>
                  <a:pt x="12271" y="20307"/>
                  <a:pt x="12415" y="20254"/>
                </a:cubicBezTo>
                <a:cubicBezTo>
                  <a:pt x="13333" y="19907"/>
                  <a:pt x="13128" y="18665"/>
                  <a:pt x="14382" y="18665"/>
                </a:cubicBezTo>
                <a:close/>
                <a:moveTo>
                  <a:pt x="56549" y="33508"/>
                </a:moveTo>
                <a:cubicBezTo>
                  <a:pt x="56573" y="33508"/>
                  <a:pt x="56597" y="33508"/>
                  <a:pt x="56621" y="33509"/>
                </a:cubicBezTo>
                <a:cubicBezTo>
                  <a:pt x="57713" y="33558"/>
                  <a:pt x="58092" y="34647"/>
                  <a:pt x="58092" y="34647"/>
                </a:cubicBezTo>
                <a:cubicBezTo>
                  <a:pt x="58311" y="34764"/>
                  <a:pt x="58457" y="34795"/>
                  <a:pt x="58576" y="34795"/>
                </a:cubicBezTo>
                <a:cubicBezTo>
                  <a:pt x="58713" y="34795"/>
                  <a:pt x="58812" y="34753"/>
                  <a:pt x="58939" y="34753"/>
                </a:cubicBezTo>
                <a:cubicBezTo>
                  <a:pt x="59057" y="34753"/>
                  <a:pt x="59200" y="34790"/>
                  <a:pt x="59422" y="34932"/>
                </a:cubicBezTo>
                <a:cubicBezTo>
                  <a:pt x="60082" y="35361"/>
                  <a:pt x="59752" y="36404"/>
                  <a:pt x="59752" y="36404"/>
                </a:cubicBezTo>
                <a:lnTo>
                  <a:pt x="47941" y="36404"/>
                </a:lnTo>
                <a:cubicBezTo>
                  <a:pt x="47941" y="36404"/>
                  <a:pt x="49649" y="36119"/>
                  <a:pt x="49840" y="36070"/>
                </a:cubicBezTo>
                <a:cubicBezTo>
                  <a:pt x="50028" y="36025"/>
                  <a:pt x="50219" y="35882"/>
                  <a:pt x="51072" y="35454"/>
                </a:cubicBezTo>
                <a:cubicBezTo>
                  <a:pt x="51334" y="35322"/>
                  <a:pt x="51512" y="35281"/>
                  <a:pt x="51648" y="35281"/>
                </a:cubicBezTo>
                <a:cubicBezTo>
                  <a:pt x="51882" y="35281"/>
                  <a:pt x="51995" y="35403"/>
                  <a:pt x="52210" y="35403"/>
                </a:cubicBezTo>
                <a:cubicBezTo>
                  <a:pt x="52277" y="35403"/>
                  <a:pt x="52353" y="35391"/>
                  <a:pt x="52446" y="35361"/>
                </a:cubicBezTo>
                <a:cubicBezTo>
                  <a:pt x="53016" y="35169"/>
                  <a:pt x="52588" y="34647"/>
                  <a:pt x="53253" y="34460"/>
                </a:cubicBezTo>
                <a:cubicBezTo>
                  <a:pt x="53325" y="34439"/>
                  <a:pt x="53392" y="34430"/>
                  <a:pt x="53457" y="34430"/>
                </a:cubicBezTo>
                <a:cubicBezTo>
                  <a:pt x="53894" y="34430"/>
                  <a:pt x="54175" y="34851"/>
                  <a:pt x="54643" y="34851"/>
                </a:cubicBezTo>
                <a:cubicBezTo>
                  <a:pt x="54740" y="34851"/>
                  <a:pt x="54845" y="34833"/>
                  <a:pt x="54961" y="34789"/>
                </a:cubicBezTo>
                <a:cubicBezTo>
                  <a:pt x="55702" y="34511"/>
                  <a:pt x="55539" y="33508"/>
                  <a:pt x="56549" y="33508"/>
                </a:cubicBezTo>
                <a:close/>
                <a:moveTo>
                  <a:pt x="55230" y="1"/>
                </a:moveTo>
                <a:cubicBezTo>
                  <a:pt x="46630" y="1"/>
                  <a:pt x="37377" y="5159"/>
                  <a:pt x="29654" y="7276"/>
                </a:cubicBezTo>
                <a:cubicBezTo>
                  <a:pt x="23722" y="8901"/>
                  <a:pt x="17087" y="9145"/>
                  <a:pt x="11371" y="11351"/>
                </a:cubicBezTo>
                <a:cubicBezTo>
                  <a:pt x="6284" y="13317"/>
                  <a:pt x="3132" y="17919"/>
                  <a:pt x="1667" y="22703"/>
                </a:cubicBezTo>
                <a:cubicBezTo>
                  <a:pt x="331" y="27073"/>
                  <a:pt x="1" y="31944"/>
                  <a:pt x="589" y="36453"/>
                </a:cubicBezTo>
                <a:cubicBezTo>
                  <a:pt x="1831" y="45972"/>
                  <a:pt x="6823" y="55623"/>
                  <a:pt x="15644" y="60967"/>
                </a:cubicBezTo>
                <a:cubicBezTo>
                  <a:pt x="22717" y="65255"/>
                  <a:pt x="31548" y="67549"/>
                  <a:pt x="40069" y="67549"/>
                </a:cubicBezTo>
                <a:cubicBezTo>
                  <a:pt x="48978" y="67549"/>
                  <a:pt x="57549" y="65041"/>
                  <a:pt x="63419" y="59683"/>
                </a:cubicBezTo>
                <a:cubicBezTo>
                  <a:pt x="71518" y="52294"/>
                  <a:pt x="74605" y="41334"/>
                  <a:pt x="74799" y="31049"/>
                </a:cubicBezTo>
                <a:cubicBezTo>
                  <a:pt x="74817" y="30103"/>
                  <a:pt x="74820" y="29122"/>
                  <a:pt x="74807" y="28117"/>
                </a:cubicBezTo>
                <a:cubicBezTo>
                  <a:pt x="74772" y="26005"/>
                  <a:pt x="74650" y="23754"/>
                  <a:pt x="74372" y="21479"/>
                </a:cubicBezTo>
                <a:lnTo>
                  <a:pt x="59846" y="21479"/>
                </a:lnTo>
                <a:cubicBezTo>
                  <a:pt x="59846" y="21479"/>
                  <a:pt x="61961" y="21124"/>
                  <a:pt x="62198" y="21065"/>
                </a:cubicBezTo>
                <a:cubicBezTo>
                  <a:pt x="62431" y="21005"/>
                  <a:pt x="62667" y="20832"/>
                  <a:pt x="63725" y="20302"/>
                </a:cubicBezTo>
                <a:cubicBezTo>
                  <a:pt x="64051" y="20140"/>
                  <a:pt x="64271" y="20088"/>
                  <a:pt x="64439" y="20088"/>
                </a:cubicBezTo>
                <a:cubicBezTo>
                  <a:pt x="64728" y="20088"/>
                  <a:pt x="64867" y="20239"/>
                  <a:pt x="65131" y="20239"/>
                </a:cubicBezTo>
                <a:cubicBezTo>
                  <a:pt x="65214" y="20239"/>
                  <a:pt x="65310" y="20224"/>
                  <a:pt x="65426" y="20184"/>
                </a:cubicBezTo>
                <a:cubicBezTo>
                  <a:pt x="66133" y="19951"/>
                  <a:pt x="65604" y="19304"/>
                  <a:pt x="66425" y="19067"/>
                </a:cubicBezTo>
                <a:cubicBezTo>
                  <a:pt x="66513" y="19042"/>
                  <a:pt x="66595" y="19032"/>
                  <a:pt x="66674" y="19032"/>
                </a:cubicBezTo>
                <a:cubicBezTo>
                  <a:pt x="67218" y="19032"/>
                  <a:pt x="67566" y="19555"/>
                  <a:pt x="68146" y="19555"/>
                </a:cubicBezTo>
                <a:cubicBezTo>
                  <a:pt x="68266" y="19555"/>
                  <a:pt x="68396" y="19533"/>
                  <a:pt x="68541" y="19478"/>
                </a:cubicBezTo>
                <a:cubicBezTo>
                  <a:pt x="69459" y="19134"/>
                  <a:pt x="69256" y="17893"/>
                  <a:pt x="70508" y="17893"/>
                </a:cubicBezTo>
                <a:cubicBezTo>
                  <a:pt x="70537" y="17893"/>
                  <a:pt x="70566" y="17894"/>
                  <a:pt x="70597" y="17895"/>
                </a:cubicBezTo>
                <a:cubicBezTo>
                  <a:pt x="71947" y="17951"/>
                  <a:pt x="72419" y="19304"/>
                  <a:pt x="72419" y="19304"/>
                </a:cubicBezTo>
                <a:cubicBezTo>
                  <a:pt x="72690" y="19448"/>
                  <a:pt x="72871" y="19487"/>
                  <a:pt x="73017" y="19487"/>
                </a:cubicBezTo>
                <a:cubicBezTo>
                  <a:pt x="73189" y="19487"/>
                  <a:pt x="73310" y="19434"/>
                  <a:pt x="73468" y="19434"/>
                </a:cubicBezTo>
                <a:cubicBezTo>
                  <a:pt x="73613" y="19434"/>
                  <a:pt x="73789" y="19479"/>
                  <a:pt x="74062" y="19655"/>
                </a:cubicBezTo>
                <a:cubicBezTo>
                  <a:pt x="74083" y="19669"/>
                  <a:pt x="74100" y="19683"/>
                  <a:pt x="74118" y="19697"/>
                </a:cubicBezTo>
                <a:cubicBezTo>
                  <a:pt x="73036" y="12968"/>
                  <a:pt x="70399" y="6264"/>
                  <a:pt x="64292" y="2468"/>
                </a:cubicBezTo>
                <a:cubicBezTo>
                  <a:pt x="61430" y="690"/>
                  <a:pt x="58373" y="1"/>
                  <a:pt x="5523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9"/>
          <p:cNvSpPr txBox="1">
            <a:spLocks noGrp="1"/>
          </p:cNvSpPr>
          <p:nvPr>
            <p:ph type="title"/>
          </p:nvPr>
        </p:nvSpPr>
        <p:spPr>
          <a:xfrm flipH="1">
            <a:off x="147584" y="285750"/>
            <a:ext cx="3352799" cy="7694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latin typeface="Century Gothic" pitchFamily="34" charset="0"/>
              </a:rPr>
              <a:t>POGLEDI</a:t>
            </a:r>
            <a:endParaRPr b="1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87669"/>
            <a:ext cx="8419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solidFill>
                  <a:srgbClr val="434343"/>
                </a:solidFill>
                <a:latin typeface="Century Gothic" pitchFamily="34" charset="0"/>
              </a:rPr>
              <a:t>U kontekstu ASP.NET Core aplikacije pogledi predstavljaju najčešće specijalno f</a:t>
            </a:r>
            <a:r>
              <a:rPr lang="sr-Latn-RS" sz="1800" dirty="0" smtClean="0">
                <a:solidFill>
                  <a:srgbClr val="434343"/>
                </a:solidFill>
                <a:latin typeface="Century Gothic" pitchFamily="34" charset="0"/>
              </a:rPr>
              <a:t>ormatirane html datoteke tako da ih može obraditi Razor template engine.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solidFill>
                  <a:srgbClr val="434343"/>
                </a:solidFill>
                <a:latin typeface="Century Gothic" pitchFamily="34" charset="0"/>
              </a:rPr>
              <a:t>Ovo ne mora biti nužno ovako – REST API treba da vraća JSON, a ne HTML!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sz="1800" dirty="0">
              <a:solidFill>
                <a:srgbClr val="434343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0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b="1" dirty="0" smtClean="0">
                <a:solidFill>
                  <a:srgbClr val="FFC39F"/>
                </a:solidFill>
                <a:latin typeface="Century Gothic" pitchFamily="34" charset="0"/>
              </a:rPr>
              <a:t>ASP.NET Implementacija MVC-a</a:t>
            </a:r>
            <a:endParaRPr sz="2800" b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grpSp>
        <p:nvGrpSpPr>
          <p:cNvPr id="1235" name="Google Shape;1235;p40"/>
          <p:cNvGrpSpPr/>
          <p:nvPr/>
        </p:nvGrpSpPr>
        <p:grpSpPr>
          <a:xfrm>
            <a:off x="4794351" y="3435324"/>
            <a:ext cx="459290" cy="321215"/>
            <a:chOff x="1190625" y="1022625"/>
            <a:chExt cx="5219200" cy="3650175"/>
          </a:xfrm>
        </p:grpSpPr>
        <p:sp>
          <p:nvSpPr>
            <p:cNvPr id="1236" name="Google Shape;1236;p40"/>
            <p:cNvSpPr/>
            <p:nvPr/>
          </p:nvSpPr>
          <p:spPr>
            <a:xfrm>
              <a:off x="1190625" y="1022625"/>
              <a:ext cx="5219200" cy="3650175"/>
            </a:xfrm>
            <a:custGeom>
              <a:avLst/>
              <a:gdLst/>
              <a:ahLst/>
              <a:cxnLst/>
              <a:rect l="l" t="t" r="r" b="b"/>
              <a:pathLst>
                <a:path w="208768" h="146007" extrusionOk="0">
                  <a:moveTo>
                    <a:pt x="62532" y="6524"/>
                  </a:moveTo>
                  <a:cubicBezTo>
                    <a:pt x="62663" y="6524"/>
                    <a:pt x="62761" y="6622"/>
                    <a:pt x="62761" y="6753"/>
                  </a:cubicBezTo>
                  <a:lnTo>
                    <a:pt x="62761" y="49452"/>
                  </a:lnTo>
                  <a:lnTo>
                    <a:pt x="57378" y="45864"/>
                  </a:lnTo>
                  <a:cubicBezTo>
                    <a:pt x="56824" y="45505"/>
                    <a:pt x="56204" y="45342"/>
                    <a:pt x="55584" y="45342"/>
                  </a:cubicBezTo>
                  <a:cubicBezTo>
                    <a:pt x="54932" y="45342"/>
                    <a:pt x="54312" y="45505"/>
                    <a:pt x="53758" y="45864"/>
                  </a:cubicBezTo>
                  <a:lnTo>
                    <a:pt x="48375" y="49452"/>
                  </a:lnTo>
                  <a:lnTo>
                    <a:pt x="48375" y="6753"/>
                  </a:lnTo>
                  <a:cubicBezTo>
                    <a:pt x="48375" y="6622"/>
                    <a:pt x="48473" y="6524"/>
                    <a:pt x="48604" y="6524"/>
                  </a:cubicBezTo>
                  <a:close/>
                  <a:moveTo>
                    <a:pt x="174321" y="27466"/>
                  </a:moveTo>
                  <a:lnTo>
                    <a:pt x="174321" y="111560"/>
                  </a:lnTo>
                  <a:lnTo>
                    <a:pt x="34447" y="111560"/>
                  </a:lnTo>
                  <a:lnTo>
                    <a:pt x="34447" y="27466"/>
                  </a:lnTo>
                  <a:lnTo>
                    <a:pt x="41851" y="27466"/>
                  </a:lnTo>
                  <a:lnTo>
                    <a:pt x="41851" y="55585"/>
                  </a:lnTo>
                  <a:cubicBezTo>
                    <a:pt x="41851" y="56791"/>
                    <a:pt x="42504" y="57868"/>
                    <a:pt x="43580" y="58455"/>
                  </a:cubicBezTo>
                  <a:cubicBezTo>
                    <a:pt x="44053" y="58706"/>
                    <a:pt x="44579" y="58830"/>
                    <a:pt x="45104" y="58830"/>
                  </a:cubicBezTo>
                  <a:cubicBezTo>
                    <a:pt x="45739" y="58830"/>
                    <a:pt x="46372" y="58649"/>
                    <a:pt x="46907" y="58292"/>
                  </a:cubicBezTo>
                  <a:lnTo>
                    <a:pt x="55584" y="52518"/>
                  </a:lnTo>
                  <a:lnTo>
                    <a:pt x="64229" y="58292"/>
                  </a:lnTo>
                  <a:cubicBezTo>
                    <a:pt x="64750" y="58651"/>
                    <a:pt x="65403" y="58847"/>
                    <a:pt x="66023" y="58847"/>
                  </a:cubicBezTo>
                  <a:cubicBezTo>
                    <a:pt x="66545" y="58847"/>
                    <a:pt x="67099" y="58716"/>
                    <a:pt x="67588" y="58455"/>
                  </a:cubicBezTo>
                  <a:cubicBezTo>
                    <a:pt x="68632" y="57868"/>
                    <a:pt x="69285" y="56791"/>
                    <a:pt x="69285" y="55585"/>
                  </a:cubicBezTo>
                  <a:lnTo>
                    <a:pt x="69285" y="27466"/>
                  </a:lnTo>
                  <a:close/>
                  <a:moveTo>
                    <a:pt x="181105" y="13505"/>
                  </a:moveTo>
                  <a:cubicBezTo>
                    <a:pt x="185052" y="13505"/>
                    <a:pt x="188282" y="16734"/>
                    <a:pt x="188282" y="20714"/>
                  </a:cubicBezTo>
                  <a:lnTo>
                    <a:pt x="188282" y="125522"/>
                  </a:lnTo>
                  <a:lnTo>
                    <a:pt x="20485" y="125522"/>
                  </a:lnTo>
                  <a:lnTo>
                    <a:pt x="20485" y="20714"/>
                  </a:lnTo>
                  <a:cubicBezTo>
                    <a:pt x="20485" y="16734"/>
                    <a:pt x="23715" y="13505"/>
                    <a:pt x="27662" y="13505"/>
                  </a:cubicBezTo>
                  <a:lnTo>
                    <a:pt x="41851" y="13505"/>
                  </a:lnTo>
                  <a:lnTo>
                    <a:pt x="41851" y="20910"/>
                  </a:lnTo>
                  <a:lnTo>
                    <a:pt x="31152" y="20910"/>
                  </a:lnTo>
                  <a:cubicBezTo>
                    <a:pt x="29358" y="20910"/>
                    <a:pt x="27890" y="22378"/>
                    <a:pt x="27890" y="24204"/>
                  </a:cubicBezTo>
                  <a:lnTo>
                    <a:pt x="27890" y="114855"/>
                  </a:lnTo>
                  <a:cubicBezTo>
                    <a:pt x="27890" y="116649"/>
                    <a:pt x="29358" y="118117"/>
                    <a:pt x="31152" y="118117"/>
                  </a:cubicBezTo>
                  <a:lnTo>
                    <a:pt x="177615" y="118117"/>
                  </a:lnTo>
                  <a:cubicBezTo>
                    <a:pt x="179409" y="118117"/>
                    <a:pt x="180877" y="116649"/>
                    <a:pt x="180877" y="114855"/>
                  </a:cubicBezTo>
                  <a:lnTo>
                    <a:pt x="180877" y="24204"/>
                  </a:lnTo>
                  <a:cubicBezTo>
                    <a:pt x="180877" y="22378"/>
                    <a:pt x="179409" y="20910"/>
                    <a:pt x="177615" y="20910"/>
                  </a:cubicBezTo>
                  <a:lnTo>
                    <a:pt x="69285" y="20910"/>
                  </a:lnTo>
                  <a:lnTo>
                    <a:pt x="69285" y="13505"/>
                  </a:lnTo>
                  <a:close/>
                  <a:moveTo>
                    <a:pt x="202243" y="132046"/>
                  </a:moveTo>
                  <a:lnTo>
                    <a:pt x="202243" y="133122"/>
                  </a:lnTo>
                  <a:cubicBezTo>
                    <a:pt x="202243" y="133220"/>
                    <a:pt x="202178" y="133318"/>
                    <a:pt x="202080" y="133350"/>
                  </a:cubicBezTo>
                  <a:lnTo>
                    <a:pt x="184889" y="138243"/>
                  </a:lnTo>
                  <a:cubicBezTo>
                    <a:pt x="182051" y="139059"/>
                    <a:pt x="179148" y="139483"/>
                    <a:pt x="176213" y="139483"/>
                  </a:cubicBezTo>
                  <a:lnTo>
                    <a:pt x="32555" y="139483"/>
                  </a:lnTo>
                  <a:cubicBezTo>
                    <a:pt x="29619" y="139483"/>
                    <a:pt x="26716" y="139059"/>
                    <a:pt x="23878" y="138243"/>
                  </a:cubicBezTo>
                  <a:lnTo>
                    <a:pt x="6687" y="133350"/>
                  </a:lnTo>
                  <a:cubicBezTo>
                    <a:pt x="6589" y="133318"/>
                    <a:pt x="6524" y="133220"/>
                    <a:pt x="6524" y="133122"/>
                  </a:cubicBezTo>
                  <a:lnTo>
                    <a:pt x="6524" y="132046"/>
                  </a:lnTo>
                  <a:close/>
                  <a:moveTo>
                    <a:pt x="48604" y="0"/>
                  </a:moveTo>
                  <a:cubicBezTo>
                    <a:pt x="44885" y="0"/>
                    <a:pt x="41851" y="3034"/>
                    <a:pt x="41851" y="6753"/>
                  </a:cubicBezTo>
                  <a:lnTo>
                    <a:pt x="41851" y="6981"/>
                  </a:lnTo>
                  <a:lnTo>
                    <a:pt x="27662" y="6981"/>
                  </a:lnTo>
                  <a:cubicBezTo>
                    <a:pt x="20094" y="6981"/>
                    <a:pt x="13961" y="13146"/>
                    <a:pt x="13961" y="20714"/>
                  </a:cubicBezTo>
                  <a:lnTo>
                    <a:pt x="13961" y="125522"/>
                  </a:lnTo>
                  <a:lnTo>
                    <a:pt x="3262" y="125522"/>
                  </a:lnTo>
                  <a:cubicBezTo>
                    <a:pt x="1468" y="125522"/>
                    <a:pt x="0" y="126989"/>
                    <a:pt x="0" y="128784"/>
                  </a:cubicBezTo>
                  <a:lnTo>
                    <a:pt x="0" y="133122"/>
                  </a:lnTo>
                  <a:cubicBezTo>
                    <a:pt x="0" y="136123"/>
                    <a:pt x="2022" y="138798"/>
                    <a:pt x="4893" y="139646"/>
                  </a:cubicBezTo>
                  <a:lnTo>
                    <a:pt x="22084" y="144539"/>
                  </a:lnTo>
                  <a:cubicBezTo>
                    <a:pt x="25476" y="145518"/>
                    <a:pt x="28999" y="146007"/>
                    <a:pt x="32555" y="146007"/>
                  </a:cubicBezTo>
                  <a:lnTo>
                    <a:pt x="176213" y="146007"/>
                  </a:lnTo>
                  <a:cubicBezTo>
                    <a:pt x="179768" y="146007"/>
                    <a:pt x="183291" y="145518"/>
                    <a:pt x="186683" y="144539"/>
                  </a:cubicBezTo>
                  <a:lnTo>
                    <a:pt x="203874" y="139646"/>
                  </a:lnTo>
                  <a:cubicBezTo>
                    <a:pt x="206745" y="138798"/>
                    <a:pt x="208767" y="136123"/>
                    <a:pt x="208767" y="133122"/>
                  </a:cubicBezTo>
                  <a:lnTo>
                    <a:pt x="208767" y="128784"/>
                  </a:lnTo>
                  <a:cubicBezTo>
                    <a:pt x="208767" y="126989"/>
                    <a:pt x="207299" y="125522"/>
                    <a:pt x="205505" y="125522"/>
                  </a:cubicBezTo>
                  <a:lnTo>
                    <a:pt x="194806" y="125522"/>
                  </a:lnTo>
                  <a:lnTo>
                    <a:pt x="194806" y="20714"/>
                  </a:lnTo>
                  <a:cubicBezTo>
                    <a:pt x="194806" y="13146"/>
                    <a:pt x="188673" y="6981"/>
                    <a:pt x="181105" y="6981"/>
                  </a:cubicBezTo>
                  <a:lnTo>
                    <a:pt x="69285" y="6981"/>
                  </a:lnTo>
                  <a:lnTo>
                    <a:pt x="69285" y="6753"/>
                  </a:lnTo>
                  <a:cubicBezTo>
                    <a:pt x="69285" y="3034"/>
                    <a:pt x="66284" y="0"/>
                    <a:pt x="625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3108650" y="1981650"/>
              <a:ext cx="1209425" cy="163125"/>
            </a:xfrm>
            <a:custGeom>
              <a:avLst/>
              <a:gdLst/>
              <a:ahLst/>
              <a:cxnLst/>
              <a:rect l="l" t="t" r="r" b="b"/>
              <a:pathLst>
                <a:path w="48377" h="6525" extrusionOk="0">
                  <a:moveTo>
                    <a:pt x="3263" y="0"/>
                  </a:moveTo>
                  <a:cubicBezTo>
                    <a:pt x="1436" y="0"/>
                    <a:pt x="1" y="1468"/>
                    <a:pt x="1" y="3262"/>
                  </a:cubicBezTo>
                  <a:cubicBezTo>
                    <a:pt x="1" y="5056"/>
                    <a:pt x="1436" y="6524"/>
                    <a:pt x="3263" y="6524"/>
                  </a:cubicBezTo>
                  <a:lnTo>
                    <a:pt x="45082" y="6524"/>
                  </a:lnTo>
                  <a:cubicBezTo>
                    <a:pt x="46908" y="6524"/>
                    <a:pt x="48376" y="5056"/>
                    <a:pt x="48376" y="3262"/>
                  </a:cubicBezTo>
                  <a:cubicBezTo>
                    <a:pt x="48376" y="1468"/>
                    <a:pt x="46908" y="0"/>
                    <a:pt x="450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503150" y="198165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56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3108650" y="2329850"/>
              <a:ext cx="337650" cy="163950"/>
            </a:xfrm>
            <a:custGeom>
              <a:avLst/>
              <a:gdLst/>
              <a:ahLst/>
              <a:cxnLst/>
              <a:rect l="l" t="t" r="r" b="b"/>
              <a:pathLst>
                <a:path w="13506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10244" y="6558"/>
                  </a:lnTo>
                  <a:cubicBezTo>
                    <a:pt x="12038" y="6558"/>
                    <a:pt x="13506" y="5090"/>
                    <a:pt x="13506" y="3296"/>
                  </a:cubicBezTo>
                  <a:cubicBezTo>
                    <a:pt x="13506" y="1469"/>
                    <a:pt x="12038" y="1"/>
                    <a:pt x="102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4677675" y="2329850"/>
              <a:ext cx="685850" cy="163950"/>
            </a:xfrm>
            <a:custGeom>
              <a:avLst/>
              <a:gdLst/>
              <a:ahLst/>
              <a:cxnLst/>
              <a:rect l="l" t="t" r="r" b="b"/>
              <a:pathLst>
                <a:path w="27434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3631400" y="2329850"/>
              <a:ext cx="860375" cy="163950"/>
            </a:xfrm>
            <a:custGeom>
              <a:avLst/>
              <a:gdLst/>
              <a:ahLst/>
              <a:cxnLst/>
              <a:rect l="l" t="t" r="r" b="b"/>
              <a:pathLst>
                <a:path w="34415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2236900" y="267890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1152" y="6524"/>
                  </a:lnTo>
                  <a:cubicBezTo>
                    <a:pt x="32946" y="6524"/>
                    <a:pt x="34414" y="5056"/>
                    <a:pt x="34414" y="3262"/>
                  </a:cubicBezTo>
                  <a:cubicBezTo>
                    <a:pt x="34414" y="1468"/>
                    <a:pt x="32946" y="0"/>
                    <a:pt x="31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4328650" y="2678900"/>
              <a:ext cx="1034875" cy="163125"/>
            </a:xfrm>
            <a:custGeom>
              <a:avLst/>
              <a:gdLst/>
              <a:ahLst/>
              <a:cxnLst/>
              <a:rect l="l" t="t" r="r" b="b"/>
              <a:pathLst>
                <a:path w="41395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8133" y="6524"/>
                  </a:lnTo>
                  <a:cubicBezTo>
                    <a:pt x="39927" y="6524"/>
                    <a:pt x="41395" y="5056"/>
                    <a:pt x="41395" y="3262"/>
                  </a:cubicBezTo>
                  <a:cubicBezTo>
                    <a:pt x="41395" y="1468"/>
                    <a:pt x="39927" y="0"/>
                    <a:pt x="381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3282350" y="2678900"/>
              <a:ext cx="861200" cy="163125"/>
            </a:xfrm>
            <a:custGeom>
              <a:avLst/>
              <a:gdLst/>
              <a:ahLst/>
              <a:cxnLst/>
              <a:rect l="l" t="t" r="r" b="b"/>
              <a:pathLst>
                <a:path w="34448" h="6525" extrusionOk="0">
                  <a:moveTo>
                    <a:pt x="3296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96" y="6524"/>
                  </a:cubicBezTo>
                  <a:lnTo>
                    <a:pt x="31186" y="6524"/>
                  </a:lnTo>
                  <a:cubicBezTo>
                    <a:pt x="32980" y="6524"/>
                    <a:pt x="34448" y="5056"/>
                    <a:pt x="34448" y="3262"/>
                  </a:cubicBezTo>
                  <a:cubicBezTo>
                    <a:pt x="34448" y="1468"/>
                    <a:pt x="32980" y="0"/>
                    <a:pt x="311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2236900" y="3027100"/>
              <a:ext cx="1209400" cy="163950"/>
            </a:xfrm>
            <a:custGeom>
              <a:avLst/>
              <a:gdLst/>
              <a:ahLst/>
              <a:cxnLst/>
              <a:rect l="l" t="t" r="r" b="b"/>
              <a:pathLst>
                <a:path w="48376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45114" y="6558"/>
                  </a:lnTo>
                  <a:cubicBezTo>
                    <a:pt x="46908" y="6558"/>
                    <a:pt x="48376" y="5090"/>
                    <a:pt x="48376" y="3296"/>
                  </a:cubicBezTo>
                  <a:cubicBezTo>
                    <a:pt x="48376" y="1469"/>
                    <a:pt x="46908" y="1"/>
                    <a:pt x="45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4677675" y="3027100"/>
              <a:ext cx="685850" cy="163950"/>
            </a:xfrm>
            <a:custGeom>
              <a:avLst/>
              <a:gdLst/>
              <a:ahLst/>
              <a:cxnLst/>
              <a:rect l="l" t="t" r="r" b="b"/>
              <a:pathLst>
                <a:path w="27434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3805900" y="337615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89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89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4851375" y="3376150"/>
              <a:ext cx="512150" cy="163125"/>
            </a:xfrm>
            <a:custGeom>
              <a:avLst/>
              <a:gdLst/>
              <a:ahLst/>
              <a:cxnLst/>
              <a:rect l="l" t="t" r="r" b="b"/>
              <a:pathLst>
                <a:path w="20486" h="6525" extrusionOk="0">
                  <a:moveTo>
                    <a:pt x="3295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89"/>
                    <a:pt x="1468" y="6524"/>
                    <a:pt x="3295" y="6524"/>
                  </a:cubicBezTo>
                  <a:lnTo>
                    <a:pt x="17224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2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3631400" y="3027100"/>
              <a:ext cx="860375" cy="163950"/>
            </a:xfrm>
            <a:custGeom>
              <a:avLst/>
              <a:gdLst/>
              <a:ahLst/>
              <a:cxnLst/>
              <a:rect l="l" t="t" r="r" b="b"/>
              <a:pathLst>
                <a:path w="34415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2236900" y="3376150"/>
              <a:ext cx="512150" cy="163125"/>
            </a:xfrm>
            <a:custGeom>
              <a:avLst/>
              <a:gdLst/>
              <a:ahLst/>
              <a:cxnLst/>
              <a:rect l="l" t="t" r="r" b="b"/>
              <a:pathLst>
                <a:path w="20486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17191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1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2934150" y="3376150"/>
              <a:ext cx="686675" cy="163125"/>
            </a:xfrm>
            <a:custGeom>
              <a:avLst/>
              <a:gdLst/>
              <a:ahLst/>
              <a:cxnLst/>
              <a:rect l="l" t="t" r="r" b="b"/>
              <a:pathLst>
                <a:path w="27467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24172" y="6524"/>
                  </a:lnTo>
                  <a:cubicBezTo>
                    <a:pt x="25998" y="6524"/>
                    <a:pt x="27466" y="5089"/>
                    <a:pt x="27466" y="3262"/>
                  </a:cubicBezTo>
                  <a:cubicBezTo>
                    <a:pt x="27466" y="1468"/>
                    <a:pt x="25998" y="0"/>
                    <a:pt x="241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2103" y="1989087"/>
            <a:ext cx="8434202" cy="1384682"/>
            <a:chOff x="482103" y="1989087"/>
            <a:chExt cx="8434202" cy="1384682"/>
          </a:xfrm>
        </p:grpSpPr>
        <p:sp>
          <p:nvSpPr>
            <p:cNvPr id="2" name="Rounded Rectangle 1"/>
            <p:cNvSpPr/>
            <p:nvPr/>
          </p:nvSpPr>
          <p:spPr>
            <a:xfrm>
              <a:off x="4695640" y="2149699"/>
              <a:ext cx="871497" cy="914400"/>
            </a:xfrm>
            <a:prstGeom prst="roundRect">
              <a:avLst/>
            </a:prstGeom>
            <a:solidFill>
              <a:srgbClr val="FFC39F"/>
            </a:solidFill>
            <a:ln>
              <a:solidFill>
                <a:srgbClr val="FFC39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000" b="1" dirty="0" smtClean="0">
                  <a:solidFill>
                    <a:srgbClr val="434343"/>
                  </a:solidFill>
                  <a:latin typeface="Century Gothic" pitchFamily="34" charset="0"/>
                </a:rPr>
                <a:t>Controller</a:t>
              </a:r>
              <a:endParaRPr lang="en-US" sz="1000" b="1" dirty="0">
                <a:solidFill>
                  <a:srgbClr val="434343"/>
                </a:solidFill>
                <a:latin typeface="Century Gothic" pitchFamily="34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248400" y="2142976"/>
              <a:ext cx="871497" cy="914400"/>
            </a:xfrm>
            <a:prstGeom prst="roundRect">
              <a:avLst/>
            </a:prstGeom>
            <a:solidFill>
              <a:srgbClr val="FFC39F"/>
            </a:solidFill>
            <a:ln>
              <a:solidFill>
                <a:srgbClr val="FFC39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000" b="1" dirty="0" smtClean="0">
                  <a:solidFill>
                    <a:srgbClr val="434343"/>
                  </a:solidFill>
                  <a:latin typeface="Century Gothic" pitchFamily="34" charset="0"/>
                </a:rPr>
                <a:t>Model</a:t>
              </a:r>
              <a:endParaRPr lang="en-US" sz="1000" b="1" dirty="0">
                <a:solidFill>
                  <a:srgbClr val="434343"/>
                </a:solidFill>
                <a:latin typeface="Century Gothic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057400" y="2600176"/>
              <a:ext cx="871497" cy="485376"/>
            </a:xfrm>
            <a:prstGeom prst="roundRect">
              <a:avLst/>
            </a:prstGeom>
            <a:solidFill>
              <a:srgbClr val="FFC39F"/>
            </a:solidFill>
            <a:ln>
              <a:solidFill>
                <a:srgbClr val="FFC39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000" b="1" dirty="0" smtClean="0">
                  <a:solidFill>
                    <a:srgbClr val="434343"/>
                  </a:solidFill>
                  <a:latin typeface="Century Gothic" pitchFamily="34" charset="0"/>
                </a:rPr>
                <a:t>View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1524000" y="2343150"/>
              <a:ext cx="3171640" cy="0"/>
            </a:xfrm>
            <a:prstGeom prst="straightConnector1">
              <a:avLst/>
            </a:prstGeom>
            <a:ln>
              <a:solidFill>
                <a:srgbClr val="FFC3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482364" y="1989087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i="1" dirty="0" smtClean="0">
                  <a:solidFill>
                    <a:srgbClr val="FFC39F"/>
                  </a:solidFill>
                  <a:latin typeface="Century Gothic" pitchFamily="34" charset="0"/>
                </a:rPr>
                <a:t>HTTP</a:t>
              </a:r>
              <a:endParaRPr lang="en-US" i="1" dirty="0">
                <a:solidFill>
                  <a:srgbClr val="FFC39F"/>
                </a:solidFill>
                <a:latin typeface="Century Gothic" pitchFamily="34" charset="0"/>
              </a:endParaRPr>
            </a:p>
          </p:txBody>
        </p:sp>
        <p:cxnSp>
          <p:nvCxnSpPr>
            <p:cNvPr id="74" name="Straight Arrow Connector 73"/>
            <p:cNvCxnSpPr>
              <a:endCxn id="69" idx="3"/>
            </p:cNvCxnSpPr>
            <p:nvPr/>
          </p:nvCxnSpPr>
          <p:spPr>
            <a:xfrm flipH="1">
              <a:off x="2928897" y="2842864"/>
              <a:ext cx="1766743" cy="0"/>
            </a:xfrm>
            <a:prstGeom prst="straightConnector1">
              <a:avLst/>
            </a:prstGeom>
            <a:ln>
              <a:solidFill>
                <a:srgbClr val="FFC3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1524000" y="2842864"/>
              <a:ext cx="533400" cy="0"/>
            </a:xfrm>
            <a:prstGeom prst="straightConnector1">
              <a:avLst/>
            </a:prstGeom>
            <a:ln>
              <a:solidFill>
                <a:srgbClr val="FFC3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5567137" y="2800350"/>
              <a:ext cx="681263" cy="0"/>
            </a:xfrm>
            <a:prstGeom prst="straightConnector1">
              <a:avLst/>
            </a:prstGeom>
            <a:ln>
              <a:solidFill>
                <a:srgbClr val="FFC3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5567137" y="2343150"/>
              <a:ext cx="681263" cy="1732"/>
            </a:xfrm>
            <a:prstGeom prst="straightConnector1">
              <a:avLst/>
            </a:prstGeom>
            <a:ln>
              <a:solidFill>
                <a:srgbClr val="FFC39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7180322" y="2268682"/>
              <a:ext cx="609600" cy="152400"/>
            </a:xfrm>
            <a:prstGeom prst="rightArrow">
              <a:avLst/>
            </a:prstGeom>
            <a:solidFill>
              <a:srgbClr val="FFC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10800000">
              <a:off x="7150866" y="2724150"/>
              <a:ext cx="609600" cy="152400"/>
            </a:xfrm>
            <a:prstGeom prst="rightArrow">
              <a:avLst/>
            </a:prstGeom>
            <a:solidFill>
              <a:srgbClr val="FFC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400" y="2190993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b="1" i="1" dirty="0" smtClean="0">
                  <a:solidFill>
                    <a:srgbClr val="FFC39F"/>
                  </a:solidFill>
                  <a:latin typeface="Century Gothic" pitchFamily="34" charset="0"/>
                </a:rPr>
                <a:t>Request</a:t>
              </a:r>
              <a:endParaRPr lang="en-US" b="1" i="1" dirty="0">
                <a:solidFill>
                  <a:srgbClr val="FFC39F"/>
                </a:solidFill>
                <a:latin typeface="Century Gothic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103" y="2688975"/>
              <a:ext cx="1013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b="1" i="1" dirty="0" smtClean="0">
                  <a:solidFill>
                    <a:srgbClr val="FFC39F"/>
                  </a:solidFill>
                  <a:latin typeface="Century Gothic" pitchFamily="34" charset="0"/>
                </a:rPr>
                <a:t>Response</a:t>
              </a:r>
              <a:endParaRPr lang="en-US" b="1" i="1" dirty="0">
                <a:solidFill>
                  <a:srgbClr val="FFC39F"/>
                </a:solidFill>
                <a:latin typeface="Century Gothic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4224" y="2912104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r-Latn-RS" sz="1200" i="1" dirty="0" smtClean="0">
                  <a:solidFill>
                    <a:srgbClr val="FFC39F"/>
                  </a:solidFill>
                  <a:latin typeface="Century Gothic" pitchFamily="34" charset="0"/>
                </a:rPr>
                <a:t>Presentation </a:t>
              </a:r>
            </a:p>
            <a:p>
              <a:pPr algn="ctr"/>
              <a:r>
                <a:rPr lang="sr-Latn-RS" sz="1200" i="1" dirty="0" smtClean="0">
                  <a:solidFill>
                    <a:srgbClr val="FFC39F"/>
                  </a:solidFill>
                  <a:latin typeface="Century Gothic" pitchFamily="34" charset="0"/>
                </a:rPr>
                <a:t>Model</a:t>
              </a:r>
              <a:endParaRPr lang="en-US" sz="1200" i="1" dirty="0">
                <a:solidFill>
                  <a:srgbClr val="FFC39F"/>
                </a:solidFill>
                <a:latin typeface="Century Gothic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35560" y="2184677"/>
              <a:ext cx="10807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r-Latn-RS" sz="1200" b="1" i="1" dirty="0" smtClean="0">
                  <a:solidFill>
                    <a:srgbClr val="FFC39F"/>
                  </a:solidFill>
                  <a:latin typeface="Century Gothic" pitchFamily="34" charset="0"/>
                </a:rPr>
                <a:t>Persistence</a:t>
              </a:r>
            </a:p>
            <a:p>
              <a:pPr algn="r"/>
              <a:r>
                <a:rPr lang="sr-Latn-RS" sz="1200" i="1" dirty="0" smtClean="0">
                  <a:solidFill>
                    <a:srgbClr val="FFC39F"/>
                  </a:solidFill>
                  <a:latin typeface="Century Gothic" pitchFamily="34" charset="0"/>
                </a:rPr>
                <a:t>(usually to a</a:t>
              </a:r>
            </a:p>
            <a:p>
              <a:pPr algn="r"/>
              <a:r>
                <a:rPr lang="sr-Latn-RS" sz="1200" i="1" dirty="0">
                  <a:solidFill>
                    <a:srgbClr val="FFC39F"/>
                  </a:solidFill>
                  <a:latin typeface="Century Gothic" pitchFamily="34" charset="0"/>
                </a:rPr>
                <a:t>r</a:t>
              </a:r>
              <a:r>
                <a:rPr lang="sr-Latn-RS" sz="1200" i="1" dirty="0" smtClean="0">
                  <a:solidFill>
                    <a:srgbClr val="FFC39F"/>
                  </a:solidFill>
                  <a:latin typeface="Century Gothic" pitchFamily="34" charset="0"/>
                </a:rPr>
                <a:t>elational</a:t>
              </a:r>
            </a:p>
            <a:p>
              <a:pPr algn="r"/>
              <a:r>
                <a:rPr lang="sr-Latn-RS" sz="1200" i="1" dirty="0">
                  <a:solidFill>
                    <a:srgbClr val="FFC39F"/>
                  </a:solidFill>
                  <a:latin typeface="Century Gothic" pitchFamily="34" charset="0"/>
                </a:rPr>
                <a:t>d</a:t>
              </a:r>
              <a:r>
                <a:rPr lang="sr-Latn-RS" sz="1200" i="1" dirty="0" smtClean="0">
                  <a:solidFill>
                    <a:srgbClr val="FFC39F"/>
                  </a:solidFill>
                  <a:latin typeface="Century Gothic" pitchFamily="34" charset="0"/>
                </a:rPr>
                <a:t>atabase)</a:t>
              </a:r>
              <a:endParaRPr lang="en-US" sz="1200" i="1" dirty="0">
                <a:solidFill>
                  <a:srgbClr val="FFC39F"/>
                </a:solidFill>
                <a:latin typeface="Century Gothic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/>
          <p:nvPr/>
        </p:nvSpPr>
        <p:spPr>
          <a:xfrm>
            <a:off x="1588525" y="184850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0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1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b="1" dirty="0" smtClean="0">
                <a:latin typeface="Century Gothic" pitchFamily="34" charset="0"/>
              </a:rPr>
              <a:t>ASP.NET Implementacija MVC-a</a:t>
            </a:r>
            <a:endParaRPr sz="2800" b="1" dirty="0"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1" y="1581150"/>
            <a:ext cx="7772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85750" algn="ctr">
              <a:spcBef>
                <a:spcPts val="18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800" dirty="0" smtClean="0">
                <a:latin typeface="Century Gothic" pitchFamily="34" charset="0"/>
              </a:rPr>
              <a:t>U ASP.NET Core-u su kontroleri C# klase</a:t>
            </a:r>
          </a:p>
          <a:p>
            <a:pPr marL="365760" indent="-285750" algn="ctr">
              <a:spcBef>
                <a:spcPts val="18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800" dirty="0" smtClean="0">
                <a:latin typeface="Century Gothic" pitchFamily="34" charset="0"/>
              </a:rPr>
              <a:t>Svaka javna metoda u klasi izvedenoj iz </a:t>
            </a:r>
            <a:r>
              <a:rPr lang="sr-Latn-RS" sz="1800" b="1" dirty="0" smtClean="0">
                <a:latin typeface="Century Gothic" pitchFamily="34" charset="0"/>
              </a:rPr>
              <a:t>Controller-a</a:t>
            </a:r>
            <a:r>
              <a:rPr lang="sr-Latn-RS" sz="1800" dirty="0" smtClean="0">
                <a:latin typeface="Century Gothic" pitchFamily="34" charset="0"/>
              </a:rPr>
              <a:t> je akcija, kojoj je pridružen URL. </a:t>
            </a:r>
          </a:p>
          <a:p>
            <a:pPr marL="365760" indent="-285750" algn="ctr">
              <a:spcBef>
                <a:spcPts val="18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800" dirty="0" smtClean="0">
                <a:latin typeface="Century Gothic" pitchFamily="34" charset="0"/>
              </a:rPr>
              <a:t>Kada se pošalje zahtev na URL povezan sa akcijom, naredbe u okviru te akcije se izvršavaju s namerom da se obavi neka operacija nad modelom i da se nakon toga selektuje pogled koji će te podatke prikazati klijentu</a:t>
            </a:r>
            <a:r>
              <a:rPr lang="sr-Latn-RS" sz="1800" dirty="0" smtClean="0">
                <a:latin typeface="Century Gothic" pitchFamily="34" charset="0"/>
              </a:rPr>
              <a:t>.</a:t>
            </a:r>
            <a:endParaRPr lang="sr-Latn-RS" sz="18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1"/>
          <p:cNvSpPr txBox="1">
            <a:spLocks noGrp="1"/>
          </p:cNvSpPr>
          <p:nvPr>
            <p:ph type="title"/>
          </p:nvPr>
        </p:nvSpPr>
        <p:spPr>
          <a:xfrm>
            <a:off x="228600" y="514350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b="1" dirty="0" smtClean="0">
                <a:solidFill>
                  <a:srgbClr val="FFC39F"/>
                </a:solidFill>
                <a:latin typeface="Century Gothic" pitchFamily="34" charset="0"/>
              </a:rPr>
              <a:t>Konvencija ne konfiguracija</a:t>
            </a:r>
            <a:endParaRPr sz="2800" b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733550"/>
            <a:ext cx="79896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ASP.NET Core ima bogate sposobnosti za konfiguraciju sistema.</a:t>
            </a:r>
          </a:p>
          <a:p>
            <a:pPr marL="285750" indent="-285750"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Da li ovo znači da treba svaku komponentu konfigurisati individualno ??</a:t>
            </a:r>
          </a:p>
          <a:p>
            <a:pPr marL="285750" indent="-285750"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NE!</a:t>
            </a:r>
          </a:p>
          <a:p>
            <a:pPr marL="285750" indent="-285750"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ASP.NET Core poseduje ustanovljene konvencije koje u praksi igraju ulogu</a:t>
            </a:r>
          </a:p>
          <a:p>
            <a:pPr>
              <a:buClr>
                <a:srgbClr val="FFC39F"/>
              </a:buClr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     podrazumevanih konfiguracija – ako pratimo konvenciju isti posao uradimo </a:t>
            </a:r>
          </a:p>
          <a:p>
            <a:pPr>
              <a:buClr>
                <a:srgbClr val="FFC39F"/>
              </a:buClr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     sa manje koda</a:t>
            </a:r>
          </a:p>
          <a:p>
            <a:pPr marL="285750" indent="-285750">
              <a:buClr>
                <a:srgbClr val="FFC39F"/>
              </a:buClr>
              <a:buFont typeface="Wingdings" pitchFamily="2" charset="2"/>
              <a:buChar char="ü"/>
            </a:pPr>
            <a:endParaRPr lang="en-US" sz="1600" dirty="0">
              <a:solidFill>
                <a:srgbClr val="FFC39F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1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b="1" dirty="0" smtClean="0">
                <a:latin typeface="Century Gothic" pitchFamily="34" charset="0"/>
              </a:rPr>
              <a:t>ASP.NET Implementacija MVC-a</a:t>
            </a:r>
            <a:endParaRPr sz="2800" b="1" dirty="0"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722" y="1733550"/>
            <a:ext cx="77724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85750" algn="ctr">
              <a:spcBef>
                <a:spcPts val="18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800" dirty="0" smtClean="0">
                <a:latin typeface="Century Gothic" pitchFamily="34" charset="0"/>
              </a:rPr>
              <a:t>ASP.NET </a:t>
            </a:r>
            <a:r>
              <a:rPr lang="sr-Latn-RS" sz="1800" dirty="0" smtClean="0">
                <a:latin typeface="Century Gothic" pitchFamily="34" charset="0"/>
              </a:rPr>
              <a:t>Core MVC koristi </a:t>
            </a:r>
            <a:r>
              <a:rPr lang="sr-Latn-RS" sz="1800" i="1" dirty="0" smtClean="0">
                <a:latin typeface="Century Gothic" pitchFamily="34" charset="0"/>
              </a:rPr>
              <a:t>view engine</a:t>
            </a:r>
            <a:r>
              <a:rPr lang="sr-Latn-RS" sz="1800" dirty="0" smtClean="0">
                <a:latin typeface="Century Gothic" pitchFamily="34" charset="0"/>
              </a:rPr>
              <a:t>, koji se zove </a:t>
            </a:r>
            <a:r>
              <a:rPr lang="sr-Latn-RS" sz="1800" b="1" dirty="0" smtClean="0">
                <a:latin typeface="Century Gothic" pitchFamily="34" charset="0"/>
              </a:rPr>
              <a:t>Razor</a:t>
            </a:r>
            <a:r>
              <a:rPr lang="sr-Latn-RS" sz="1800" dirty="0" smtClean="0">
                <a:latin typeface="Century Gothic" pitchFamily="34" charset="0"/>
              </a:rPr>
              <a:t> - komponenta odgovorna za procesiranje pogleda da bi se generisao odgovor za web pretraživač.</a:t>
            </a:r>
          </a:p>
          <a:p>
            <a:pPr marL="365760" indent="-285750" algn="ctr">
              <a:spcBef>
                <a:spcPts val="18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800" dirty="0" smtClean="0">
                <a:latin typeface="Century Gothic" pitchFamily="34" charset="0"/>
              </a:rPr>
              <a:t>Razor pogledi su HTML templejti koji sadrže C# logiku koja se koristi da bismo obradili model podataka i tako kreirali dinamički sadržaj koji odgovara na promene u modelu.</a:t>
            </a:r>
            <a:endParaRPr lang="en-US"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29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b="1" dirty="0" smtClean="0">
                <a:latin typeface="Century Gothic" pitchFamily="34" charset="0"/>
              </a:rPr>
              <a:t>ASP.NET Implementacija MVC-a</a:t>
            </a:r>
            <a:endParaRPr sz="2800" b="1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52550"/>
            <a:ext cx="792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Clr>
                <a:srgbClr val="FFC39F"/>
              </a:buClr>
              <a:buFont typeface="Arial" pitchFamily="34" charset="0"/>
              <a:buChar char="•"/>
            </a:pP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Modeli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su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 POCO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klase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– Plain Old C Sharp 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klase</a:t>
            </a:r>
            <a:endParaRPr lang="en-US" sz="15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 algn="ctr">
              <a:lnSpc>
                <a:spcPct val="150000"/>
              </a:lnSpc>
              <a:buClr>
                <a:srgbClr val="FFC39F"/>
              </a:buClr>
              <a:buFont typeface="Arial" pitchFamily="34" charset="0"/>
              <a:buChar char="•"/>
            </a:pP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P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ostoji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izri</a:t>
            </a:r>
            <a:r>
              <a:rPr lang="sr-Latn-RS" sz="1500" dirty="0" smtClean="0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ita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potreba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da se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entiteti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kojima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aplikacija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barata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na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neki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na</a:t>
            </a:r>
            <a:r>
              <a:rPr lang="sr-Latn-RS" sz="1500" dirty="0" smtClean="0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in 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perzistiraju</a:t>
            </a:r>
            <a:endParaRPr lang="en-US" sz="15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 algn="ctr">
              <a:lnSpc>
                <a:spcPct val="150000"/>
              </a:lnSpc>
              <a:buClr>
                <a:srgbClr val="FFC39F"/>
              </a:buClr>
              <a:buFont typeface="Arial" pitchFamily="34" charset="0"/>
              <a:buChar char="•"/>
            </a:pP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E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ntity framework (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data 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access</a:t>
            </a:r>
            <a:r>
              <a:rPr lang="sr-Latn-RS" sz="1500" dirty="0" smtClean="0">
                <a:solidFill>
                  <a:srgbClr val="FFC39F"/>
                </a:solidFill>
                <a:latin typeface="Century Gothic" pitchFamily="34" charset="0"/>
              </a:rPr>
              <a:t> layer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) u ASP.NET-u</a:t>
            </a:r>
            <a:endParaRPr lang="sr-Latn-RS" sz="15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 algn="ctr">
              <a:lnSpc>
                <a:spcPct val="150000"/>
              </a:lnSpc>
              <a:buClr>
                <a:srgbClr val="FFC39F"/>
              </a:buClr>
              <a:buFont typeface="Arial" pitchFamily="34" charset="0"/>
              <a:buChar char="•"/>
            </a:pP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Kod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Asp.Net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Core-a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situacija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se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razlikuje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–</a:t>
            </a:r>
            <a:r>
              <a:rPr lang="sr-Latn-RS" sz="15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entity 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framework 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core </a:t>
            </a:r>
            <a:endParaRPr lang="sr-Latn-RS" sz="15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 algn="ctr">
              <a:lnSpc>
                <a:spcPct val="150000"/>
              </a:lnSpc>
              <a:buClr>
                <a:srgbClr val="FFC39F"/>
              </a:buClr>
              <a:buFont typeface="Arial" pitchFamily="34" charset="0"/>
              <a:buChar char="•"/>
            </a:pPr>
            <a:r>
              <a:rPr lang="sr-Latn-RS" sz="1500" dirty="0">
                <a:solidFill>
                  <a:srgbClr val="FFC39F"/>
                </a:solidFill>
                <a:latin typeface="Century Gothic" pitchFamily="34" charset="0"/>
              </a:rPr>
              <a:t>N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poseduje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interaktivan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graficki</a:t>
            </a:r>
            <a:r>
              <a:rPr lang="sr-Latn-R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interfejs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koji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uproscava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rad,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vec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programer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mora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sam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500" dirty="0" smtClean="0">
                <a:solidFill>
                  <a:srgbClr val="FFC39F"/>
                </a:solidFill>
                <a:latin typeface="Century Gothic" pitchFamily="34" charset="0"/>
              </a:rPr>
              <a:t>da odabere 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jedan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od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pristupa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za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uspostavljanje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komunikacije</a:t>
            </a:r>
            <a:r>
              <a:rPr lang="en-US" sz="15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>
                <a:solidFill>
                  <a:srgbClr val="FFC39F"/>
                </a:solidFill>
                <a:latin typeface="Century Gothic" pitchFamily="34" charset="0"/>
              </a:rPr>
              <a:t>sa</a:t>
            </a:r>
            <a:r>
              <a:rPr lang="en-US" sz="15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500" dirty="0" err="1" smtClean="0">
                <a:solidFill>
                  <a:srgbClr val="FFC39F"/>
                </a:solidFill>
                <a:latin typeface="Century Gothic" pitchFamily="34" charset="0"/>
              </a:rPr>
              <a:t>bazom</a:t>
            </a:r>
            <a:endParaRPr lang="sr-Latn-RS" sz="1500" dirty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 algn="ctr">
              <a:lnSpc>
                <a:spcPct val="150000"/>
              </a:lnSpc>
              <a:buClr>
                <a:srgbClr val="FFC39F"/>
              </a:buClr>
              <a:buFont typeface="Arial" pitchFamily="34" charset="0"/>
              <a:buChar char="•"/>
            </a:pPr>
            <a:r>
              <a:rPr lang="sr-Latn-RS" sz="1500" dirty="0" smtClean="0">
                <a:solidFill>
                  <a:srgbClr val="FFC39F"/>
                </a:solidFill>
                <a:latin typeface="Century Gothic" pitchFamily="34" charset="0"/>
              </a:rPr>
              <a:t>Code-First pristup – domain driven design – fokus na domenu aplikacije, počinje se kreiranjem klasa za naš domen pre dizajniranja baze</a:t>
            </a:r>
            <a:endParaRPr lang="en-US" sz="1500" dirty="0">
              <a:solidFill>
                <a:srgbClr val="FFC39F"/>
              </a:solidFill>
              <a:latin typeface="Century Gothic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3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b="1" dirty="0" smtClean="0">
                <a:solidFill>
                  <a:srgbClr val="FFC39F"/>
                </a:solidFill>
                <a:latin typeface="Century Gothic" pitchFamily="34" charset="0"/>
              </a:rPr>
              <a:t>Implementacija kontrolera</a:t>
            </a:r>
            <a:endParaRPr sz="3200" b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733550"/>
            <a:ext cx="7924800" cy="2323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500" dirty="0" err="1" smtClean="0">
                <a:latin typeface="Century Gothic" pitchFamily="34" charset="0"/>
              </a:rPr>
              <a:t>Osnovna</a:t>
            </a:r>
            <a:r>
              <a:rPr lang="en-US" sz="1500" dirty="0" smtClean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klasa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za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sve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kontrolere</a:t>
            </a:r>
            <a:r>
              <a:rPr lang="en-US" sz="1500" dirty="0">
                <a:latin typeface="Century Gothic" pitchFamily="34" charset="0"/>
              </a:rPr>
              <a:t> je </a:t>
            </a:r>
            <a:r>
              <a:rPr lang="sr-Latn-RS" sz="1500" i="1" dirty="0">
                <a:latin typeface="Century Gothic" pitchFamily="34" charset="0"/>
              </a:rPr>
              <a:t>ControllerBase</a:t>
            </a:r>
            <a:endParaRPr lang="sr-Latn-RS" sz="1500" i="1" dirty="0" smtClean="0">
              <a:latin typeface="Century Gothic" pitchFamily="34" charset="0"/>
            </a:endParaRPr>
          </a:p>
          <a:p>
            <a:pPr marL="285750" indent="-285750" algn="just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500" dirty="0">
                <a:latin typeface="Century Gothic" pitchFamily="34" charset="0"/>
              </a:rPr>
              <a:t>K</a:t>
            </a:r>
            <a:r>
              <a:rPr lang="en-US" sz="1500" dirty="0" err="1" smtClean="0">
                <a:latin typeface="Century Gothic" pitchFamily="34" charset="0"/>
              </a:rPr>
              <a:t>lasa</a:t>
            </a:r>
            <a:r>
              <a:rPr lang="en-US" sz="1500" dirty="0" smtClean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ApiController</a:t>
            </a:r>
            <a:r>
              <a:rPr lang="en-US" sz="1500" dirty="0">
                <a:latin typeface="Century Gothic" pitchFamily="34" charset="0"/>
              </a:rPr>
              <a:t> je </a:t>
            </a:r>
            <a:r>
              <a:rPr lang="en-US" sz="1500" dirty="0" err="1">
                <a:latin typeface="Century Gothic" pitchFamily="34" charset="0"/>
              </a:rPr>
              <a:t>zamenjena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atributom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i="1" dirty="0" err="1" smtClean="0">
                <a:latin typeface="Century Gothic" pitchFamily="34" charset="0"/>
              </a:rPr>
              <a:t>ApiControllerAttribute</a:t>
            </a:r>
            <a:endParaRPr lang="sr-Latn-RS" sz="1500" i="1" dirty="0" smtClean="0">
              <a:latin typeface="Century Gothic" pitchFamily="34" charset="0"/>
            </a:endParaRPr>
          </a:p>
          <a:p>
            <a:pPr marL="285750" indent="-285750" algn="just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500" i="1" dirty="0" smtClean="0">
                <a:latin typeface="Century Gothic" pitchFamily="34" charset="0"/>
              </a:rPr>
              <a:t>ControllerBase </a:t>
            </a:r>
            <a:r>
              <a:rPr lang="en-US" sz="1500" dirty="0" smtClean="0">
                <a:latin typeface="Century Gothic" pitchFamily="34" charset="0"/>
              </a:rPr>
              <a:t>u </a:t>
            </a:r>
            <a:r>
              <a:rPr lang="en-US" sz="1500" dirty="0" err="1">
                <a:latin typeface="Century Gothic" pitchFamily="34" charset="0"/>
              </a:rPr>
              <a:t>sebi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dirty="0" err="1" smtClean="0">
                <a:latin typeface="Century Gothic" pitchFamily="34" charset="0"/>
              </a:rPr>
              <a:t>sadr</a:t>
            </a:r>
            <a:r>
              <a:rPr lang="sr-Latn-RS" sz="1500" dirty="0" smtClean="0">
                <a:latin typeface="Century Gothic" pitchFamily="34" charset="0"/>
              </a:rPr>
              <a:t>ž</a:t>
            </a:r>
            <a:r>
              <a:rPr lang="en-US" sz="1500" dirty="0" smtClean="0">
                <a:latin typeface="Century Gothic" pitchFamily="34" charset="0"/>
              </a:rPr>
              <a:t>i </a:t>
            </a:r>
            <a:r>
              <a:rPr lang="en-US" sz="1500" dirty="0" err="1">
                <a:latin typeface="Century Gothic" pitchFamily="34" charset="0"/>
              </a:rPr>
              <a:t>implementaciju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sr-Latn-RS" sz="1500" dirty="0" err="1">
                <a:latin typeface="Century Gothic" pitchFamily="34" charset="0"/>
              </a:rPr>
              <a:t>č</a:t>
            </a:r>
            <a:r>
              <a:rPr lang="en-US" sz="1500" dirty="0" err="1" smtClean="0">
                <a:latin typeface="Century Gothic" pitchFamily="34" charset="0"/>
              </a:rPr>
              <a:t>itave</a:t>
            </a:r>
            <a:r>
              <a:rPr lang="en-US" sz="1500" dirty="0" smtClean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infrastrukture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koja</a:t>
            </a:r>
            <a:r>
              <a:rPr lang="en-US" sz="1500" dirty="0">
                <a:latin typeface="Century Gothic" pitchFamily="34" charset="0"/>
              </a:rPr>
              <a:t> je </a:t>
            </a:r>
            <a:r>
              <a:rPr lang="en-US" sz="1500" dirty="0" err="1">
                <a:latin typeface="Century Gothic" pitchFamily="34" charset="0"/>
              </a:rPr>
              <a:t>potrebna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za</a:t>
            </a:r>
            <a:r>
              <a:rPr lang="en-US" sz="1500" dirty="0">
                <a:latin typeface="Century Gothic" pitchFamily="34" charset="0"/>
              </a:rPr>
              <a:t> rad </a:t>
            </a:r>
            <a:r>
              <a:rPr lang="en-US" sz="1500" dirty="0" err="1" smtClean="0">
                <a:latin typeface="Century Gothic" pitchFamily="34" charset="0"/>
              </a:rPr>
              <a:t>kontrolera</a:t>
            </a:r>
            <a:r>
              <a:rPr lang="sr-Latn-RS" sz="1500" dirty="0" smtClean="0">
                <a:latin typeface="Century Gothic" pitchFamily="34" charset="0"/>
              </a:rPr>
              <a:t> - </a:t>
            </a:r>
            <a:r>
              <a:rPr lang="sr-Latn-RS" sz="1500" dirty="0">
                <a:latin typeface="Century Gothic" pitchFamily="34" charset="0"/>
              </a:rPr>
              <a:t>n</a:t>
            </a:r>
            <a:r>
              <a:rPr lang="en-US" sz="1500" dirty="0" err="1" smtClean="0">
                <a:latin typeface="Century Gothic" pitchFamily="34" charset="0"/>
              </a:rPr>
              <a:t>eki</a:t>
            </a:r>
            <a:r>
              <a:rPr lang="en-US" sz="1500" dirty="0" smtClean="0">
                <a:latin typeface="Century Gothic" pitchFamily="34" charset="0"/>
              </a:rPr>
              <a:t> </a:t>
            </a:r>
            <a:r>
              <a:rPr lang="en-US" sz="1500" dirty="0">
                <a:latin typeface="Century Gothic" pitchFamily="34" charset="0"/>
              </a:rPr>
              <a:t>od </a:t>
            </a:r>
            <a:r>
              <a:rPr lang="en-US" sz="1500" dirty="0" err="1" smtClean="0">
                <a:latin typeface="Century Gothic" pitchFamily="34" charset="0"/>
              </a:rPr>
              <a:t>nasle</a:t>
            </a:r>
            <a:r>
              <a:rPr lang="sr-Latn-RS" sz="1500" dirty="0" smtClean="0">
                <a:latin typeface="Century Gothic" pitchFamily="34" charset="0"/>
              </a:rPr>
              <a:t>đ</a:t>
            </a:r>
            <a:r>
              <a:rPr lang="en-US" sz="1500" dirty="0" err="1" smtClean="0">
                <a:latin typeface="Century Gothic" pitchFamily="34" charset="0"/>
              </a:rPr>
              <a:t>enih</a:t>
            </a:r>
            <a:r>
              <a:rPr lang="en-US" sz="1500" dirty="0" smtClean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atributa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su</a:t>
            </a:r>
            <a:r>
              <a:rPr lang="en-US" sz="1500" dirty="0">
                <a:latin typeface="Century Gothic" pitchFamily="34" charset="0"/>
              </a:rPr>
              <a:t> User, </a:t>
            </a:r>
            <a:r>
              <a:rPr lang="en-US" sz="1500" dirty="0" err="1" smtClean="0">
                <a:latin typeface="Century Gothic" pitchFamily="34" charset="0"/>
              </a:rPr>
              <a:t>HttpContext</a:t>
            </a:r>
            <a:r>
              <a:rPr lang="sr-Latn-RS" sz="1500" dirty="0" smtClean="0">
                <a:latin typeface="Century Gothic" pitchFamily="34" charset="0"/>
              </a:rPr>
              <a:t>...</a:t>
            </a:r>
            <a:r>
              <a:rPr lang="en-US" sz="1500" dirty="0" smtClean="0">
                <a:latin typeface="Century Gothic" pitchFamily="34" charset="0"/>
              </a:rPr>
              <a:t> </a:t>
            </a:r>
            <a:endParaRPr lang="sr-Latn-RS" sz="1500" dirty="0" smtClean="0">
              <a:latin typeface="Century Gothic" pitchFamily="34" charset="0"/>
            </a:endParaRPr>
          </a:p>
          <a:p>
            <a:pPr marL="285750" indent="-285750" algn="just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500" dirty="0">
                <a:latin typeface="Century Gothic" pitchFamily="34" charset="0"/>
              </a:rPr>
              <a:t>N</a:t>
            </a:r>
            <a:r>
              <a:rPr lang="en-US" sz="1500" dirty="0" smtClean="0">
                <a:latin typeface="Century Gothic" pitchFamily="34" charset="0"/>
              </a:rPr>
              <a:t>eke </a:t>
            </a:r>
            <a:r>
              <a:rPr lang="en-US" sz="1500" dirty="0">
                <a:latin typeface="Century Gothic" pitchFamily="34" charset="0"/>
              </a:rPr>
              <a:t>od </a:t>
            </a:r>
            <a:r>
              <a:rPr lang="en-US" sz="1500" dirty="0" err="1">
                <a:latin typeface="Century Gothic" pitchFamily="34" charset="0"/>
              </a:rPr>
              <a:t>metoda</a:t>
            </a:r>
            <a:r>
              <a:rPr lang="en-US" sz="1500" dirty="0">
                <a:latin typeface="Century Gothic" pitchFamily="34" charset="0"/>
              </a:rPr>
              <a:t> Ok, </a:t>
            </a:r>
            <a:r>
              <a:rPr lang="en-US" sz="1500" dirty="0" err="1" smtClean="0">
                <a:latin typeface="Century Gothic" pitchFamily="34" charset="0"/>
              </a:rPr>
              <a:t>JsonResult</a:t>
            </a:r>
            <a:r>
              <a:rPr lang="sr-Latn-RS" sz="1500" dirty="0" smtClean="0">
                <a:latin typeface="Century Gothic" pitchFamily="34" charset="0"/>
              </a:rPr>
              <a:t>... </a:t>
            </a:r>
          </a:p>
          <a:p>
            <a:pPr marL="285750" indent="-285750" algn="just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500" dirty="0" err="1" smtClean="0">
                <a:latin typeface="Century Gothic" pitchFamily="34" charset="0"/>
              </a:rPr>
              <a:t>Jedna</a:t>
            </a:r>
            <a:r>
              <a:rPr lang="en-US" sz="1500" dirty="0" smtClean="0">
                <a:latin typeface="Century Gothic" pitchFamily="34" charset="0"/>
              </a:rPr>
              <a:t> </a:t>
            </a:r>
            <a:r>
              <a:rPr lang="en-US" sz="1500" dirty="0">
                <a:latin typeface="Century Gothic" pitchFamily="34" charset="0"/>
              </a:rPr>
              <a:t>od </a:t>
            </a:r>
            <a:r>
              <a:rPr lang="en-US" sz="1500" dirty="0" err="1">
                <a:latin typeface="Century Gothic" pitchFamily="34" charset="0"/>
              </a:rPr>
              <a:t>bitnih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promena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koja</a:t>
            </a:r>
            <a:r>
              <a:rPr lang="en-US" sz="1500" dirty="0">
                <a:latin typeface="Century Gothic" pitchFamily="34" charset="0"/>
              </a:rPr>
              <a:t> se </a:t>
            </a:r>
            <a:r>
              <a:rPr lang="en-US" sz="1500" dirty="0" err="1">
                <a:latin typeface="Century Gothic" pitchFamily="34" charset="0"/>
              </a:rPr>
              <a:t>izdvaja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en-US" sz="1500" dirty="0" smtClean="0">
                <a:latin typeface="Century Gothic" pitchFamily="34" charset="0"/>
              </a:rPr>
              <a:t>je</a:t>
            </a:r>
            <a:r>
              <a:rPr lang="sr-Latn-RS" sz="1500" dirty="0" smtClean="0">
                <a:latin typeface="Century Gothic" pitchFamily="34" charset="0"/>
              </a:rPr>
              <a:t> </a:t>
            </a:r>
            <a:r>
              <a:rPr lang="en-US" sz="1500" dirty="0" err="1" smtClean="0">
                <a:latin typeface="Century Gothic" pitchFamily="34" charset="0"/>
              </a:rPr>
              <a:t>direktna</a:t>
            </a:r>
            <a:r>
              <a:rPr lang="en-US" sz="1500" dirty="0" smtClean="0">
                <a:latin typeface="Century Gothic" pitchFamily="34" charset="0"/>
              </a:rPr>
              <a:t> </a:t>
            </a:r>
            <a:r>
              <a:rPr lang="en-US" sz="1500" dirty="0" err="1" smtClean="0">
                <a:latin typeface="Century Gothic" pitchFamily="34" charset="0"/>
              </a:rPr>
              <a:t>podr</a:t>
            </a:r>
            <a:r>
              <a:rPr lang="sr-Latn-RS" sz="1500" dirty="0" smtClean="0">
                <a:latin typeface="Century Gothic" pitchFamily="34" charset="0"/>
              </a:rPr>
              <a:t>š</a:t>
            </a:r>
            <a:r>
              <a:rPr lang="en-US" sz="1500" dirty="0" err="1" smtClean="0">
                <a:latin typeface="Century Gothic" pitchFamily="34" charset="0"/>
              </a:rPr>
              <a:t>ka</a:t>
            </a:r>
            <a:r>
              <a:rPr lang="en-US" sz="1500" dirty="0" smtClean="0">
                <a:latin typeface="Century Gothic" pitchFamily="34" charset="0"/>
              </a:rPr>
              <a:t> </a:t>
            </a:r>
            <a:r>
              <a:rPr lang="en-US" sz="1500" dirty="0" err="1">
                <a:latin typeface="Century Gothic" pitchFamily="34" charset="0"/>
              </a:rPr>
              <a:t>za</a:t>
            </a:r>
            <a:r>
              <a:rPr lang="en-US" sz="1500" dirty="0">
                <a:latin typeface="Century Gothic" pitchFamily="34" charset="0"/>
              </a:rPr>
              <a:t> </a:t>
            </a:r>
            <a:r>
              <a:rPr lang="sr-Latn-RS" sz="1500" b="1" i="1" dirty="0" smtClean="0">
                <a:latin typeface="Century Gothic" pitchFamily="34" charset="0"/>
              </a:rPr>
              <a:t>D</a:t>
            </a:r>
            <a:r>
              <a:rPr lang="en-US" sz="1500" b="1" i="1" dirty="0" err="1" smtClean="0">
                <a:latin typeface="Century Gothic" pitchFamily="34" charset="0"/>
              </a:rPr>
              <a:t>ependecy</a:t>
            </a:r>
            <a:r>
              <a:rPr lang="en-US" sz="1500" b="1" i="1" dirty="0" smtClean="0">
                <a:latin typeface="Century Gothic" pitchFamily="34" charset="0"/>
              </a:rPr>
              <a:t> </a:t>
            </a:r>
            <a:r>
              <a:rPr lang="sr-Latn-RS" sz="1500" b="1" i="1" dirty="0" smtClean="0">
                <a:latin typeface="Century Gothic" pitchFamily="34" charset="0"/>
              </a:rPr>
              <a:t>I</a:t>
            </a:r>
            <a:r>
              <a:rPr lang="en-US" sz="1500" b="1" i="1" dirty="0" err="1" smtClean="0">
                <a:latin typeface="Century Gothic" pitchFamily="34" charset="0"/>
              </a:rPr>
              <a:t>njection</a:t>
            </a:r>
            <a:r>
              <a:rPr lang="en-US" sz="1500" b="1" i="1" dirty="0" smtClean="0">
                <a:latin typeface="Century Gothic" pitchFamily="34" charset="0"/>
              </a:rPr>
              <a:t> </a:t>
            </a:r>
            <a:r>
              <a:rPr lang="sr-Latn-RS" sz="1500" b="1" i="1" dirty="0">
                <a:latin typeface="Century Gothic" pitchFamily="34" charset="0"/>
              </a:rPr>
              <a:t>P</a:t>
            </a:r>
            <a:r>
              <a:rPr lang="en-US" sz="1500" b="1" i="1" dirty="0" err="1" smtClean="0">
                <a:latin typeface="Century Gothic" pitchFamily="34" charset="0"/>
              </a:rPr>
              <a:t>attern</a:t>
            </a:r>
            <a:endParaRPr lang="sr-Latn-RS" sz="1500" b="1" i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3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b="1" dirty="0" smtClean="0">
                <a:latin typeface="Century Gothic" pitchFamily="34" charset="0"/>
              </a:rPr>
              <a:t>Implementacija kontrolera</a:t>
            </a:r>
            <a:endParaRPr sz="3200" b="1" dirty="0"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04950"/>
            <a:ext cx="7924800" cy="29238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rgbClr val="434343"/>
              </a:buClr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O</a:t>
            </a:r>
            <a:r>
              <a:rPr lang="en-US" sz="1600" dirty="0" err="1" smtClean="0">
                <a:latin typeface="Century Gothic" pitchFamily="34" charset="0"/>
              </a:rPr>
              <a:t>mogu</a:t>
            </a:r>
            <a:r>
              <a:rPr lang="sr-Latn-RS" sz="1600" dirty="0" smtClean="0">
                <a:latin typeface="Century Gothic" pitchFamily="34" charset="0"/>
              </a:rPr>
              <a:t>ć</a:t>
            </a:r>
            <a:r>
              <a:rPr lang="en-US" sz="1600" dirty="0" err="1" smtClean="0">
                <a:latin typeface="Century Gothic" pitchFamily="34" charset="0"/>
              </a:rPr>
              <a:t>ava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>
                <a:latin typeface="Century Gothic" pitchFamily="34" charset="0"/>
              </a:rPr>
              <a:t>da </a:t>
            </a:r>
            <a:r>
              <a:rPr lang="en-US" sz="1600" dirty="0" smtClean="0">
                <a:latin typeface="Century Gothic" pitchFamily="34" charset="0"/>
              </a:rPr>
              <a:t>pi</a:t>
            </a:r>
            <a:r>
              <a:rPr lang="sr-Latn-RS" sz="1600" dirty="0" smtClean="0">
                <a:latin typeface="Century Gothic" pitchFamily="34" charset="0"/>
              </a:rPr>
              <a:t>š</a:t>
            </a:r>
            <a:r>
              <a:rPr lang="en-US" sz="1600" dirty="0" err="1" smtClean="0">
                <a:latin typeface="Century Gothic" pitchFamily="34" charset="0"/>
              </a:rPr>
              <a:t>emo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modularne</a:t>
            </a:r>
            <a:r>
              <a:rPr lang="en-US" sz="1600" dirty="0">
                <a:latin typeface="Century Gothic" pitchFamily="34" charset="0"/>
              </a:rPr>
              <a:t> i </a:t>
            </a:r>
            <a:r>
              <a:rPr lang="en-US" sz="1600" dirty="0" err="1">
                <a:latin typeface="Century Gothic" pitchFamily="34" charset="0"/>
              </a:rPr>
              <a:t>testabilne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kontrolere</a:t>
            </a:r>
            <a:endParaRPr lang="sr-Latn-RS" sz="1600" dirty="0" smtClean="0">
              <a:latin typeface="Century Gothic" pitchFamily="34" charset="0"/>
            </a:endParaRPr>
          </a:p>
          <a:p>
            <a:pPr marL="285750" indent="-285750" algn="just">
              <a:spcBef>
                <a:spcPts val="1200"/>
              </a:spcBef>
              <a:buClr>
                <a:srgbClr val="434343"/>
              </a:buClr>
              <a:buFont typeface="Arial" pitchFamily="34" charset="0"/>
              <a:buChar char="•"/>
            </a:pPr>
            <a:r>
              <a:rPr lang="sr-Latn-RS" sz="1600" dirty="0">
                <a:latin typeface="Century Gothic" pitchFamily="34" charset="0"/>
              </a:rPr>
              <a:t>P</a:t>
            </a:r>
            <a:r>
              <a:rPr lang="en-US" sz="1600" dirty="0" err="1" smtClean="0">
                <a:latin typeface="Century Gothic" pitchFamily="34" charset="0"/>
              </a:rPr>
              <a:t>rimeri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injektiranih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servisa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su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repozitorijumi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entiteta</a:t>
            </a:r>
            <a:r>
              <a:rPr lang="en-US" sz="1600" dirty="0">
                <a:latin typeface="Century Gothic" pitchFamily="34" charset="0"/>
              </a:rPr>
              <a:t>, </a:t>
            </a:r>
            <a:r>
              <a:rPr lang="en-US" sz="1600" dirty="0" err="1">
                <a:latin typeface="Century Gothic" pitchFamily="34" charset="0"/>
              </a:rPr>
              <a:t>kontekst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baze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podataka</a:t>
            </a:r>
            <a:r>
              <a:rPr lang="en-US" sz="1600" dirty="0">
                <a:latin typeface="Century Gothic" pitchFamily="34" charset="0"/>
              </a:rPr>
              <a:t>, </a:t>
            </a:r>
            <a:r>
              <a:rPr lang="sr-Latn-RS" sz="1600" dirty="0" smtClean="0">
                <a:latin typeface="Century Gothic" pitchFamily="34" charset="0"/>
              </a:rPr>
              <a:t>U</a:t>
            </a:r>
            <a:r>
              <a:rPr lang="en-US" sz="1600" dirty="0" err="1" smtClean="0">
                <a:latin typeface="Century Gothic" pitchFamily="34" charset="0"/>
              </a:rPr>
              <a:t>ser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>
                <a:latin typeface="Century Gothic" pitchFamily="34" charset="0"/>
              </a:rPr>
              <a:t>manager </a:t>
            </a:r>
            <a:r>
              <a:rPr lang="en-US" sz="1600" dirty="0" err="1" smtClean="0">
                <a:latin typeface="Century Gothic" pitchFamily="34" charset="0"/>
              </a:rPr>
              <a:t>servis</a:t>
            </a:r>
            <a:r>
              <a:rPr lang="sr-Latn-RS" sz="1600" dirty="0" smtClean="0">
                <a:latin typeface="Century Gothic" pitchFamily="34" charset="0"/>
              </a:rPr>
              <a:t>... </a:t>
            </a:r>
          </a:p>
          <a:p>
            <a:pPr marL="285750" indent="-285750" algn="just">
              <a:spcBef>
                <a:spcPts val="1200"/>
              </a:spcBef>
              <a:buClr>
                <a:srgbClr val="434343"/>
              </a:buClr>
              <a:buFont typeface="Arial" pitchFamily="34" charset="0"/>
              <a:buChar char="•"/>
            </a:pPr>
            <a:r>
              <a:rPr lang="en-US" sz="1600" dirty="0" err="1" smtClean="0">
                <a:latin typeface="Century Gothic" pitchFamily="34" charset="0"/>
              </a:rPr>
              <a:t>Kontroleri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su</a:t>
            </a:r>
            <a:r>
              <a:rPr lang="sr-Latn-RS" sz="1600" dirty="0" smtClean="0">
                <a:latin typeface="Century Gothic" pitchFamily="34" charset="0"/>
              </a:rPr>
              <a:t>š</a:t>
            </a:r>
            <a:r>
              <a:rPr lang="en-US" sz="1600" dirty="0" err="1" smtClean="0">
                <a:latin typeface="Century Gothic" pitchFamily="34" charset="0"/>
              </a:rPr>
              <a:t>tinski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treba</a:t>
            </a:r>
            <a:r>
              <a:rPr lang="en-US" sz="1600" dirty="0">
                <a:latin typeface="Century Gothic" pitchFamily="34" charset="0"/>
              </a:rPr>
              <a:t> da </a:t>
            </a:r>
            <a:r>
              <a:rPr lang="sr-Latn-RS" sz="1600" dirty="0" smtClean="0">
                <a:latin typeface="Century Gothic" pitchFamily="34" charset="0"/>
              </a:rPr>
              <a:t>predstave </a:t>
            </a:r>
            <a:r>
              <a:rPr lang="en-US" sz="1600" dirty="0" smtClean="0">
                <a:latin typeface="Century Gothic" pitchFamily="34" charset="0"/>
              </a:rPr>
              <a:t>(</a:t>
            </a:r>
            <a:r>
              <a:rPr lang="en-US" sz="1600" dirty="0" err="1" smtClean="0">
                <a:latin typeface="Century Gothic" pitchFamily="34" charset="0"/>
              </a:rPr>
              <a:t>eng</a:t>
            </a:r>
            <a:r>
              <a:rPr lang="en-US" sz="1600" dirty="0" err="1">
                <a:latin typeface="Century Gothic" pitchFamily="34" charset="0"/>
              </a:rPr>
              <a:t>.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i="1" dirty="0">
                <a:latin typeface="Century Gothic" pitchFamily="34" charset="0"/>
              </a:rPr>
              <a:t>expose</a:t>
            </a:r>
            <a:r>
              <a:rPr lang="en-US" sz="1600" dirty="0">
                <a:latin typeface="Century Gothic" pitchFamily="34" charset="0"/>
              </a:rPr>
              <a:t>) </a:t>
            </a:r>
            <a:r>
              <a:rPr lang="en-US" sz="1600" dirty="0" err="1">
                <a:latin typeface="Century Gothic" pitchFamily="34" charset="0"/>
              </a:rPr>
              <a:t>skupove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metoda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kojima</a:t>
            </a:r>
            <a:r>
              <a:rPr lang="en-US" sz="1600" dirty="0">
                <a:latin typeface="Century Gothic" pitchFamily="34" charset="0"/>
              </a:rPr>
              <a:t> je </a:t>
            </a:r>
            <a:r>
              <a:rPr lang="en-US" sz="1600" dirty="0" err="1" smtClean="0">
                <a:latin typeface="Century Gothic" pitchFamily="34" charset="0"/>
              </a:rPr>
              <a:t>mogu</a:t>
            </a:r>
            <a:r>
              <a:rPr lang="sr-Latn-RS" sz="1600" dirty="0" smtClean="0">
                <a:latin typeface="Century Gothic" pitchFamily="34" charset="0"/>
              </a:rPr>
              <a:t>ć</a:t>
            </a:r>
            <a:r>
              <a:rPr lang="en-US" sz="1600" dirty="0" smtClean="0">
                <a:latin typeface="Century Gothic" pitchFamily="34" charset="0"/>
              </a:rPr>
              <a:t>e </a:t>
            </a:r>
            <a:r>
              <a:rPr lang="en-US" sz="1600" dirty="0" err="1">
                <a:latin typeface="Century Gothic" pitchFamily="34" charset="0"/>
              </a:rPr>
              <a:t>pristupiti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standardnim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i="1" dirty="0">
                <a:latin typeface="Century Gothic" pitchFamily="34" charset="0"/>
              </a:rPr>
              <a:t>http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zahtevima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na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adekvatnim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rutama</a:t>
            </a:r>
            <a:r>
              <a:rPr lang="en-US" sz="1600" dirty="0">
                <a:latin typeface="Century Gothic" pitchFamily="34" charset="0"/>
              </a:rPr>
              <a:t>. </a:t>
            </a:r>
            <a:endParaRPr lang="sr-Latn-RS" sz="1600" dirty="0" smtClean="0">
              <a:latin typeface="Century Gothic" pitchFamily="34" charset="0"/>
            </a:endParaRPr>
          </a:p>
          <a:p>
            <a:pPr marL="285750" indent="-285750" algn="just">
              <a:spcBef>
                <a:spcPts val="1200"/>
              </a:spcBef>
              <a:buClr>
                <a:srgbClr val="434343"/>
              </a:buClr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Dekorisanje metoda atributima – </a:t>
            </a:r>
            <a:r>
              <a:rPr lang="en-US" sz="1600" dirty="0" err="1" smtClean="0">
                <a:latin typeface="Century Gothic" pitchFamily="34" charset="0"/>
              </a:rPr>
              <a:t>AuthorizeAttribute</a:t>
            </a:r>
            <a:r>
              <a:rPr lang="sr-Latn-RS" sz="1600" dirty="0" smtClean="0">
                <a:latin typeface="Century Gothic" pitchFamily="34" charset="0"/>
              </a:rPr>
              <a:t>, </a:t>
            </a:r>
            <a:r>
              <a:rPr lang="en-US" sz="1600" dirty="0" err="1" smtClean="0">
                <a:latin typeface="Century Gothic" pitchFamily="34" charset="0"/>
              </a:rPr>
              <a:t>HttpGet</a:t>
            </a:r>
            <a:r>
              <a:rPr lang="en-US" sz="1600" dirty="0">
                <a:latin typeface="Century Gothic" pitchFamily="34" charset="0"/>
              </a:rPr>
              <a:t>, </a:t>
            </a:r>
            <a:r>
              <a:rPr lang="en-US" sz="1600" dirty="0" err="1">
                <a:latin typeface="Century Gothic" pitchFamily="34" charset="0"/>
              </a:rPr>
              <a:t>HttpPost</a:t>
            </a:r>
            <a:r>
              <a:rPr lang="en-US" sz="1600" dirty="0">
                <a:latin typeface="Century Gothic" pitchFamily="34" charset="0"/>
              </a:rPr>
              <a:t>, </a:t>
            </a:r>
            <a:r>
              <a:rPr lang="en-US" sz="1600" dirty="0" err="1" smtClean="0">
                <a:latin typeface="Century Gothic" pitchFamily="34" charset="0"/>
              </a:rPr>
              <a:t>HttpPut</a:t>
            </a:r>
            <a:r>
              <a:rPr lang="sr-Latn-RS" sz="1600" dirty="0" smtClean="0">
                <a:latin typeface="Century Gothic" pitchFamily="34" charset="0"/>
              </a:rPr>
              <a:t>...</a:t>
            </a:r>
          </a:p>
          <a:p>
            <a:pPr marL="285750" indent="-285750" algn="just">
              <a:spcBef>
                <a:spcPts val="1200"/>
              </a:spcBef>
              <a:buClr>
                <a:srgbClr val="434343"/>
              </a:buClr>
              <a:buFont typeface="Arial" pitchFamily="34" charset="0"/>
              <a:buChar char="•"/>
            </a:pPr>
            <a:r>
              <a:rPr lang="en-US" sz="1600" dirty="0" err="1" smtClean="0">
                <a:latin typeface="Century Gothic" pitchFamily="34" charset="0"/>
              </a:rPr>
              <a:t>Mogu</a:t>
            </a:r>
            <a:r>
              <a:rPr lang="sr-Latn-RS" sz="1600" dirty="0" smtClean="0">
                <a:latin typeface="Century Gothic" pitchFamily="34" charset="0"/>
              </a:rPr>
              <a:t>ć</a:t>
            </a:r>
            <a:r>
              <a:rPr lang="en-US" sz="1600" dirty="0" smtClean="0">
                <a:latin typeface="Century Gothic" pitchFamily="34" charset="0"/>
              </a:rPr>
              <a:t>e </a:t>
            </a:r>
            <a:r>
              <a:rPr lang="en-US" sz="1600" dirty="0">
                <a:latin typeface="Century Gothic" pitchFamily="34" charset="0"/>
              </a:rPr>
              <a:t>je </a:t>
            </a:r>
            <a:r>
              <a:rPr lang="en-US" sz="1600" dirty="0" err="1">
                <a:latin typeface="Century Gothic" pitchFamily="34" charset="0"/>
              </a:rPr>
              <a:t>implementirati</a:t>
            </a:r>
            <a:r>
              <a:rPr lang="en-US" sz="1600" dirty="0">
                <a:latin typeface="Century Gothic" pitchFamily="34" charset="0"/>
              </a:rPr>
              <a:t> i </a:t>
            </a:r>
            <a:r>
              <a:rPr lang="en-US" sz="1600" dirty="0" err="1">
                <a:latin typeface="Century Gothic" pitchFamily="34" charset="0"/>
              </a:rPr>
              <a:t>nove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atribute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nasle</a:t>
            </a:r>
            <a:r>
              <a:rPr lang="sr-Latn-RS" sz="1600" dirty="0" smtClean="0">
                <a:latin typeface="Century Gothic" pitchFamily="34" charset="0"/>
              </a:rPr>
              <a:t>đ</a:t>
            </a:r>
            <a:r>
              <a:rPr lang="en-US" sz="1600" dirty="0" err="1" smtClean="0">
                <a:latin typeface="Century Gothic" pitchFamily="34" charset="0"/>
              </a:rPr>
              <a:t>ivanjem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klase</a:t>
            </a:r>
            <a:r>
              <a:rPr lang="sr-Latn-RS" sz="1600" dirty="0" smtClean="0">
                <a:latin typeface="Century Gothic" pitchFamily="34" charset="0"/>
              </a:rPr>
              <a:t> </a:t>
            </a:r>
            <a:r>
              <a:rPr lang="sr-Latn-RS" sz="1600" i="1" dirty="0" smtClean="0">
                <a:latin typeface="Century Gothic" pitchFamily="34" charset="0"/>
              </a:rPr>
              <a:t>Attribute</a:t>
            </a:r>
            <a:endParaRPr lang="en-US" sz="1600" i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44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b="1" dirty="0" smtClean="0">
                <a:latin typeface="Century Gothic" pitchFamily="34" charset="0"/>
              </a:rPr>
              <a:t>View komponenta</a:t>
            </a:r>
            <a:endParaRPr sz="3200" b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8001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Kako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bi se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obezbedil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o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lako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i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efektivno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manipulisanje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podacima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, MVC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obrazac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predvi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đ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a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specijalne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komponente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prezentaciju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interfejsa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– view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componente</a:t>
            </a:r>
            <a:endParaRPr lang="sr-Latn-RS" sz="1600" dirty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Aft>
                <a:spcPts val="1200"/>
              </a:spcAft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R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ad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podacima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je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odvojen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od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prezentacije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podataka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Aft>
                <a:spcPts val="1200"/>
              </a:spcAft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O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mogu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ava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brzu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i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elegantnu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zamenu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razlicitih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klijentskih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aplikacija</a:t>
            </a:r>
            <a:endParaRPr lang="sr-Latn-RS" sz="1600" dirty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Aft>
                <a:spcPts val="1200"/>
              </a:spcAft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A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SP.NET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Core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nudi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razli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ite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templejte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projekata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 -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nudi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se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direktna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podr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ka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najpopularnije SPA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frejmvorke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(</a:t>
            </a:r>
            <a:r>
              <a:rPr lang="sr-Latn-RS" sz="1600" b="1" dirty="0" smtClean="0">
                <a:solidFill>
                  <a:srgbClr val="FFC39F"/>
                </a:solidFill>
                <a:latin typeface="Century Gothic" pitchFamily="34" charset="0"/>
              </a:rPr>
              <a:t>A</a:t>
            </a:r>
            <a:r>
              <a:rPr lang="en-US" sz="1600" b="1" dirty="0" err="1" smtClean="0">
                <a:solidFill>
                  <a:srgbClr val="FFC39F"/>
                </a:solidFill>
                <a:latin typeface="Century Gothic" pitchFamily="34" charset="0"/>
              </a:rPr>
              <a:t>ngular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, </a:t>
            </a:r>
            <a:r>
              <a:rPr lang="sr-Latn-RS" sz="1600" b="1" dirty="0" smtClean="0">
                <a:solidFill>
                  <a:srgbClr val="FFC39F"/>
                </a:solidFill>
                <a:latin typeface="Century Gothic" pitchFamily="34" charset="0"/>
              </a:rPr>
              <a:t>R</a:t>
            </a:r>
            <a:r>
              <a:rPr lang="en-US" sz="1600" b="1" dirty="0" err="1" smtClean="0">
                <a:solidFill>
                  <a:srgbClr val="FFC39F"/>
                </a:solidFill>
                <a:latin typeface="Century Gothic" pitchFamily="34" charset="0"/>
              </a:rPr>
              <a:t>eact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, </a:t>
            </a:r>
            <a:r>
              <a:rPr lang="sr-Latn-RS" sz="1600" b="1" dirty="0">
                <a:solidFill>
                  <a:srgbClr val="FFC39F"/>
                </a:solidFill>
                <a:latin typeface="Century Gothic" pitchFamily="34" charset="0"/>
              </a:rPr>
              <a:t>V</a:t>
            </a:r>
            <a:r>
              <a:rPr lang="en-US" sz="1600" b="1" dirty="0" err="1" smtClean="0">
                <a:solidFill>
                  <a:srgbClr val="FFC39F"/>
                </a:solidFill>
                <a:latin typeface="Century Gothic" pitchFamily="34" charset="0"/>
              </a:rPr>
              <a:t>ue</a:t>
            </a:r>
            <a:r>
              <a:rPr lang="sr-Latn-RS" sz="1600" b="1" dirty="0" smtClean="0">
                <a:solidFill>
                  <a:srgbClr val="FFC39F"/>
                </a:solidFill>
                <a:latin typeface="Century Gothic" pitchFamily="34" charset="0"/>
              </a:rPr>
              <a:t>.js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)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Aft>
                <a:spcPts val="1200"/>
              </a:spcAft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M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ajkrosoftov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html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templejt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engine (</a:t>
            </a:r>
            <a:r>
              <a:rPr lang="en-US" sz="1600" b="1" dirty="0">
                <a:solidFill>
                  <a:srgbClr val="FFC39F"/>
                </a:solidFill>
                <a:latin typeface="Century Gothic" pitchFamily="34" charset="0"/>
              </a:rPr>
              <a:t>razor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),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kao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i od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skora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novu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tehnologiju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zasnovanu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web assembly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standardu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– </a:t>
            </a:r>
            <a:r>
              <a:rPr lang="en-US" sz="1600" b="1" dirty="0" err="1">
                <a:solidFill>
                  <a:srgbClr val="FFC39F"/>
                </a:solidFill>
                <a:latin typeface="Century Gothic" pitchFamily="34" charset="0"/>
              </a:rPr>
              <a:t>blazor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.</a:t>
            </a:r>
          </a:p>
          <a:p>
            <a:endParaRPr lang="en-US" dirty="0">
              <a:solidFill>
                <a:srgbClr val="FFC3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4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b="1" dirty="0" smtClean="0">
                <a:latin typeface="Century Gothic" pitchFamily="34" charset="0"/>
              </a:rPr>
              <a:t>Dependency Injection</a:t>
            </a:r>
            <a:endParaRPr sz="3200" b="1" dirty="0"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121" y="1504950"/>
            <a:ext cx="4356279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i="1" dirty="0" err="1" smtClean="0">
                <a:solidFill>
                  <a:srgbClr val="434343"/>
                </a:solidFill>
                <a:latin typeface="Century Gothic" pitchFamily="34" charset="0"/>
              </a:rPr>
              <a:t>Dep</a:t>
            </a:r>
            <a:r>
              <a:rPr lang="sr-Latn-RS" sz="1600" i="1" dirty="0" smtClean="0">
                <a:solidFill>
                  <a:srgbClr val="434343"/>
                </a:solidFill>
                <a:latin typeface="Century Gothic" pitchFamily="34" charset="0"/>
              </a:rPr>
              <a:t>en</a:t>
            </a:r>
            <a:r>
              <a:rPr lang="en-US" sz="1600" i="1" dirty="0" err="1" smtClean="0">
                <a:solidFill>
                  <a:srgbClr val="434343"/>
                </a:solidFill>
                <a:latin typeface="Century Gothic" pitchFamily="34" charset="0"/>
              </a:rPr>
              <a:t>dency</a:t>
            </a:r>
            <a:r>
              <a:rPr lang="en-US" sz="1600" i="1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i="1" dirty="0">
                <a:solidFill>
                  <a:srgbClr val="434343"/>
                </a:solidFill>
                <a:latin typeface="Century Gothic" pitchFamily="34" charset="0"/>
              </a:rPr>
              <a:t>I</a:t>
            </a:r>
            <a:r>
              <a:rPr lang="en-US" sz="1600" i="1" dirty="0" err="1" smtClean="0">
                <a:solidFill>
                  <a:srgbClr val="434343"/>
                </a:solidFill>
                <a:latin typeface="Century Gothic" pitchFamily="34" charset="0"/>
              </a:rPr>
              <a:t>njection</a:t>
            </a:r>
            <a:r>
              <a:rPr lang="en-US" sz="1600" i="1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-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projektni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obrazac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koji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se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koristi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pisan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j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e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koda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u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skladu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sa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SOLI</a:t>
            </a:r>
            <a:r>
              <a:rPr lang="en-US" sz="1600" b="1" dirty="0">
                <a:solidFill>
                  <a:srgbClr val="434343"/>
                </a:solidFill>
                <a:latin typeface="Century Gothic" pitchFamily="34" charset="0"/>
              </a:rPr>
              <a:t>D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principima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razvoja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softvera</a:t>
            </a:r>
            <a:endParaRPr lang="sr-Latn-RS" sz="1600" dirty="0" smtClean="0">
              <a:solidFill>
                <a:srgbClr val="434343"/>
              </a:solidFill>
              <a:latin typeface="Century Gothic" pitchFamily="34" charset="0"/>
            </a:endParaRPr>
          </a:p>
          <a:p>
            <a:pPr marL="285750" indent="-285750" algn="r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>
                <a:solidFill>
                  <a:srgbClr val="434343"/>
                </a:solidFill>
                <a:latin typeface="Century Gothic" pitchFamily="34" charset="0"/>
              </a:rPr>
              <a:t>O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vo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se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odnosi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na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D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deo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skra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ć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enice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– </a:t>
            </a:r>
            <a:r>
              <a:rPr lang="sr-Latn-RS" sz="1600" dirty="0">
                <a:solidFill>
                  <a:srgbClr val="434343"/>
                </a:solidFill>
                <a:latin typeface="Century Gothic" pitchFamily="34" charset="0"/>
              </a:rPr>
              <a:t>D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ependency</a:t>
            </a:r>
            <a:r>
              <a:rPr lang="sr-Latn-RS" sz="1600" dirty="0">
                <a:solidFill>
                  <a:srgbClr val="434343"/>
                </a:solidFill>
                <a:latin typeface="Century Gothic" pitchFamily="34" charset="0"/>
              </a:rPr>
              <a:t> I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nversion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 –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sa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namerom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da se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omogu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ć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i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prilago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đ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avanje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klase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koja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pru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ž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a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uslugu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(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servis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)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klasi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koja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uslugu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konzumira</a:t>
            </a:r>
            <a:endParaRPr lang="sr-Latn-RS" sz="1600" dirty="0" smtClean="0">
              <a:solidFill>
                <a:srgbClr val="434343"/>
              </a:solidFill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06025"/>
            <a:ext cx="3421677" cy="3033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4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b="1" dirty="0" smtClean="0">
                <a:latin typeface="Century Gothic" pitchFamily="34" charset="0"/>
              </a:rPr>
              <a:t>Dependency Injection</a:t>
            </a:r>
            <a:endParaRPr sz="3200" b="1" dirty="0"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733550"/>
            <a:ext cx="81534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Ovo 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se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posti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ž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e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uvo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đ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enjem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interfejsa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servis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,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nakon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err="1">
                <a:solidFill>
                  <a:srgbClr val="434343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ega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se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sve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reference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tom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servisu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err="1">
                <a:solidFill>
                  <a:srgbClr val="434343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uvaju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kao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atributi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klasa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tipa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tog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interfejsa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(a ne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konkretnog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servisa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).</a:t>
            </a:r>
            <a:endParaRPr lang="sr-Latn-RS" sz="1600" dirty="0" smtClean="0">
              <a:solidFill>
                <a:srgbClr val="434343"/>
              </a:solidFill>
              <a:latin typeface="Century Gothic" pitchFamily="34" charset="0"/>
            </a:endParaRPr>
          </a:p>
          <a:p>
            <a:pPr marL="285750" indent="-285750" algn="r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Ovo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omogu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ć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ava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postojanje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vi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š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e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razli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itih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implementacija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datog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tipa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servisa</a:t>
            </a:r>
            <a:endParaRPr lang="sr-Latn-RS" sz="1600" dirty="0" smtClean="0">
              <a:solidFill>
                <a:srgbClr val="434343"/>
              </a:solidFill>
              <a:latin typeface="Century Gothic" pitchFamily="34" charset="0"/>
            </a:endParaRPr>
          </a:p>
          <a:p>
            <a:pPr marL="285750" indent="-285750" algn="r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Mehanizam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putem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kojeg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se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konkretna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implementacija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datog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servisa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prosle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đ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uje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klasi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koja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ga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koristi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naziva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se </a:t>
            </a:r>
            <a:r>
              <a:rPr lang="sr-Latn-RS" sz="1600" b="1" dirty="0" smtClean="0">
                <a:solidFill>
                  <a:srgbClr val="434343"/>
                </a:solidFill>
                <a:latin typeface="Century Gothic" pitchFamily="34" charset="0"/>
              </a:rPr>
              <a:t>D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ependency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b="1" dirty="0" smtClean="0">
                <a:solidFill>
                  <a:srgbClr val="434343"/>
                </a:solidFill>
                <a:latin typeface="Century Gothic" pitchFamily="34" charset="0"/>
              </a:rPr>
              <a:t>I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njection</a:t>
            </a:r>
            <a:endParaRPr lang="sr-Latn-RS" sz="1600" dirty="0" smtClean="0">
              <a:solidFill>
                <a:srgbClr val="434343"/>
              </a:solidFill>
              <a:latin typeface="Century Gothic" pitchFamily="34" charset="0"/>
            </a:endParaRPr>
          </a:p>
          <a:p>
            <a:pPr marL="285750" indent="-285750" algn="r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U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ASP.NET 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Core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implementaciji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  -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prosle</a:t>
            </a:r>
            <a:r>
              <a:rPr lang="sr-Latn-RS" sz="1600" dirty="0">
                <a:solidFill>
                  <a:srgbClr val="434343"/>
                </a:solidFill>
                <a:latin typeface="Century Gothic" pitchFamily="34" charset="0"/>
              </a:rPr>
              <a:t>đ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ivanje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 servisa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u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konstruktor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kontrolera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4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b="1" dirty="0" smtClean="0">
                <a:latin typeface="Century Gothic" pitchFamily="34" charset="0"/>
              </a:rPr>
              <a:t>Dependency Injection</a:t>
            </a:r>
            <a:endParaRPr sz="3200" b="1" dirty="0">
              <a:latin typeface="Century Gothic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5" y="1123950"/>
            <a:ext cx="6797629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1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>
            <a:off x="-15" y="1137957"/>
            <a:ext cx="9144015" cy="4117760"/>
            <a:chOff x="-15" y="1137957"/>
            <a:chExt cx="9144015" cy="4117760"/>
          </a:xfrm>
        </p:grpSpPr>
        <p:sp>
          <p:nvSpPr>
            <p:cNvPr id="311" name="Google Shape;311;p29"/>
            <p:cNvSpPr/>
            <p:nvPr/>
          </p:nvSpPr>
          <p:spPr>
            <a:xfrm>
              <a:off x="-15" y="3122431"/>
              <a:ext cx="9144015" cy="2133286"/>
            </a:xfrm>
            <a:custGeom>
              <a:avLst/>
              <a:gdLst/>
              <a:ahLst/>
              <a:cxnLst/>
              <a:rect l="l" t="t" r="r" b="b"/>
              <a:pathLst>
                <a:path w="95980" h="22392" extrusionOk="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886200" y="1137957"/>
              <a:ext cx="1147283" cy="273644"/>
            </a:xfrm>
            <a:custGeom>
              <a:avLst/>
              <a:gdLst/>
              <a:ahLst/>
              <a:cxnLst/>
              <a:rect l="l" t="t" r="r" b="b"/>
              <a:pathLst>
                <a:path w="17022" h="4060" extrusionOk="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299784" y="1167846"/>
              <a:ext cx="1892188" cy="450973"/>
            </a:xfrm>
            <a:custGeom>
              <a:avLst/>
              <a:gdLst/>
              <a:ahLst/>
              <a:cxnLst/>
              <a:rect l="l" t="t" r="r" b="b"/>
              <a:pathLst>
                <a:path w="28074" h="6691" extrusionOk="0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364814" y="1549600"/>
              <a:ext cx="1544673" cy="368206"/>
            </a:xfrm>
            <a:custGeom>
              <a:avLst/>
              <a:gdLst/>
              <a:ahLst/>
              <a:cxnLst/>
              <a:rect l="l" t="t" r="r" b="b"/>
              <a:pathLst>
                <a:path w="22918" h="5463" extrusionOk="0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887707" y="189872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latin typeface="Century Gothic" pitchFamily="34" charset="0"/>
              </a:rPr>
              <a:t>ASP.NET Core</a:t>
            </a:r>
            <a:endParaRPr b="1" dirty="0">
              <a:solidFill>
                <a:srgbClr val="434343"/>
              </a:solidFill>
              <a:latin typeface="Century Gothic" pitchFamily="34" charset="0"/>
              <a:sym typeface="Oswald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1"/>
          </p:nvPr>
        </p:nvSpPr>
        <p:spPr>
          <a:xfrm>
            <a:off x="2819400" y="1592182"/>
            <a:ext cx="3349200" cy="19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sr-Latn-RS" sz="2400" dirty="0" smtClean="0">
                <a:latin typeface="Century Gothic" pitchFamily="34" charset="0"/>
              </a:rPr>
              <a:t>Besplatan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sr-Latn-RS" sz="2400" dirty="0" smtClean="0">
                <a:solidFill>
                  <a:srgbClr val="434343"/>
                </a:solidFill>
                <a:latin typeface="Century Gothic" pitchFamily="34" charset="0"/>
                <a:sym typeface="Advent Pro"/>
              </a:rPr>
              <a:t>Open-source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sr-Latn-RS" sz="2400" dirty="0" smtClean="0">
                <a:latin typeface="Century Gothic" pitchFamily="34" charset="0"/>
              </a:rPr>
              <a:t>Microsoft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sr-Latn-RS" sz="2400" dirty="0" smtClean="0">
                <a:solidFill>
                  <a:srgbClr val="434343"/>
                </a:solidFill>
                <a:latin typeface="Century Gothic" pitchFamily="34" charset="0"/>
                <a:sym typeface="Advent Pro"/>
              </a:rPr>
              <a:t>MIT Licence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sr-Latn-RS" sz="1200" dirty="0" smtClean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sz="1200"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6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b="1" dirty="0" smtClean="0">
                <a:solidFill>
                  <a:srgbClr val="FFC39F"/>
                </a:solidFill>
                <a:latin typeface="Century Gothic" pitchFamily="34" charset="0"/>
              </a:rPr>
              <a:t>Repozitorijumi</a:t>
            </a:r>
            <a:endParaRPr sz="3200" b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200150"/>
            <a:ext cx="7772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U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se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case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za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D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ependency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I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njection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–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b="1" dirty="0" err="1">
                <a:solidFill>
                  <a:srgbClr val="FFC39F"/>
                </a:solidFill>
                <a:latin typeface="Century Gothic" pitchFamily="34" charset="0"/>
              </a:rPr>
              <a:t>R</a:t>
            </a:r>
            <a:r>
              <a:rPr lang="en-US" sz="1600" b="1" dirty="0" err="1" smtClean="0">
                <a:solidFill>
                  <a:srgbClr val="FFC39F"/>
                </a:solidFill>
                <a:latin typeface="Century Gothic" pitchFamily="34" charset="0"/>
              </a:rPr>
              <a:t>epozitorijumi</a:t>
            </a:r>
            <a:endParaRPr lang="sr-Latn-RS" sz="1600" dirty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 algn="just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S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pecijalan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tip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servisa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err="1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ija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je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osnovna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namena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apstrakcija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upita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 algn="just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Ovo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je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izuzetno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po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ž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eljno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moderne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poslovne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aplikacije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 - 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koriste se da kreiraju neophodne upite ka bazi i da nakon toga omoguće njihovo višestruko korišćenje u aplikaciji</a:t>
            </a:r>
          </a:p>
          <a:p>
            <a:pPr marL="285750" indent="-285750" algn="just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Ukoliko je kontroleru za neku od svojih metoda neophodan  upit koji repozitorijum implementira, dovoljno je samo da injektira repozitorijum preko svog konstruktora. Nakon toga mu je dostupan u metodama</a:t>
            </a:r>
          </a:p>
          <a:p>
            <a:pPr marL="285750" indent="-285750" algn="just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Omogućavaju da se razdvoji logika obrade zahteva  od logike za pribavljanje i perzistiranje entiteta. </a:t>
            </a:r>
          </a:p>
          <a:p>
            <a:pPr marL="285750" indent="-285750" algn="just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Omogućava da se piše DRY kod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6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b="1" dirty="0" smtClean="0">
                <a:solidFill>
                  <a:srgbClr val="FFC39F"/>
                </a:solidFill>
                <a:latin typeface="Century Gothic" pitchFamily="34" charset="0"/>
              </a:rPr>
              <a:t>Repozitorijumi</a:t>
            </a:r>
            <a:endParaRPr sz="3200" b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200150"/>
            <a:ext cx="3581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Repozitorijumi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omogu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avaju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centralizaciju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ovih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upita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,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cemu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se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svaka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eventualna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promena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u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strukturi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jednog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upita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automatski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propagira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svim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konkretnim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instancama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datog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upita</a:t>
            </a:r>
            <a:endParaRPr lang="sr-Latn-RS" sz="1600" dirty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Jo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jedna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povoljnost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ovog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pristupa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je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testabilnost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–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mogu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e je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lako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mokovati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individualne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rezultate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upita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,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emu se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lak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izoluju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funkcionalnosti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komponenti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koje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ih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koriste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.</a:t>
            </a:r>
          </a:p>
          <a:p>
            <a:endParaRPr lang="en-US" sz="1600" dirty="0">
              <a:solidFill>
                <a:srgbClr val="FFC39F"/>
              </a:solidFill>
            </a:endParaRPr>
          </a:p>
        </p:txBody>
      </p:sp>
      <p:grpSp>
        <p:nvGrpSpPr>
          <p:cNvPr id="4" name="Google Shape;2143;p56"/>
          <p:cNvGrpSpPr/>
          <p:nvPr/>
        </p:nvGrpSpPr>
        <p:grpSpPr>
          <a:xfrm>
            <a:off x="4857450" y="1585552"/>
            <a:ext cx="3018151" cy="3028687"/>
            <a:chOff x="1409650" y="1523663"/>
            <a:chExt cx="3018151" cy="3028687"/>
          </a:xfrm>
        </p:grpSpPr>
        <p:sp>
          <p:nvSpPr>
            <p:cNvPr id="8" name="Google Shape;2147;p56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75;p56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99;p56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00;p56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01;p56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07;p56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08;p56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09;p56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10;p56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11;p56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12;p56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Century Gothic" pitchFamily="34" charset="0"/>
              </a:endParaRPr>
            </a:p>
          </p:txBody>
        </p:sp>
        <p:sp>
          <p:nvSpPr>
            <p:cNvPr id="74" name="Google Shape;2213;p56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14;p56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15;p56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16;p56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17;p56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18;p56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19;p56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20;p56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291;p56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49170" y="365211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434343"/>
                </a:solidFill>
                <a:latin typeface="Century Gothic" pitchFamily="34" charset="0"/>
              </a:rPr>
              <a:t>Repo1</a:t>
            </a:r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1664" name="Rectangle 1663"/>
          <p:cNvSpPr/>
          <p:nvPr/>
        </p:nvSpPr>
        <p:spPr>
          <a:xfrm>
            <a:off x="5249033" y="2216946"/>
            <a:ext cx="46679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700" dirty="0" smtClean="0">
                <a:solidFill>
                  <a:srgbClr val="434343"/>
                </a:solidFill>
                <a:latin typeface="Century Gothic" pitchFamily="34" charset="0"/>
              </a:rPr>
              <a:t>Repo2</a:t>
            </a:r>
            <a:endParaRPr lang="en-US" sz="700" dirty="0">
              <a:solidFill>
                <a:srgbClr val="434343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249033" y="1959944"/>
            <a:ext cx="46679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700" dirty="0" smtClean="0">
                <a:solidFill>
                  <a:srgbClr val="434343"/>
                </a:solidFill>
                <a:latin typeface="Century Gothic" pitchFamily="34" charset="0"/>
              </a:rPr>
              <a:t>Repo3</a:t>
            </a:r>
            <a:endParaRPr lang="en-US" sz="700" dirty="0">
              <a:solidFill>
                <a:srgbClr val="434343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 rot="421038">
            <a:off x="5457237" y="1630464"/>
            <a:ext cx="46679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700" dirty="0" smtClean="0">
                <a:solidFill>
                  <a:srgbClr val="434343"/>
                </a:solidFill>
                <a:latin typeface="Century Gothic" pitchFamily="34" charset="0"/>
              </a:rPr>
              <a:t>Repo4</a:t>
            </a:r>
            <a:endParaRPr lang="en-US" sz="7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0"/>
            <a:ext cx="7734000" cy="531000"/>
          </a:xfrm>
        </p:spPr>
        <p:txBody>
          <a:bodyPr/>
          <a:lstStyle/>
          <a:p>
            <a:r>
              <a:rPr lang="sr-Latn-RS" sz="3200" b="1" dirty="0" smtClean="0">
                <a:latin typeface="Century Gothic" pitchFamily="34" charset="0"/>
              </a:rPr>
              <a:t>Repozitorijumi</a:t>
            </a:r>
            <a:endParaRPr lang="en-US" sz="3200" b="1" dirty="0"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81150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Repozitorijumi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i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svi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ostali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servisi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koji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se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koriste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u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aplikaciji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u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nekom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trenutku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moraju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biti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instancirani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od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strane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sistema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K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rajnji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programer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pristupa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samo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interfejsu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datog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servisa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(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D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ependency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I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nversio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n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)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 -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negde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u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programu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se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mora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naglasiti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koja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se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konkretna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implementacija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servisa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koristiti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</p:txBody>
      </p:sp>
      <p:grpSp>
        <p:nvGrpSpPr>
          <p:cNvPr id="5" name="Google Shape;778;p36"/>
          <p:cNvGrpSpPr/>
          <p:nvPr/>
        </p:nvGrpSpPr>
        <p:grpSpPr>
          <a:xfrm>
            <a:off x="3124200" y="2396318"/>
            <a:ext cx="5511695" cy="2749209"/>
            <a:chOff x="448200" y="1379100"/>
            <a:chExt cx="6932950" cy="3458125"/>
          </a:xfrm>
        </p:grpSpPr>
        <p:sp>
          <p:nvSpPr>
            <p:cNvPr id="6" name="Google Shape;779;p36"/>
            <p:cNvSpPr/>
            <p:nvPr/>
          </p:nvSpPr>
          <p:spPr>
            <a:xfrm>
              <a:off x="1940025" y="1676025"/>
              <a:ext cx="5441125" cy="3161200"/>
            </a:xfrm>
            <a:custGeom>
              <a:avLst/>
              <a:gdLst/>
              <a:ahLst/>
              <a:cxnLst/>
              <a:rect l="l" t="t" r="r" b="b"/>
              <a:pathLst>
                <a:path w="217645" h="126448" extrusionOk="0">
                  <a:moveTo>
                    <a:pt x="217645" y="0"/>
                  </a:moveTo>
                  <a:lnTo>
                    <a:pt x="203566" y="8378"/>
                  </a:lnTo>
                  <a:lnTo>
                    <a:pt x="208262" y="10053"/>
                  </a:lnTo>
                  <a:lnTo>
                    <a:pt x="180774" y="53631"/>
                  </a:lnTo>
                  <a:lnTo>
                    <a:pt x="160998" y="49275"/>
                  </a:lnTo>
                  <a:lnTo>
                    <a:pt x="146249" y="68716"/>
                  </a:lnTo>
                  <a:lnTo>
                    <a:pt x="119101" y="61003"/>
                  </a:lnTo>
                  <a:lnTo>
                    <a:pt x="105506" y="91380"/>
                  </a:lnTo>
                  <a:lnTo>
                    <a:pt x="88263" y="84130"/>
                  </a:lnTo>
                  <a:lnTo>
                    <a:pt x="66812" y="107261"/>
                  </a:lnTo>
                  <a:lnTo>
                    <a:pt x="35308" y="104575"/>
                  </a:lnTo>
                  <a:lnTo>
                    <a:pt x="0" y="126447"/>
                  </a:lnTo>
                  <a:lnTo>
                    <a:pt x="34420" y="126447"/>
                  </a:lnTo>
                  <a:lnTo>
                    <a:pt x="40334" y="120330"/>
                  </a:lnTo>
                  <a:lnTo>
                    <a:pt x="70497" y="124351"/>
                  </a:lnTo>
                  <a:lnTo>
                    <a:pt x="93295" y="101895"/>
                  </a:lnTo>
                  <a:lnTo>
                    <a:pt x="112399" y="110612"/>
                  </a:lnTo>
                  <a:lnTo>
                    <a:pt x="125803" y="78433"/>
                  </a:lnTo>
                  <a:lnTo>
                    <a:pt x="147930" y="86141"/>
                  </a:lnTo>
                  <a:lnTo>
                    <a:pt x="165019" y="60668"/>
                  </a:lnTo>
                  <a:lnTo>
                    <a:pt x="182115" y="66699"/>
                  </a:lnTo>
                  <a:lnTo>
                    <a:pt x="212953" y="12740"/>
                  </a:lnTo>
                  <a:lnTo>
                    <a:pt x="217310" y="15755"/>
                  </a:lnTo>
                  <a:lnTo>
                    <a:pt x="217645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8;p36"/>
            <p:cNvSpPr/>
            <p:nvPr/>
          </p:nvSpPr>
          <p:spPr>
            <a:xfrm>
              <a:off x="6022150" y="1379100"/>
              <a:ext cx="3100" cy="2550"/>
            </a:xfrm>
            <a:custGeom>
              <a:avLst/>
              <a:gdLst/>
              <a:ahLst/>
              <a:cxnLst/>
              <a:rect l="l" t="t" r="r" b="b"/>
              <a:pathLst>
                <a:path w="124" h="102" extrusionOk="0">
                  <a:moveTo>
                    <a:pt x="123" y="1"/>
                  </a:moveTo>
                  <a:lnTo>
                    <a:pt x="1" y="44"/>
                  </a:lnTo>
                  <a:lnTo>
                    <a:pt x="1" y="101"/>
                  </a:lnTo>
                  <a:lnTo>
                    <a:pt x="123" y="54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5D5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5;p36"/>
            <p:cNvSpPr/>
            <p:nvPr/>
          </p:nvSpPr>
          <p:spPr>
            <a:xfrm>
              <a:off x="5349300" y="1786125"/>
              <a:ext cx="12400" cy="41500"/>
            </a:xfrm>
            <a:custGeom>
              <a:avLst/>
              <a:gdLst/>
              <a:ahLst/>
              <a:cxnLst/>
              <a:rect l="l" t="t" r="r" b="b"/>
              <a:pathLst>
                <a:path w="496" h="1660" extrusionOk="0">
                  <a:moveTo>
                    <a:pt x="486" y="1"/>
                  </a:moveTo>
                  <a:cubicBezTo>
                    <a:pt x="358" y="486"/>
                    <a:pt x="182" y="1075"/>
                    <a:pt x="0" y="1660"/>
                  </a:cubicBezTo>
                  <a:lnTo>
                    <a:pt x="496" y="262"/>
                  </a:lnTo>
                  <a:cubicBezTo>
                    <a:pt x="496" y="214"/>
                    <a:pt x="491" y="123"/>
                    <a:pt x="486" y="1"/>
                  </a:cubicBezTo>
                  <a:close/>
                </a:path>
              </a:pathLst>
            </a:custGeom>
            <a:solidFill>
              <a:srgbClr val="ABB2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7;p36"/>
            <p:cNvSpPr/>
            <p:nvPr/>
          </p:nvSpPr>
          <p:spPr>
            <a:xfrm>
              <a:off x="448200" y="3814375"/>
              <a:ext cx="1925475" cy="1022850"/>
            </a:xfrm>
            <a:custGeom>
              <a:avLst/>
              <a:gdLst/>
              <a:ahLst/>
              <a:cxnLst/>
              <a:rect l="l" t="t" r="r" b="b"/>
              <a:pathLst>
                <a:path w="77019" h="40914" extrusionOk="0">
                  <a:moveTo>
                    <a:pt x="77019" y="1"/>
                  </a:moveTo>
                  <a:lnTo>
                    <a:pt x="54483" y="5915"/>
                  </a:lnTo>
                  <a:lnTo>
                    <a:pt x="60024" y="9978"/>
                  </a:lnTo>
                  <a:lnTo>
                    <a:pt x="47094" y="19952"/>
                  </a:lnTo>
                  <a:lnTo>
                    <a:pt x="25298" y="13670"/>
                  </a:lnTo>
                  <a:lnTo>
                    <a:pt x="0" y="40913"/>
                  </a:lnTo>
                  <a:lnTo>
                    <a:pt x="16617" y="40913"/>
                  </a:lnTo>
                  <a:lnTo>
                    <a:pt x="27883" y="24015"/>
                  </a:lnTo>
                  <a:lnTo>
                    <a:pt x="47834" y="29185"/>
                  </a:lnTo>
                  <a:lnTo>
                    <a:pt x="64828" y="13302"/>
                  </a:lnTo>
                  <a:lnTo>
                    <a:pt x="69259" y="17733"/>
                  </a:lnTo>
                  <a:lnTo>
                    <a:pt x="77019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43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b="1" dirty="0" smtClean="0">
                <a:latin typeface="Century Gothic" pitchFamily="34" charset="0"/>
              </a:rPr>
              <a:t>Repozitorijumi</a:t>
            </a:r>
            <a:endParaRPr lang="en-US" sz="3200" b="1" dirty="0"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733550"/>
            <a:ext cx="77724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ASP.NET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Core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nudi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jedinstvenu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lokaciju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registraciju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svih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servisa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koji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err="1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biti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kori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šć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eni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u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apikaciji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– </a:t>
            </a:r>
            <a:r>
              <a:rPr lang="en-US" sz="1600" b="1" dirty="0">
                <a:solidFill>
                  <a:srgbClr val="FFC39F"/>
                </a:solidFill>
                <a:latin typeface="Century Gothic" pitchFamily="34" charset="0"/>
              </a:rPr>
              <a:t>Startup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klasa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deklarisana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u </a:t>
            </a:r>
            <a:r>
              <a:rPr lang="en-US" sz="1600" b="1" dirty="0" err="1">
                <a:solidFill>
                  <a:srgbClr val="FFC39F"/>
                </a:solidFill>
                <a:latin typeface="Century Gothic" pitchFamily="34" charset="0"/>
              </a:rPr>
              <a:t>Startup.cs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fajlu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18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Ovde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je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mogu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registrovati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vi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razli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itih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servisa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i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izvr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iti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njihovu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konfiguraciju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dinami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ki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Ovaj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pristup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 je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engleskom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b="1" i="1" dirty="0" smtClean="0">
                <a:solidFill>
                  <a:srgbClr val="FFC39F"/>
                </a:solidFill>
                <a:latin typeface="Century Gothic" pitchFamily="34" charset="0"/>
              </a:rPr>
              <a:t>set </a:t>
            </a:r>
            <a:r>
              <a:rPr lang="en-US" sz="1600" b="1" i="1" dirty="0">
                <a:solidFill>
                  <a:srgbClr val="FFC39F"/>
                </a:solidFill>
                <a:latin typeface="Century Gothic" pitchFamily="34" charset="0"/>
              </a:rPr>
              <a:t>it and forget it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–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jednom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kada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se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izvr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i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konfiguracija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servisa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 -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on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se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mo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ž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koristiti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u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nedogled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!</a:t>
            </a:r>
          </a:p>
          <a:p>
            <a:pPr marL="285750" indent="-285750">
              <a:spcBef>
                <a:spcPts val="6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Z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a </a:t>
            </a:r>
            <a:r>
              <a:rPr lang="en-US" sz="1600" i="1" dirty="0">
                <a:solidFill>
                  <a:srgbClr val="FFC39F"/>
                </a:solidFill>
                <a:latin typeface="Century Gothic" pitchFamily="34" charset="0"/>
              </a:rPr>
              <a:t>enterprise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projekte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ovaj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pristup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obezbe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đ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uje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veliku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vremensku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u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tedu</a:t>
            </a:r>
            <a:endParaRPr lang="en-US" sz="1600" dirty="0">
              <a:solidFill>
                <a:srgbClr val="FFC39F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b="1" dirty="0" smtClean="0">
                <a:solidFill>
                  <a:srgbClr val="434343"/>
                </a:solidFill>
                <a:latin typeface="Century Gothic" pitchFamily="34" charset="0"/>
              </a:rPr>
              <a:t>Implementacija Repozitorijuma</a:t>
            </a:r>
            <a:endParaRPr lang="en-US" sz="3200" b="1" dirty="0">
              <a:solidFill>
                <a:srgbClr val="434343"/>
              </a:solidFill>
              <a:latin typeface="Century Gothic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1657350"/>
            <a:ext cx="3733800" cy="2590800"/>
          </a:xfrm>
          <a:prstGeom prst="roundRect">
            <a:avLst/>
          </a:prstGeom>
          <a:solidFill>
            <a:srgbClr val="434343"/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</a:t>
            </a:r>
            <a:r>
              <a:rPr lang="sr-Latn-RS" sz="13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ublic</a:t>
            </a:r>
            <a:r>
              <a:rPr lang="sr-Latn-RS" sz="1300" dirty="0" smtClean="0">
                <a:latin typeface="Consolas" pitchFamily="49" charset="0"/>
              </a:rPr>
              <a:t> </a:t>
            </a:r>
            <a:r>
              <a:rPr lang="sr-Latn-RS" sz="13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interface </a:t>
            </a:r>
            <a:r>
              <a:rPr lang="sr-Latn-RS" sz="1300" b="1" dirty="0" smtClean="0">
                <a:solidFill>
                  <a:srgbClr val="FFFF00"/>
                </a:solidFill>
                <a:latin typeface="Consolas" pitchFamily="49" charset="0"/>
              </a:rPr>
              <a:t>I</a:t>
            </a:r>
            <a:r>
              <a:rPr lang="en-US" sz="1300" b="1" dirty="0" smtClean="0">
                <a:solidFill>
                  <a:srgbClr val="FFFF00"/>
                </a:solidFill>
                <a:latin typeface="Consolas" pitchFamily="49" charset="0"/>
              </a:rPr>
              <a:t>R</a:t>
            </a:r>
            <a:r>
              <a:rPr lang="sr-Latn-RS" sz="1300" b="1" dirty="0" smtClean="0">
                <a:solidFill>
                  <a:srgbClr val="FFFF00"/>
                </a:solidFill>
                <a:latin typeface="Consolas" pitchFamily="49" charset="0"/>
              </a:rPr>
              <a:t>epositor</a:t>
            </a:r>
            <a:r>
              <a:rPr lang="en-US" sz="1300" b="1" dirty="0" smtClean="0">
                <a:solidFill>
                  <a:srgbClr val="FFFF00"/>
                </a:solidFill>
                <a:latin typeface="Consolas" pitchFamily="49" charset="0"/>
              </a:rPr>
              <a:t>y</a:t>
            </a:r>
            <a:endParaRPr lang="en-US" sz="1300" b="1" dirty="0">
              <a:solidFill>
                <a:srgbClr val="FFFF00"/>
              </a:solidFill>
              <a:latin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</a:rPr>
              <a:t>{</a:t>
            </a:r>
          </a:p>
          <a:p>
            <a:r>
              <a:rPr lang="en-US" sz="1300" dirty="0">
                <a:latin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</a:rPr>
              <a:t>   </a:t>
            </a:r>
            <a:r>
              <a:rPr lang="en-US" sz="13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public</a:t>
            </a:r>
            <a:r>
              <a:rPr lang="en-US" sz="1300" dirty="0" smtClean="0">
                <a:latin typeface="Consolas" pitchFamily="49" charset="0"/>
              </a:rPr>
              <a:t> </a:t>
            </a:r>
            <a:r>
              <a:rPr lang="en-US" sz="1300" dirty="0" err="1" smtClean="0">
                <a:solidFill>
                  <a:srgbClr val="00B050"/>
                </a:solidFill>
                <a:latin typeface="Consolas" pitchFamily="49" charset="0"/>
              </a:rPr>
              <a:t>IEnumerable</a:t>
            </a:r>
            <a:r>
              <a:rPr lang="en-US" sz="1300" dirty="0" smtClean="0">
                <a:latin typeface="Consolas" pitchFamily="49" charset="0"/>
              </a:rPr>
              <a:t>&lt;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</a:rPr>
              <a:t>Model</a:t>
            </a:r>
            <a:r>
              <a:rPr lang="en-US" sz="1300" dirty="0" smtClean="0">
                <a:latin typeface="Consolas" pitchFamily="49" charset="0"/>
              </a:rPr>
              <a:t>&gt; Get();</a:t>
            </a:r>
          </a:p>
          <a:p>
            <a:r>
              <a:rPr lang="en-US" sz="1300" dirty="0" smtClean="0">
                <a:latin typeface="Consolas" pitchFamily="49" charset="0"/>
              </a:rPr>
              <a:t>    </a:t>
            </a:r>
            <a:r>
              <a:rPr lang="en-US" sz="13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public</a:t>
            </a:r>
            <a:r>
              <a:rPr lang="en-US" sz="1300" dirty="0" smtClean="0">
                <a:latin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</a:rPr>
              <a:t>Model</a:t>
            </a:r>
            <a:r>
              <a:rPr lang="en-US" sz="1300" dirty="0" smtClean="0">
                <a:latin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</a:rPr>
              <a:t>GetById</a:t>
            </a:r>
            <a:r>
              <a:rPr lang="en-US" sz="1300" dirty="0" smtClean="0">
                <a:latin typeface="Consolas" pitchFamily="49" charset="0"/>
              </a:rPr>
              <a:t>(</a:t>
            </a:r>
            <a:r>
              <a:rPr lang="en-US" sz="1300" dirty="0" err="1" smtClean="0">
                <a:solidFill>
                  <a:srgbClr val="4F81BD"/>
                </a:solidFill>
                <a:latin typeface="Consolas" pitchFamily="49" charset="0"/>
              </a:rPr>
              <a:t>int</a:t>
            </a:r>
            <a:r>
              <a:rPr lang="en-US" sz="1300" dirty="0" smtClean="0">
                <a:latin typeface="Consolas" pitchFamily="49" charset="0"/>
              </a:rPr>
              <a:t> id);</a:t>
            </a:r>
          </a:p>
          <a:p>
            <a:r>
              <a:rPr lang="en-US" sz="1300" dirty="0" smtClean="0">
                <a:latin typeface="Consolas" pitchFamily="49" charset="0"/>
              </a:rPr>
              <a:t>    </a:t>
            </a:r>
            <a:r>
              <a:rPr lang="en-US" sz="13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public</a:t>
            </a:r>
            <a:r>
              <a:rPr lang="en-US" sz="1300" dirty="0" smtClean="0">
                <a:latin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</a:rPr>
              <a:t>Model</a:t>
            </a:r>
            <a:r>
              <a:rPr lang="en-US" sz="1300" dirty="0" smtClean="0">
                <a:latin typeface="Consolas" pitchFamily="49" charset="0"/>
              </a:rPr>
              <a:t> Update(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</a:rPr>
              <a:t>Model</a:t>
            </a:r>
            <a:r>
              <a:rPr lang="en-US" sz="1300" dirty="0" smtClean="0">
                <a:latin typeface="Consolas" pitchFamily="49" charset="0"/>
              </a:rPr>
              <a:t> m);</a:t>
            </a:r>
          </a:p>
          <a:p>
            <a:r>
              <a:rPr lang="en-US" sz="1300" dirty="0" smtClean="0">
                <a:latin typeface="Consolas" pitchFamily="49" charset="0"/>
              </a:rPr>
              <a:t>}</a:t>
            </a:r>
            <a:endParaRPr lang="sr-Latn-RS" sz="1300" dirty="0" smtClean="0">
              <a:latin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0" y="1390650"/>
            <a:ext cx="4114800" cy="3124200"/>
          </a:xfrm>
          <a:prstGeom prst="roundRect">
            <a:avLst/>
          </a:prstGeom>
          <a:solidFill>
            <a:srgbClr val="434343"/>
          </a:solidFill>
          <a:ln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</a:t>
            </a:r>
            <a:r>
              <a:rPr lang="sr-Latn-R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ublic</a:t>
            </a:r>
            <a:r>
              <a:rPr lang="sr-Latn-RS" sz="1200" dirty="0" smtClean="0">
                <a:latin typeface="Consolas" pitchFamily="49" charset="0"/>
              </a:rPr>
              <a:t>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class</a:t>
            </a: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FFFF00"/>
                </a:solidFill>
                <a:latin typeface="Consolas" pitchFamily="49" charset="0"/>
              </a:rPr>
              <a:t>MyR</a:t>
            </a:r>
            <a:r>
              <a:rPr lang="sr-Latn-RS" sz="1200" b="1" dirty="0" smtClean="0">
                <a:solidFill>
                  <a:srgbClr val="FFFF00"/>
                </a:solidFill>
                <a:latin typeface="Consolas" pitchFamily="49" charset="0"/>
              </a:rPr>
              <a:t>epositor</a:t>
            </a:r>
            <a:r>
              <a:rPr lang="en-US" sz="1200" b="1" dirty="0" smtClean="0">
                <a:solidFill>
                  <a:srgbClr val="FFFF00"/>
                </a:solidFill>
                <a:latin typeface="Consolas" pitchFamily="49" charset="0"/>
              </a:rPr>
              <a:t>y : </a:t>
            </a:r>
            <a:r>
              <a:rPr lang="en-US" sz="1200" b="1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</a:rPr>
              <a:t>IRepository</a:t>
            </a:r>
            <a:endParaRPr lang="en-US" sz="1200" b="1" dirty="0">
              <a:solidFill>
                <a:schemeClr val="bg2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</a:t>
            </a:r>
            <a:r>
              <a:rPr lang="en-US" sz="1200" dirty="0" smtClean="0">
                <a:solidFill>
                  <a:srgbClr val="4F81BD"/>
                </a:solidFill>
                <a:latin typeface="Consolas" pitchFamily="49" charset="0"/>
              </a:rPr>
              <a:t>private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readonly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</a:rPr>
              <a:t>DbContext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ctx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</a:t>
            </a:r>
            <a:r>
              <a:rPr lang="en-US" sz="1200" dirty="0" smtClean="0">
                <a:solidFill>
                  <a:srgbClr val="4F81BD"/>
                </a:solidFill>
                <a:latin typeface="Consolas" pitchFamily="49" charset="0"/>
              </a:rPr>
              <a:t>public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MyRepository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</a:rPr>
              <a:t>DbContext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</a:rPr>
              <a:t>ctx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err="1" smtClean="0">
                <a:solidFill>
                  <a:srgbClr val="4F81BD"/>
                </a:solidFill>
                <a:latin typeface="Consolas" pitchFamily="49" charset="0"/>
              </a:rPr>
              <a:t>this</a:t>
            </a:r>
            <a:r>
              <a:rPr lang="en-US" sz="1200" dirty="0" err="1" smtClean="0">
                <a:latin typeface="Consolas" pitchFamily="49" charset="0"/>
              </a:rPr>
              <a:t>.ctx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ctx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</a:rPr>
              <a:t>   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public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  <a:latin typeface="Consolas" pitchFamily="49" charset="0"/>
              </a:rPr>
              <a:t>IEnumerable</a:t>
            </a:r>
            <a:r>
              <a:rPr lang="en-US" sz="1200" dirty="0" smtClean="0">
                <a:latin typeface="Consolas" pitchFamily="49" charset="0"/>
              </a:rPr>
              <a:t>&lt;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</a:rPr>
              <a:t>Model</a:t>
            </a:r>
            <a:r>
              <a:rPr lang="en-US" sz="1200" dirty="0" smtClean="0">
                <a:latin typeface="Consolas" pitchFamily="49" charset="0"/>
              </a:rPr>
              <a:t>&gt; Get()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smtClean="0">
                <a:solidFill>
                  <a:srgbClr val="4F81BD"/>
                </a:solidFill>
                <a:latin typeface="Consolas" pitchFamily="49" charset="0"/>
              </a:rPr>
              <a:t>return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 smtClean="0">
                <a:solidFill>
                  <a:srgbClr val="4F81BD"/>
                </a:solidFill>
                <a:latin typeface="Consolas" pitchFamily="49" charset="0"/>
              </a:rPr>
              <a:t>this</a:t>
            </a:r>
            <a:r>
              <a:rPr lang="en-US" sz="1200" dirty="0" err="1" smtClean="0">
                <a:latin typeface="Consolas" pitchFamily="49" charset="0"/>
              </a:rPr>
              <a:t>.ctx.Models.ToList</a:t>
            </a:r>
            <a:r>
              <a:rPr lang="en-US" sz="1200" dirty="0" smtClean="0">
                <a:latin typeface="Consolas" pitchFamily="49" charset="0"/>
              </a:rPr>
              <a:t>();</a:t>
            </a:r>
          </a:p>
          <a:p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</a:rPr>
              <a:t>  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  <a:endParaRPr lang="sr-Latn-RS" sz="12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47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b="1" dirty="0" smtClean="0">
                <a:latin typeface="Century Gothic" pitchFamily="34" charset="0"/>
              </a:rPr>
              <a:t>NuGet</a:t>
            </a:r>
            <a:endParaRPr sz="3200" b="1" dirty="0"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200150"/>
            <a:ext cx="7772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600" dirty="0" err="1">
                <a:latin typeface="Century Gothic" pitchFamily="34" charset="0"/>
              </a:rPr>
              <a:t>Celokupna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arhitektura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sr-Latn-RS" sz="1600" dirty="0" smtClean="0">
                <a:latin typeface="Century Gothic" pitchFamily="34" charset="0"/>
              </a:rPr>
              <a:t>ASP.NET Core-a </a:t>
            </a:r>
            <a:r>
              <a:rPr lang="en-US" sz="1600" dirty="0" smtClean="0">
                <a:latin typeface="Century Gothic" pitchFamily="34" charset="0"/>
              </a:rPr>
              <a:t>je </a:t>
            </a:r>
            <a:r>
              <a:rPr lang="en-US" sz="1600" dirty="0" err="1">
                <a:latin typeface="Century Gothic" pitchFamily="34" charset="0"/>
              </a:rPr>
              <a:t>takva</a:t>
            </a:r>
            <a:r>
              <a:rPr lang="en-US" sz="1600" dirty="0">
                <a:latin typeface="Century Gothic" pitchFamily="34" charset="0"/>
              </a:rPr>
              <a:t> da se </a:t>
            </a:r>
            <a:r>
              <a:rPr lang="en-US" sz="1600" dirty="0" err="1">
                <a:latin typeface="Century Gothic" pitchFamily="34" charset="0"/>
              </a:rPr>
              <a:t>mogu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lako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primeniti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principi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modularnog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programiranja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sr-Latn-RS" sz="1600" dirty="0" smtClean="0">
                <a:latin typeface="Century Gothic" pitchFamily="34" charset="0"/>
              </a:rPr>
              <a:t> - </a:t>
            </a:r>
            <a:r>
              <a:rPr lang="en-US" sz="1600" dirty="0" err="1" smtClean="0">
                <a:latin typeface="Century Gothic" pitchFamily="34" charset="0"/>
              </a:rPr>
              <a:t>izdvajanja</a:t>
            </a:r>
            <a:r>
              <a:rPr lang="en-US" sz="1600" dirty="0" smtClean="0">
                <a:latin typeface="Century Gothic" pitchFamily="34" charset="0"/>
              </a:rPr>
              <a:t>  </a:t>
            </a:r>
            <a:r>
              <a:rPr lang="en-US" sz="1600" dirty="0" err="1">
                <a:latin typeface="Century Gothic" pitchFamily="34" charset="0"/>
              </a:rPr>
              <a:t>smislenih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celina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koja</a:t>
            </a:r>
            <a:r>
              <a:rPr lang="en-US" sz="1600" dirty="0">
                <a:latin typeface="Century Gothic" pitchFamily="34" charset="0"/>
              </a:rPr>
              <a:t> se </a:t>
            </a:r>
            <a:r>
              <a:rPr lang="en-US" sz="1600" dirty="0" err="1">
                <a:latin typeface="Century Gothic" pitchFamily="34" charset="0"/>
              </a:rPr>
              <a:t>kasnije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mogu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koristiti</a:t>
            </a:r>
            <a:r>
              <a:rPr lang="en-US" sz="1600" dirty="0">
                <a:latin typeface="Century Gothic" pitchFamily="34" charset="0"/>
              </a:rPr>
              <a:t> ne </a:t>
            </a:r>
            <a:r>
              <a:rPr lang="en-US" sz="1600" dirty="0" err="1">
                <a:latin typeface="Century Gothic" pitchFamily="34" charset="0"/>
              </a:rPr>
              <a:t>samo</a:t>
            </a:r>
            <a:r>
              <a:rPr lang="en-US" sz="1600" dirty="0">
                <a:latin typeface="Century Gothic" pitchFamily="34" charset="0"/>
              </a:rPr>
              <a:t> u </a:t>
            </a:r>
            <a:r>
              <a:rPr lang="en-US" sz="1600" dirty="0" err="1" smtClean="0">
                <a:latin typeface="Century Gothic" pitchFamily="34" charset="0"/>
              </a:rPr>
              <a:t>teku</a:t>
            </a:r>
            <a:r>
              <a:rPr lang="sr-Latn-RS" sz="1600" dirty="0" smtClean="0">
                <a:latin typeface="Century Gothic" pitchFamily="34" charset="0"/>
              </a:rPr>
              <a:t>ć</a:t>
            </a:r>
            <a:r>
              <a:rPr lang="en-US" sz="1600" dirty="0" err="1" smtClean="0">
                <a:latin typeface="Century Gothic" pitchFamily="34" charset="0"/>
              </a:rPr>
              <a:t>im</a:t>
            </a:r>
            <a:r>
              <a:rPr lang="en-US" sz="1600" dirty="0">
                <a:latin typeface="Century Gothic" pitchFamily="34" charset="0"/>
              </a:rPr>
              <a:t>, </a:t>
            </a:r>
            <a:r>
              <a:rPr lang="en-US" sz="1600" dirty="0" err="1" smtClean="0">
                <a:latin typeface="Century Gothic" pitchFamily="34" charset="0"/>
              </a:rPr>
              <a:t>ve</a:t>
            </a:r>
            <a:r>
              <a:rPr lang="sr-Latn-RS" sz="1600" dirty="0" smtClean="0">
                <a:latin typeface="Century Gothic" pitchFamily="34" charset="0"/>
              </a:rPr>
              <a:t>ć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>
                <a:latin typeface="Century Gothic" pitchFamily="34" charset="0"/>
              </a:rPr>
              <a:t>i u </a:t>
            </a:r>
            <a:r>
              <a:rPr lang="en-US" sz="1600" dirty="0" err="1">
                <a:latin typeface="Century Gothic" pitchFamily="34" charset="0"/>
              </a:rPr>
              <a:t>kasnijim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projektima</a:t>
            </a:r>
            <a:endParaRPr lang="sr-Latn-RS" sz="1600" dirty="0" smtClean="0">
              <a:latin typeface="Century Gothic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600" dirty="0" smtClean="0">
                <a:latin typeface="Century Gothic" pitchFamily="34" charset="0"/>
              </a:rPr>
              <a:t>.NET Core </a:t>
            </a:r>
            <a:r>
              <a:rPr lang="en-US" sz="1600" dirty="0" err="1" smtClean="0">
                <a:latin typeface="Century Gothic" pitchFamily="34" charset="0"/>
              </a:rPr>
              <a:t>ima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ugra</a:t>
            </a:r>
            <a:r>
              <a:rPr lang="sr-Latn-RS" sz="1600" dirty="0" smtClean="0">
                <a:latin typeface="Century Gothic" pitchFamily="34" charset="0"/>
              </a:rPr>
              <a:t>đ</a:t>
            </a:r>
            <a:r>
              <a:rPr lang="en-US" sz="1600" dirty="0" smtClean="0">
                <a:latin typeface="Century Gothic" pitchFamily="34" charset="0"/>
              </a:rPr>
              <a:t>en </a:t>
            </a:r>
            <a:r>
              <a:rPr lang="en-US" sz="1600" dirty="0" err="1" smtClean="0">
                <a:latin typeface="Century Gothic" pitchFamily="34" charset="0"/>
              </a:rPr>
              <a:t>menad</a:t>
            </a:r>
            <a:r>
              <a:rPr lang="sr-Latn-RS" sz="1600" dirty="0" smtClean="0">
                <a:latin typeface="Century Gothic" pitchFamily="34" charset="0"/>
              </a:rPr>
              <a:t>ž</a:t>
            </a:r>
            <a:r>
              <a:rPr lang="en-US" sz="1600" dirty="0" err="1" smtClean="0">
                <a:latin typeface="Century Gothic" pitchFamily="34" charset="0"/>
              </a:rPr>
              <a:t>er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modula</a:t>
            </a:r>
            <a:r>
              <a:rPr lang="en-US" sz="1600" dirty="0">
                <a:latin typeface="Century Gothic" pitchFamily="34" charset="0"/>
              </a:rPr>
              <a:t> (</a:t>
            </a:r>
            <a:r>
              <a:rPr lang="en-US" sz="1600" dirty="0" err="1">
                <a:latin typeface="Century Gothic" pitchFamily="34" charset="0"/>
              </a:rPr>
              <a:t>paketa</a:t>
            </a:r>
            <a:r>
              <a:rPr lang="en-US" sz="1600" dirty="0">
                <a:latin typeface="Century Gothic" pitchFamily="34" charset="0"/>
              </a:rPr>
              <a:t>) </a:t>
            </a:r>
            <a:r>
              <a:rPr lang="en-US" sz="1600" dirty="0" err="1">
                <a:latin typeface="Century Gothic" pitchFamily="34" charset="0"/>
              </a:rPr>
              <a:t>koji</a:t>
            </a:r>
            <a:r>
              <a:rPr lang="en-US" sz="1600" dirty="0">
                <a:latin typeface="Century Gothic" pitchFamily="34" charset="0"/>
              </a:rPr>
              <a:t> se </a:t>
            </a:r>
            <a:r>
              <a:rPr lang="en-US" sz="1600" dirty="0" err="1">
                <a:latin typeface="Century Gothic" pitchFamily="34" charset="0"/>
              </a:rPr>
              <a:t>zove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sr-Latn-RS" sz="1600" dirty="0" smtClean="0">
                <a:latin typeface="Century Gothic" pitchFamily="34" charset="0"/>
              </a:rPr>
              <a:t>NuGet</a:t>
            </a:r>
            <a:endParaRPr lang="sr-Latn-RS" sz="1600" dirty="0">
              <a:latin typeface="Century Gothic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600" dirty="0" err="1" smtClean="0">
                <a:latin typeface="Century Gothic" pitchFamily="34" charset="0"/>
              </a:rPr>
              <a:t>Kori</a:t>
            </a:r>
            <a:r>
              <a:rPr lang="sr-Latn-RS" sz="1600" dirty="0" smtClean="0">
                <a:latin typeface="Century Gothic" pitchFamily="34" charset="0"/>
              </a:rPr>
              <a:t>šć</a:t>
            </a:r>
            <a:r>
              <a:rPr lang="en-US" sz="1600" dirty="0" err="1" smtClean="0">
                <a:latin typeface="Century Gothic" pitchFamily="34" charset="0"/>
              </a:rPr>
              <a:t>enjem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sr-Latn-RS" sz="1600" dirty="0" smtClean="0">
                <a:latin typeface="Century Gothic" pitchFamily="34" charset="0"/>
              </a:rPr>
              <a:t>NuGet-a</a:t>
            </a:r>
            <a:r>
              <a:rPr lang="en-US" sz="1600" dirty="0" smtClean="0">
                <a:latin typeface="Century Gothic" pitchFamily="34" charset="0"/>
              </a:rPr>
              <a:t>, </a:t>
            </a:r>
            <a:r>
              <a:rPr lang="en-US" sz="1600" dirty="0" err="1" smtClean="0">
                <a:latin typeface="Century Gothic" pitchFamily="34" charset="0"/>
              </a:rPr>
              <a:t>mogu</a:t>
            </a:r>
            <a:r>
              <a:rPr lang="sr-Latn-RS" sz="1600" dirty="0" smtClean="0">
                <a:latin typeface="Century Gothic" pitchFamily="34" charset="0"/>
              </a:rPr>
              <a:t>ć</a:t>
            </a:r>
            <a:r>
              <a:rPr lang="en-US" sz="1600" dirty="0" smtClean="0">
                <a:latin typeface="Century Gothic" pitchFamily="34" charset="0"/>
              </a:rPr>
              <a:t>e </a:t>
            </a:r>
            <a:r>
              <a:rPr lang="en-US" sz="1600" dirty="0">
                <a:latin typeface="Century Gothic" pitchFamily="34" charset="0"/>
              </a:rPr>
              <a:t>je </a:t>
            </a:r>
            <a:r>
              <a:rPr lang="en-US" sz="1600" dirty="0" err="1">
                <a:latin typeface="Century Gothic" pitchFamily="34" charset="0"/>
              </a:rPr>
              <a:t>instalirati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veoma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veliki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broj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dodatnih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korisnih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paketa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koji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implementiraju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razli</a:t>
            </a:r>
            <a:r>
              <a:rPr lang="sr-Latn-RS" sz="1600" dirty="0" smtClean="0">
                <a:latin typeface="Century Gothic" pitchFamily="34" charset="0"/>
              </a:rPr>
              <a:t>č</a:t>
            </a:r>
            <a:r>
              <a:rPr lang="en-US" sz="1600" dirty="0" err="1" smtClean="0">
                <a:latin typeface="Century Gothic" pitchFamily="34" charset="0"/>
              </a:rPr>
              <a:t>ite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funkcionalnosti</a:t>
            </a:r>
            <a:endParaRPr lang="sr-Latn-RS" sz="1600" dirty="0">
              <a:latin typeface="Century Gothic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600" dirty="0" err="1">
                <a:latin typeface="Century Gothic" pitchFamily="34" charset="0"/>
              </a:rPr>
              <a:t>N</a:t>
            </a:r>
            <a:r>
              <a:rPr lang="en-US" sz="1600" dirty="0" err="1" smtClean="0">
                <a:latin typeface="Century Gothic" pitchFamily="34" charset="0"/>
              </a:rPr>
              <a:t>eki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>
                <a:latin typeface="Century Gothic" pitchFamily="34" charset="0"/>
              </a:rPr>
              <a:t>od </a:t>
            </a:r>
            <a:r>
              <a:rPr lang="en-US" sz="1600" dirty="0" err="1">
                <a:latin typeface="Century Gothic" pitchFamily="34" charset="0"/>
              </a:rPr>
              <a:t>najkorisnijih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paketa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su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sr-Latn-RS" sz="1600" dirty="0" smtClean="0">
                <a:latin typeface="Century Gothic" pitchFamily="34" charset="0"/>
              </a:rPr>
              <a:t>Entity Framework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sr-Latn-RS" sz="1600" dirty="0">
                <a:latin typeface="Century Gothic" pitchFamily="34" charset="0"/>
              </a:rPr>
              <a:t>C</a:t>
            </a:r>
            <a:r>
              <a:rPr lang="en-US" sz="1600" dirty="0" smtClean="0">
                <a:latin typeface="Century Gothic" pitchFamily="34" charset="0"/>
              </a:rPr>
              <a:t>ore</a:t>
            </a:r>
            <a:r>
              <a:rPr lang="en-US" sz="1600" dirty="0">
                <a:latin typeface="Century Gothic" pitchFamily="34" charset="0"/>
              </a:rPr>
              <a:t>, </a:t>
            </a:r>
            <a:r>
              <a:rPr lang="sr-Latn-RS" sz="1600" dirty="0" smtClean="0">
                <a:latin typeface="Century Gothic" pitchFamily="34" charset="0"/>
              </a:rPr>
              <a:t>I</a:t>
            </a:r>
            <a:r>
              <a:rPr lang="en-US" sz="1600" dirty="0" err="1" smtClean="0">
                <a:latin typeface="Century Gothic" pitchFamily="34" charset="0"/>
              </a:rPr>
              <a:t>dentity</a:t>
            </a:r>
            <a:r>
              <a:rPr lang="sr-Latn-RS" sz="1600" dirty="0" smtClean="0">
                <a:latin typeface="Century Gothic" pitchFamily="34" charset="0"/>
              </a:rPr>
              <a:t>...</a:t>
            </a:r>
          </a:p>
          <a:p>
            <a:pPr marL="285750" indent="-285750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600" dirty="0" err="1" smtClean="0">
                <a:latin typeface="Century Gothic" pitchFamily="34" charset="0"/>
              </a:rPr>
              <a:t>Ovaj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stil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programiranja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omogu</a:t>
            </a:r>
            <a:r>
              <a:rPr lang="sr-Latn-RS" sz="1600" dirty="0" smtClean="0">
                <a:latin typeface="Century Gothic" pitchFamily="34" charset="0"/>
              </a:rPr>
              <a:t>ć</a:t>
            </a:r>
            <a:r>
              <a:rPr lang="en-US" sz="1600" dirty="0" err="1" smtClean="0">
                <a:latin typeface="Century Gothic" pitchFamily="34" charset="0"/>
              </a:rPr>
              <a:t>ava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veoma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visok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stepen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recikliranja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koda</a:t>
            </a:r>
            <a:r>
              <a:rPr lang="sr-Latn-RS" sz="1600" dirty="0">
                <a:latin typeface="Century Gothic" pitchFamily="34" charset="0"/>
              </a:rPr>
              <a:t> </a:t>
            </a:r>
            <a:r>
              <a:rPr lang="sr-Latn-RS" sz="1600" dirty="0" smtClean="0">
                <a:latin typeface="Century Gothic" pitchFamily="34" charset="0"/>
              </a:rPr>
              <a:t>- </a:t>
            </a:r>
            <a:r>
              <a:rPr lang="en-US" sz="1600" dirty="0" err="1" smtClean="0">
                <a:latin typeface="Century Gothic" pitchFamily="34" charset="0"/>
              </a:rPr>
              <a:t>minimizuje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>
                <a:latin typeface="Century Gothic" pitchFamily="34" charset="0"/>
              </a:rPr>
              <a:t>boilerplate </a:t>
            </a:r>
            <a:r>
              <a:rPr lang="en-US" sz="1600" dirty="0" err="1" smtClean="0">
                <a:latin typeface="Century Gothic" pitchFamily="34" charset="0"/>
              </a:rPr>
              <a:t>kod</a:t>
            </a:r>
            <a:endParaRPr lang="en-US" sz="1600" dirty="0">
              <a:latin typeface="Century Gothic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endParaRPr lang="en-US" sz="1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b="1" dirty="0" smtClean="0">
                <a:latin typeface="Century Gothic" pitchFamily="34" charset="0"/>
              </a:rPr>
              <a:t>Entity Framework Core</a:t>
            </a:r>
            <a:endParaRPr lang="en-US" sz="3200" b="1" dirty="0"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200150"/>
            <a:ext cx="7772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EF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C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ore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predstavlja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paket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koji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krajnjem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programeru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nudi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ist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interfejs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bazi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i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direktnu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integraciju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LINQ-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om</a:t>
            </a:r>
            <a:endParaRPr lang="sr-Latn-RS" sz="1600" dirty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Naj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se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koristi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u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tandemu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err="1">
                <a:solidFill>
                  <a:srgbClr val="FFC39F"/>
                </a:solidFill>
                <a:latin typeface="Century Gothic" pitchFamily="34" charset="0"/>
              </a:rPr>
              <a:t>E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ntitiy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F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ramework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T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ools-ima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–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skup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alata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koji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automatizuju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veliki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deo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interakcije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EF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C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ore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-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om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i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nudi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funkcionalnosti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kao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err="1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to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kreiranje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konkteksta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,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migracija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,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pokretanje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migracija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, i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sl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.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EF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C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ore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razliku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od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klasi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nog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EF-a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nudi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ve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i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broj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API-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jeva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rad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modelom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F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luent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API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za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konfiguraciju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EF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-a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i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C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ode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-F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irst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pristup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zasnovan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migracijama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J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o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jedna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razlika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u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odnosu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regularan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EF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je </a:t>
            </a:r>
            <a:r>
              <a:rPr lang="sr-Latn-RS" sz="1600" dirty="0" err="1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injenica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da se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ov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d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konktekst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baze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podataka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koristi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kao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servis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–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mo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ž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se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injektira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ti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u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kontroler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ili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u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drugi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servis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 po potrebi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,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nakon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err="1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ega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mu se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mo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ž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pristupiti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92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</p:spPr>
        <p:txBody>
          <a:bodyPr/>
          <a:lstStyle/>
          <a:p>
            <a:r>
              <a:rPr lang="sr-Latn-RS" sz="3200" b="1" dirty="0" smtClean="0">
                <a:latin typeface="Century Gothic" pitchFamily="34" charset="0"/>
              </a:rPr>
              <a:t>Nswag</a:t>
            </a:r>
            <a:endParaRPr lang="en-US" sz="3200" b="1" dirty="0">
              <a:latin typeface="Century Gothic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" y="1200150"/>
            <a:ext cx="7772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Nswag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-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popularna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biblioteka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koja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se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koristi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ve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ć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i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broj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platformi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 (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ASP.NET, </a:t>
            </a:r>
            <a:r>
              <a:rPr lang="sr-Latn-RS" sz="1600" dirty="0">
                <a:solidFill>
                  <a:srgbClr val="434343"/>
                </a:solidFill>
                <a:latin typeface="Century Gothic" pitchFamily="34" charset="0"/>
              </a:rPr>
              <a:t>ASP.NET Core i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>
                <a:solidFill>
                  <a:srgbClr val="434343"/>
                </a:solidFill>
                <a:latin typeface="Century Gothic" pitchFamily="34" charset="0"/>
              </a:rPr>
              <a:t>N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ode</a:t>
            </a:r>
            <a:r>
              <a:rPr lang="sr-Latn-RS" sz="1600" dirty="0">
                <a:solidFill>
                  <a:srgbClr val="434343"/>
                </a:solidFill>
                <a:latin typeface="Century Gothic" pitchFamily="34" charset="0"/>
              </a:rPr>
              <a:t>.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js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)</a:t>
            </a:r>
          </a:p>
          <a:p>
            <a:pPr marL="285750" indent="-285750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Osnovna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uloga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err="1">
                <a:solidFill>
                  <a:srgbClr val="434343"/>
                </a:solidFill>
                <a:latin typeface="Century Gothic" pitchFamily="34" charset="0"/>
              </a:rPr>
              <a:t>N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swag-a 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je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automatsko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generisanje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dokumentacije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po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OpenAPI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I swagger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standardima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endParaRPr lang="sr-Latn-RS" sz="1600" dirty="0">
              <a:solidFill>
                <a:srgbClr val="434343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600" dirty="0">
                <a:solidFill>
                  <a:srgbClr val="434343"/>
                </a:solidFill>
                <a:latin typeface="Century Gothic" pitchFamily="34" charset="0"/>
              </a:rPr>
              <a:t>N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swag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predstavlja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niz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alata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koji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omogu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ć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ava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automatsko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kreiranje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dokumentacije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na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osnovu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source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koda</a:t>
            </a:r>
          </a:p>
          <a:p>
            <a:pPr marL="285750" indent="-285750">
              <a:spcBef>
                <a:spcPts val="12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O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mogu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ć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ava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i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automatsko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kreiranje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ve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ć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eg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broja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klijenata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na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osnovu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ve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ć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gotove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dokumentacije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–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ovo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mu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fakti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omogu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ć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ava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da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brzo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elegantno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generiše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gotovog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klijenta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434343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proizvol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j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an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API</a:t>
            </a:r>
            <a:endParaRPr lang="en-US" sz="1600" dirty="0">
              <a:solidFill>
                <a:srgbClr val="434343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50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sr-Latn-RS" sz="3200" b="1" dirty="0" smtClean="0">
                <a:solidFill>
                  <a:srgbClr val="FFC39F"/>
                </a:solidFill>
                <a:latin typeface="Century Gothic" pitchFamily="34" charset="0"/>
              </a:rPr>
              <a:t>Indentity Core</a:t>
            </a:r>
            <a:endParaRPr sz="3200" b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200150"/>
            <a:ext cx="8077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i="1" dirty="0">
                <a:solidFill>
                  <a:srgbClr val="FFC39F"/>
                </a:solidFill>
                <a:latin typeface="Century Gothic" pitchFamily="34" charset="0"/>
              </a:rPr>
              <a:t>Identity </a:t>
            </a:r>
            <a:r>
              <a:rPr lang="sr-Latn-RS" sz="1600" i="1" dirty="0" smtClean="0">
                <a:solidFill>
                  <a:srgbClr val="FFC39F"/>
                </a:solidFill>
                <a:latin typeface="Century Gothic" pitchFamily="34" charset="0"/>
              </a:rPr>
              <a:t>C</a:t>
            </a:r>
            <a:r>
              <a:rPr lang="en-US" sz="1600" i="1" dirty="0" smtClean="0">
                <a:solidFill>
                  <a:srgbClr val="FFC39F"/>
                </a:solidFill>
                <a:latin typeface="Century Gothic" pitchFamily="34" charset="0"/>
              </a:rPr>
              <a:t>ore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predstavlja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C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ore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varijantu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Identity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servisa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iz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ASP.NET-a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Ovde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se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podr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ž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ava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veoma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veliki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broj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na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ina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autorizacije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autentifikacije</a:t>
            </a:r>
            <a:endParaRPr lang="sr-Latn-RS" sz="1600" dirty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J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edna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od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osnovnih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prednosti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celokupnog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I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dentity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C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ore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F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ramework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-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a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je </a:t>
            </a:r>
            <a:r>
              <a:rPr lang="sr-Latn-RS" sz="1600" dirty="0" err="1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injenica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da je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proširljiv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da je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mogu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ugraditi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proizvoljan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protokol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u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njega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Neki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od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gotovih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tipova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navedenih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servisa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oni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bazirani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kola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č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i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ima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,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jwt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(</a:t>
            </a:r>
            <a:r>
              <a:rPr lang="en-US" sz="1600" i="1" dirty="0" err="1">
                <a:solidFill>
                  <a:srgbClr val="FFC39F"/>
                </a:solidFill>
                <a:latin typeface="Century Gothic" pitchFamily="34" charset="0"/>
              </a:rPr>
              <a:t>json</a:t>
            </a:r>
            <a:r>
              <a:rPr lang="en-US" sz="1600" i="1" dirty="0">
                <a:solidFill>
                  <a:srgbClr val="FFC39F"/>
                </a:solidFill>
                <a:latin typeface="Century Gothic" pitchFamily="34" charset="0"/>
              </a:rPr>
              <a:t> web token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)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standa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r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du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..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.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12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Podr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ž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ava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se </a:t>
            </a:r>
            <a:r>
              <a:rPr lang="sr-Latn-RS" sz="1600" b="1" dirty="0" smtClean="0">
                <a:solidFill>
                  <a:srgbClr val="FFC39F"/>
                </a:solidFill>
                <a:latin typeface="Century Gothic" pitchFamily="34" charset="0"/>
              </a:rPr>
              <a:t>R</a:t>
            </a:r>
            <a:r>
              <a:rPr lang="en-US" sz="1600" b="1" dirty="0" err="1" smtClean="0">
                <a:solidFill>
                  <a:srgbClr val="FFC39F"/>
                </a:solidFill>
                <a:latin typeface="Century Gothic" pitchFamily="34" charset="0"/>
              </a:rPr>
              <a:t>oles</a:t>
            </a:r>
            <a:r>
              <a:rPr lang="en-US" sz="1600" b="1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b="1" dirty="0">
                <a:solidFill>
                  <a:srgbClr val="FFC39F"/>
                </a:solidFill>
                <a:latin typeface="Century Gothic" pitchFamily="34" charset="0"/>
              </a:rPr>
              <a:t>based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autentifikacij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a 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(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osnovu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rola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), </a:t>
            </a:r>
            <a:r>
              <a:rPr lang="sr-Latn-RS" sz="1600" b="1" dirty="0" smtClean="0">
                <a:solidFill>
                  <a:srgbClr val="FFC39F"/>
                </a:solidFill>
                <a:latin typeface="Century Gothic" pitchFamily="34" charset="0"/>
              </a:rPr>
              <a:t>C</a:t>
            </a:r>
            <a:r>
              <a:rPr lang="en-US" sz="1600" b="1" dirty="0" err="1" smtClean="0">
                <a:solidFill>
                  <a:srgbClr val="FFC39F"/>
                </a:solidFill>
                <a:latin typeface="Century Gothic" pitchFamily="34" charset="0"/>
              </a:rPr>
              <a:t>laims</a:t>
            </a:r>
            <a:r>
              <a:rPr lang="en-US" sz="1600" b="1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b="1" dirty="0">
                <a:solidFill>
                  <a:srgbClr val="FFC39F"/>
                </a:solidFill>
                <a:latin typeface="Century Gothic" pitchFamily="34" charset="0"/>
              </a:rPr>
              <a:t>based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(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osnovu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iskaza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/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tvrdnji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)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b="1" dirty="0">
                <a:solidFill>
                  <a:srgbClr val="FFC39F"/>
                </a:solidFill>
                <a:latin typeface="Century Gothic" pitchFamily="34" charset="0"/>
              </a:rPr>
              <a:t>P</a:t>
            </a:r>
            <a:r>
              <a:rPr lang="en-US" sz="1600" b="1" dirty="0" err="1" smtClean="0">
                <a:solidFill>
                  <a:srgbClr val="FFC39F"/>
                </a:solidFill>
                <a:latin typeface="Century Gothic" pitchFamily="34" charset="0"/>
              </a:rPr>
              <a:t>olicy</a:t>
            </a:r>
            <a:r>
              <a:rPr lang="en-US" sz="1600" b="1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b="1" dirty="0">
                <a:solidFill>
                  <a:srgbClr val="FFC39F"/>
                </a:solidFill>
                <a:latin typeface="Century Gothic" pitchFamily="34" charset="0"/>
              </a:rPr>
              <a:t>based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(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ovde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se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defini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u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specijalne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polise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koje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mogu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da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predstavljaju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kombinacije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R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oles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based,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C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laims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based,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kao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drugih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proizvoljnih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sistema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koje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je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mogu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implementirati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51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200" b="1" dirty="0" smtClean="0">
                <a:latin typeface="Century Gothic" pitchFamily="34" charset="0"/>
              </a:rPr>
              <a:t>Angular</a:t>
            </a:r>
            <a:endParaRPr sz="4200" b="1" dirty="0"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746" y="120015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Angular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predstavlja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SPA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frejmvork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razvijen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od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 strane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err="1">
                <a:solidFill>
                  <a:srgbClr val="434343"/>
                </a:solidFill>
                <a:latin typeface="Century Gothic" pitchFamily="34" charset="0"/>
              </a:rPr>
              <a:t>G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ugla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korišćenjem </a:t>
            </a:r>
            <a:r>
              <a:rPr lang="sr-Latn-RS" sz="1600" dirty="0">
                <a:solidFill>
                  <a:srgbClr val="434343"/>
                </a:solidFill>
                <a:latin typeface="Century Gothic" pitchFamily="34" charset="0"/>
              </a:rPr>
              <a:t>M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ajkrosoftovog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b="1" i="1" dirty="0" smtClean="0">
                <a:solidFill>
                  <a:srgbClr val="434343"/>
                </a:solidFill>
                <a:latin typeface="Century Gothic" pitchFamily="34" charset="0"/>
              </a:rPr>
              <a:t>typescript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-a</a:t>
            </a:r>
            <a:endParaRPr lang="sr-Latn-RS" sz="1600" dirty="0">
              <a:solidFill>
                <a:srgbClr val="434343"/>
              </a:solidFill>
              <a:latin typeface="Century Gothic" pitchFamily="34" charset="0"/>
            </a:endParaRPr>
          </a:p>
          <a:p>
            <a:pPr marL="342900" indent="-342900"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Kasnije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verzije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(Angular 2+) se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veoma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razlikuju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od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inicijalne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verzije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,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koja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je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bila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klasi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na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JS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bibilioteka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(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koristi se naziv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AngularJS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,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kako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bi se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izbegla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konfuzija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)</a:t>
            </a:r>
            <a:endParaRPr lang="sr-Latn-RS" sz="1600" dirty="0" smtClean="0">
              <a:solidFill>
                <a:srgbClr val="434343"/>
              </a:solidFill>
              <a:latin typeface="Century Gothic" pitchFamily="34" charset="0"/>
            </a:endParaRPr>
          </a:p>
          <a:p>
            <a:pPr marL="342900" indent="-342900"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Postoji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gotov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templejt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za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angular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projekte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u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.NET Core-u 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(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dotnet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new angular),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koji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obezbe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đ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uju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bekend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implementiran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u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ASP.NET Core-u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kao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API,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dok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se frontend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klijent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hostuje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na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N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ode-u </a:t>
            </a:r>
            <a:r>
              <a:rPr lang="sr-Latn-RS" sz="1600" dirty="0">
                <a:solidFill>
                  <a:srgbClr val="434343"/>
                </a:solidFill>
                <a:latin typeface="Century Gothic" pitchFamily="34" charset="0"/>
              </a:rPr>
              <a:t>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mo</a:t>
            </a:r>
            <a:r>
              <a:rPr lang="sr-Latn-RS" sz="1600" dirty="0">
                <a:solidFill>
                  <a:srgbClr val="434343"/>
                </a:solidFill>
                <a:latin typeface="Century Gothic" pitchFamily="34" charset="0"/>
              </a:rPr>
              <a:t>ž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e da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interaguje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sa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ovim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klijentom</a:t>
            </a:r>
            <a:endParaRPr lang="sr-Latn-RS" sz="1600" dirty="0" smtClean="0">
              <a:solidFill>
                <a:srgbClr val="434343"/>
              </a:solidFill>
              <a:latin typeface="Century Gothic" pitchFamily="34" charset="0"/>
            </a:endParaRPr>
          </a:p>
          <a:p>
            <a:pPr marL="342900" indent="-342900"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Kao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predstavnik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SPA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frejmvorka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, Angular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nudi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v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e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oma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veliki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broj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pogodnosti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koje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klasi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č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ni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JS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frejmvorci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kao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sto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je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jQuery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ne nude –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ugra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đ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en model binding, event binding,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modularna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struktura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i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deklarativan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stil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programiranja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predstavljaju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samo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neke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od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karakteristika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koje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A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ngular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odvajaju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od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klasicnih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frejmvorka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.</a:t>
            </a:r>
          </a:p>
          <a:p>
            <a:pPr marL="342900" indent="-342900">
              <a:buClr>
                <a:srgbClr val="434343"/>
              </a:buClr>
              <a:buFont typeface="Wingdings" pitchFamily="2" charset="2"/>
              <a:buChar char="ü"/>
            </a:pPr>
            <a:endParaRPr lang="en-US" sz="1600" dirty="0">
              <a:solidFill>
                <a:srgbClr val="434343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>
            <a:spLocks noGrp="1"/>
          </p:cNvSpPr>
          <p:nvPr>
            <p:ph type="subTitle" idx="1"/>
          </p:nvPr>
        </p:nvSpPr>
        <p:spPr>
          <a:xfrm>
            <a:off x="457207" y="2343150"/>
            <a:ext cx="82296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sr-Latn-RS" sz="2400" dirty="0" smtClean="0">
                <a:latin typeface="Century Gothic" pitchFamily="34" charset="0"/>
              </a:rPr>
              <a:t>ASP.NET Core 1.0 objavljen 27. juna 2016.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sr-Latn-RS" sz="2400" dirty="0" smtClean="0">
                <a:solidFill>
                  <a:srgbClr val="FFC39F"/>
                </a:solidFill>
                <a:latin typeface="Century Gothic" pitchFamily="34" charset="0"/>
                <a:sym typeface="Advent Pro"/>
              </a:rPr>
              <a:t>ASP.NET Core 2.0 objavljen 14. avgusta 2017.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sr-Latn-RS" sz="2400" b="1" dirty="0" smtClean="0">
                <a:latin typeface="Century Gothic" pitchFamily="34" charset="0"/>
              </a:rPr>
              <a:t>ASP.NET Core 3.0 objavljen 23. Septembra 2019.</a:t>
            </a:r>
          </a:p>
        </p:txBody>
      </p:sp>
      <p:sp>
        <p:nvSpPr>
          <p:cNvPr id="328" name="Google Shape;328;p30"/>
          <p:cNvSpPr/>
          <p:nvPr/>
        </p:nvSpPr>
        <p:spPr>
          <a:xfrm rot="10800000">
            <a:off x="0" y="-15861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20;p29"/>
          <p:cNvSpPr txBox="1">
            <a:spLocks/>
          </p:cNvSpPr>
          <p:nvPr/>
        </p:nvSpPr>
        <p:spPr>
          <a:xfrm>
            <a:off x="609600" y="138219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Font typeface="Oswald"/>
              <a:buNone/>
              <a:defRPr sz="1200" b="0" i="0" u="none" strike="noStrike" cap="none">
                <a:solidFill>
                  <a:srgbClr val="FFC39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 b="0" i="0" u="none" strike="noStrike" cap="none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 b="0" i="0" u="none" strike="noStrike" cap="none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 b="0" i="0" u="none" strike="noStrike" cap="none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 b="0" i="0" u="none" strike="noStrike" cap="none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 b="0" i="0" u="none" strike="noStrike" cap="none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 b="0" i="0" u="none" strike="noStrike" cap="none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 b="0" i="0" u="none" strike="noStrike" cap="none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 b="0" i="0" u="none" strike="noStrike" cap="none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pPr algn="ctr"/>
            <a:r>
              <a:rPr lang="sr-Latn-RS" sz="6000" b="1" dirty="0" smtClean="0">
                <a:solidFill>
                  <a:srgbClr val="434343"/>
                </a:solidFill>
                <a:latin typeface="Century Gothic" pitchFamily="34" charset="0"/>
              </a:rPr>
              <a:t>Istorija</a:t>
            </a:r>
            <a:endParaRPr lang="sr-Latn-RS" sz="6000" b="1" dirty="0">
              <a:solidFill>
                <a:srgbClr val="434343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51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200" b="1" dirty="0" smtClean="0">
                <a:latin typeface="Century Gothic" pitchFamily="34" charset="0"/>
              </a:rPr>
              <a:t>Angular</a:t>
            </a:r>
            <a:endParaRPr sz="4200" b="1" dirty="0">
              <a:latin typeface="Century Gothic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8" y="857250"/>
            <a:ext cx="888888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b="1" dirty="0" smtClean="0">
                <a:solidFill>
                  <a:srgbClr val="FFC39F"/>
                </a:solidFill>
                <a:latin typeface="Century Gothic" pitchFamily="34" charset="0"/>
              </a:rPr>
              <a:t>SQL Server</a:t>
            </a:r>
            <a:endParaRPr lang="en-US" sz="3200" b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414" y="1504950"/>
            <a:ext cx="7467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Za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bazu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je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odabran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SQL Server – </a:t>
            </a:r>
            <a:r>
              <a:rPr lang="sr-Latn-RS" sz="1600" dirty="0" err="1">
                <a:solidFill>
                  <a:srgbClr val="FFC39F"/>
                </a:solidFill>
                <a:latin typeface="Century Gothic" pitchFamily="34" charset="0"/>
              </a:rPr>
              <a:t>M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ajkrosoftovo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resenje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18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I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zuzetno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lak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konfigur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acija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I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kori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šćenje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u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sprezi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E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ntity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F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ramework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C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ore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-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om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 (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UseSqlServer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())</a:t>
            </a:r>
            <a:endParaRPr lang="sr-Latn-RS" sz="1600" dirty="0" smtClean="0">
              <a:solidFill>
                <a:srgbClr val="FFC39F"/>
              </a:solidFill>
              <a:latin typeface="Century Gothic" pitchFamily="34" charset="0"/>
            </a:endParaRPr>
          </a:p>
          <a:p>
            <a:pPr marL="285750" indent="-285750">
              <a:spcBef>
                <a:spcPts val="1800"/>
              </a:spcBef>
              <a:buClr>
                <a:srgbClr val="FFC39F"/>
              </a:buCl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Kao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jedno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oprobano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postojano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resenje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,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SQL </a:t>
            </a: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S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erver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se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izuzetno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lako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integri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š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e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sa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postoje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ć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im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err="1">
                <a:solidFill>
                  <a:srgbClr val="FFC39F"/>
                </a:solidFill>
                <a:latin typeface="Century Gothic" pitchFamily="34" charset="0"/>
              </a:rPr>
              <a:t>M</a:t>
            </a:r>
            <a:r>
              <a:rPr lang="en-US" sz="1600" dirty="0" err="1" smtClean="0">
                <a:solidFill>
                  <a:srgbClr val="FFC39F"/>
                </a:solidFill>
                <a:latin typeface="Century Gothic" pitchFamily="34" charset="0"/>
              </a:rPr>
              <a:t>ajkrosoftovim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tehnologijama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i</a:t>
            </a:r>
            <a:r>
              <a:rPr lang="en-US" sz="1600" dirty="0" smtClean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nudi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veoma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dobre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rgbClr val="FFC39F"/>
                </a:solidFill>
                <a:latin typeface="Century Gothic" pitchFamily="34" charset="0"/>
              </a:rPr>
              <a:t>performanse</a:t>
            </a:r>
            <a:r>
              <a:rPr lang="en-US" sz="1600" dirty="0">
                <a:solidFill>
                  <a:srgbClr val="FFC39F"/>
                </a:solidFill>
                <a:latin typeface="Century Gothic" pitchFamily="34" charset="0"/>
              </a:rPr>
              <a:t>. </a:t>
            </a:r>
          </a:p>
          <a:p>
            <a:endParaRPr lang="en-US" sz="1600" dirty="0">
              <a:solidFill>
                <a:srgbClr val="FFC39F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38150"/>
            <a:ext cx="8545800" cy="401700"/>
          </a:xfrm>
        </p:spPr>
        <p:txBody>
          <a:bodyPr/>
          <a:lstStyle/>
          <a:p>
            <a:r>
              <a:rPr lang="sr-Latn-RS" sz="3200" b="1" dirty="0" smtClean="0">
                <a:latin typeface="Century Gothic" pitchFamily="34" charset="0"/>
              </a:rPr>
              <a:t>Aplikacija</a:t>
            </a:r>
            <a:endParaRPr lang="en-US" sz="3200" b="1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57350"/>
            <a:ext cx="81533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434343"/>
                </a:solidFill>
                <a:latin typeface="Century Gothic" pitchFamily="34" charset="0"/>
              </a:rPr>
              <a:t>Ticket Master 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–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aplikacija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koja</a:t>
            </a:r>
            <a:r>
              <a:rPr lang="en-US" sz="1600" dirty="0" smtClean="0">
                <a:solidFill>
                  <a:srgbClr val="434343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434343"/>
                </a:solidFill>
                <a:latin typeface="Century Gothic" pitchFamily="34" charset="0"/>
              </a:rPr>
              <a:t>omogu</a:t>
            </a: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ćava prodaju karata</a:t>
            </a:r>
          </a:p>
          <a:p>
            <a:pPr marL="285750" indent="-285750">
              <a:spcBef>
                <a:spcPts val="18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Organizacije mogu da registruju svoje naloge, kasnije da se uloguju i da kreiraju svoje oglase za prodaju karata</a:t>
            </a:r>
          </a:p>
          <a:p>
            <a:pPr marL="285750" indent="-285750">
              <a:spcBef>
                <a:spcPts val="1800"/>
              </a:spcBef>
              <a:buClr>
                <a:srgbClr val="434343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434343"/>
                </a:solidFill>
                <a:latin typeface="Century Gothic" pitchFamily="34" charset="0"/>
              </a:rPr>
              <a:t>Korisnik može da se registruje, uloguje i da nakon toga pregleda sve moguće karte koje organizacije prodaju i da kupi neku od njih</a:t>
            </a:r>
          </a:p>
        </p:txBody>
      </p:sp>
    </p:spTree>
    <p:extLst>
      <p:ext uri="{BB962C8B-B14F-4D97-AF65-F5344CB8AC3E}">
        <p14:creationId xmlns:p14="http://schemas.microsoft.com/office/powerpoint/2010/main" val="12938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62;p52"/>
          <p:cNvGrpSpPr/>
          <p:nvPr/>
        </p:nvGrpSpPr>
        <p:grpSpPr>
          <a:xfrm>
            <a:off x="1371600" y="471127"/>
            <a:ext cx="6172200" cy="4419600"/>
            <a:chOff x="1669410" y="1345922"/>
            <a:chExt cx="4021458" cy="3062913"/>
          </a:xfrm>
        </p:grpSpPr>
        <p:sp>
          <p:nvSpPr>
            <p:cNvPr id="4" name="Google Shape;1863;p52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4;p52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6;p52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67;p52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" name="Google Shape;1868;p52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32" y="656505"/>
            <a:ext cx="5753310" cy="329823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4110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62;p52"/>
          <p:cNvGrpSpPr/>
          <p:nvPr/>
        </p:nvGrpSpPr>
        <p:grpSpPr>
          <a:xfrm>
            <a:off x="1371600" y="471127"/>
            <a:ext cx="6172200" cy="4419600"/>
            <a:chOff x="1669410" y="1345922"/>
            <a:chExt cx="4021458" cy="3062913"/>
          </a:xfrm>
        </p:grpSpPr>
        <p:sp>
          <p:nvSpPr>
            <p:cNvPr id="4" name="Google Shape;1863;p52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4;p52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6;p52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67;p52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" name="Google Shape;1868;p52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33" y="656504"/>
            <a:ext cx="5753309" cy="329823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552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62;p52"/>
          <p:cNvGrpSpPr/>
          <p:nvPr/>
        </p:nvGrpSpPr>
        <p:grpSpPr>
          <a:xfrm>
            <a:off x="1371600" y="471127"/>
            <a:ext cx="6172200" cy="4419600"/>
            <a:chOff x="1669410" y="1345922"/>
            <a:chExt cx="4021458" cy="3062913"/>
          </a:xfrm>
        </p:grpSpPr>
        <p:sp>
          <p:nvSpPr>
            <p:cNvPr id="4" name="Google Shape;1863;p52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4;p52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6;p52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67;p52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" name="Google Shape;1868;p52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32" y="656504"/>
            <a:ext cx="5753310" cy="329823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4923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62;p52"/>
          <p:cNvGrpSpPr/>
          <p:nvPr/>
        </p:nvGrpSpPr>
        <p:grpSpPr>
          <a:xfrm>
            <a:off x="1371600" y="471127"/>
            <a:ext cx="6172200" cy="4419600"/>
            <a:chOff x="1669410" y="1345922"/>
            <a:chExt cx="4021458" cy="3062913"/>
          </a:xfrm>
        </p:grpSpPr>
        <p:sp>
          <p:nvSpPr>
            <p:cNvPr id="4" name="Google Shape;1863;p52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4;p52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6;p52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67;p52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" name="Google Shape;1868;p52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32" y="656504"/>
            <a:ext cx="5753310" cy="329823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6654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62;p52"/>
          <p:cNvGrpSpPr/>
          <p:nvPr/>
        </p:nvGrpSpPr>
        <p:grpSpPr>
          <a:xfrm>
            <a:off x="1371600" y="471127"/>
            <a:ext cx="6172200" cy="4419600"/>
            <a:chOff x="1669410" y="1345922"/>
            <a:chExt cx="4021458" cy="3062913"/>
          </a:xfrm>
        </p:grpSpPr>
        <p:sp>
          <p:nvSpPr>
            <p:cNvPr id="4" name="Google Shape;1863;p52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4;p52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6;p52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67;p52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" name="Google Shape;1868;p52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32" y="666431"/>
            <a:ext cx="5753310" cy="32883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6409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62;p52"/>
          <p:cNvGrpSpPr/>
          <p:nvPr/>
        </p:nvGrpSpPr>
        <p:grpSpPr>
          <a:xfrm>
            <a:off x="1371600" y="471127"/>
            <a:ext cx="6172200" cy="4419600"/>
            <a:chOff x="1669410" y="1345922"/>
            <a:chExt cx="4021458" cy="3062913"/>
          </a:xfrm>
        </p:grpSpPr>
        <p:sp>
          <p:nvSpPr>
            <p:cNvPr id="4" name="Google Shape;1863;p52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4;p52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6;p52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67;p52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" name="Google Shape;1868;p52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32" y="660645"/>
            <a:ext cx="5753310" cy="32940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411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62;p52"/>
          <p:cNvGrpSpPr/>
          <p:nvPr/>
        </p:nvGrpSpPr>
        <p:grpSpPr>
          <a:xfrm>
            <a:off x="1371600" y="471127"/>
            <a:ext cx="6172200" cy="4419600"/>
            <a:chOff x="1669410" y="1345922"/>
            <a:chExt cx="4021458" cy="3062913"/>
          </a:xfrm>
        </p:grpSpPr>
        <p:sp>
          <p:nvSpPr>
            <p:cNvPr id="4" name="Google Shape;1863;p52"/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4;p52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6;p52"/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67;p52"/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" name="Google Shape;1868;p52"/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FFC39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32" y="656504"/>
            <a:ext cx="5753310" cy="329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8;p30"/>
          <p:cNvSpPr/>
          <p:nvPr/>
        </p:nvSpPr>
        <p:spPr>
          <a:xfrm rot="10800000">
            <a:off x="0" y="0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209800" y="275286"/>
            <a:ext cx="4076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000" b="1" dirty="0" smtClean="0">
                <a:solidFill>
                  <a:srgbClr val="434343"/>
                </a:solidFill>
                <a:latin typeface="Century Gothic" pitchFamily="34" charset="0"/>
              </a:rPr>
              <a:t>Budućnost</a:t>
            </a:r>
            <a:endParaRPr lang="en-US" sz="6000" b="1" dirty="0">
              <a:solidFill>
                <a:srgbClr val="434343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647950"/>
            <a:ext cx="7568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Naredna verzija .NET Core-a je najavljena za novembar 2020. godine.</a:t>
            </a:r>
          </a:p>
          <a:p>
            <a:pPr marL="285750" indent="-285750"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.NET 5 naslediće .NET Core 3.0</a:t>
            </a:r>
          </a:p>
          <a:p>
            <a:pPr marL="285750" indent="-285750"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.NET Framework će biti zastareo (eng. </a:t>
            </a:r>
            <a:r>
              <a:rPr lang="sr-Latn-RS" sz="1600" i="1" dirty="0" smtClean="0">
                <a:solidFill>
                  <a:srgbClr val="FFC39F"/>
                </a:solidFill>
                <a:latin typeface="Century Gothic" pitchFamily="34" charset="0"/>
              </a:rPr>
              <a:t>deprecated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)</a:t>
            </a:r>
          </a:p>
          <a:p>
            <a:pPr marL="285750" indent="-285750">
              <a:buClr>
                <a:srgbClr val="FFC39F"/>
              </a:buClr>
              <a:buFont typeface="Wingdings" pitchFamily="2" charset="2"/>
              <a:buChar char="ü"/>
            </a:pP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Zbog toga će naredno ime biti .NET, a verzija će biti 5 da ne bi došlo do</a:t>
            </a:r>
          </a:p>
          <a:p>
            <a:pPr>
              <a:buClr>
                <a:srgbClr val="FFC39F"/>
              </a:buClr>
            </a:pPr>
            <a:r>
              <a:rPr lang="sr-Latn-RS" sz="1600" dirty="0">
                <a:solidFill>
                  <a:srgbClr val="FFC39F"/>
                </a:solidFill>
                <a:latin typeface="Century Gothic" pitchFamily="34" charset="0"/>
              </a:rPr>
              <a:t> </a:t>
            </a:r>
            <a:r>
              <a:rPr lang="sr-Latn-RS" sz="1600" dirty="0" smtClean="0">
                <a:solidFill>
                  <a:srgbClr val="FFC39F"/>
                </a:solidFill>
                <a:latin typeface="Century Gothic" pitchFamily="34" charset="0"/>
              </a:rPr>
              <a:t>    zabune sa postojećom .NET 4 verzijom</a:t>
            </a:r>
          </a:p>
        </p:txBody>
      </p:sp>
    </p:spTree>
    <p:extLst>
      <p:ext uri="{BB962C8B-B14F-4D97-AF65-F5344CB8AC3E}">
        <p14:creationId xmlns:p14="http://schemas.microsoft.com/office/powerpoint/2010/main" val="24006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55"/>
          <p:cNvSpPr/>
          <p:nvPr/>
        </p:nvSpPr>
        <p:spPr>
          <a:xfrm rot="8781066">
            <a:off x="2495452" y="983353"/>
            <a:ext cx="4392469" cy="3870713"/>
          </a:xfrm>
          <a:custGeom>
            <a:avLst/>
            <a:gdLst/>
            <a:ahLst/>
            <a:cxnLst/>
            <a:rect l="l" t="t" r="r" b="b"/>
            <a:pathLst>
              <a:path w="18883" h="16640" extrusionOk="0">
                <a:moveTo>
                  <a:pt x="7090" y="0"/>
                </a:moveTo>
                <a:cubicBezTo>
                  <a:pt x="5469" y="0"/>
                  <a:pt x="3995" y="425"/>
                  <a:pt x="2981" y="1439"/>
                </a:cubicBezTo>
                <a:cubicBezTo>
                  <a:pt x="1" y="4463"/>
                  <a:pt x="2112" y="11380"/>
                  <a:pt x="5093" y="14404"/>
                </a:cubicBezTo>
                <a:cubicBezTo>
                  <a:pt x="6583" y="15894"/>
                  <a:pt x="8540" y="16639"/>
                  <a:pt x="10498" y="16639"/>
                </a:cubicBezTo>
                <a:cubicBezTo>
                  <a:pt x="12455" y="16639"/>
                  <a:pt x="14413" y="15894"/>
                  <a:pt x="15903" y="14404"/>
                </a:cubicBezTo>
                <a:cubicBezTo>
                  <a:pt x="18883" y="11380"/>
                  <a:pt x="18883" y="6574"/>
                  <a:pt x="15903" y="3594"/>
                </a:cubicBezTo>
                <a:cubicBezTo>
                  <a:pt x="13936" y="1599"/>
                  <a:pt x="10236" y="0"/>
                  <a:pt x="7090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5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Century Gothic" pitchFamily="34" charset="0"/>
              </a:rPr>
              <a:t>HVALA NA PA</a:t>
            </a:r>
            <a:r>
              <a:rPr lang="sr-Latn-RS" sz="3200" b="1" dirty="0" smtClean="0">
                <a:latin typeface="Century Gothic" pitchFamily="34" charset="0"/>
              </a:rPr>
              <a:t>ŽNJI!</a:t>
            </a:r>
            <a:endParaRPr sz="3200" b="1" dirty="0">
              <a:latin typeface="Century Gothic" pitchFamily="34" charset="0"/>
            </a:endParaRPr>
          </a:p>
        </p:txBody>
      </p:sp>
      <p:grpSp>
        <p:nvGrpSpPr>
          <p:cNvPr id="1896" name="Google Shape;1896;p55"/>
          <p:cNvGrpSpPr/>
          <p:nvPr/>
        </p:nvGrpSpPr>
        <p:grpSpPr>
          <a:xfrm>
            <a:off x="-225" y="1328375"/>
            <a:ext cx="9144276" cy="3513238"/>
            <a:chOff x="-601688" y="1118050"/>
            <a:chExt cx="9144276" cy="3513238"/>
          </a:xfrm>
        </p:grpSpPr>
        <p:sp>
          <p:nvSpPr>
            <p:cNvPr id="1897" name="Google Shape;1897;p55"/>
            <p:cNvSpPr/>
            <p:nvPr/>
          </p:nvSpPr>
          <p:spPr>
            <a:xfrm>
              <a:off x="-601688" y="4402425"/>
              <a:ext cx="9144276" cy="228864"/>
            </a:xfrm>
            <a:custGeom>
              <a:avLst/>
              <a:gdLst/>
              <a:ahLst/>
              <a:cxnLst/>
              <a:rect l="l" t="t" r="r" b="b"/>
              <a:pathLst>
                <a:path w="236745" h="9195" extrusionOk="0">
                  <a:moveTo>
                    <a:pt x="0" y="1"/>
                  </a:moveTo>
                  <a:lnTo>
                    <a:pt x="0" y="9194"/>
                  </a:lnTo>
                  <a:lnTo>
                    <a:pt x="236744" y="9194"/>
                  </a:lnTo>
                  <a:lnTo>
                    <a:pt x="236744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5"/>
            <p:cNvSpPr/>
            <p:nvPr/>
          </p:nvSpPr>
          <p:spPr>
            <a:xfrm>
              <a:off x="3889894" y="1289209"/>
              <a:ext cx="2119896" cy="3180358"/>
            </a:xfrm>
            <a:custGeom>
              <a:avLst/>
              <a:gdLst/>
              <a:ahLst/>
              <a:cxnLst/>
              <a:rect l="l" t="t" r="r" b="b"/>
              <a:pathLst>
                <a:path w="128226" h="192341" extrusionOk="0">
                  <a:moveTo>
                    <a:pt x="24555" y="4096"/>
                  </a:moveTo>
                  <a:lnTo>
                    <a:pt x="24555" y="28192"/>
                  </a:lnTo>
                  <a:lnTo>
                    <a:pt x="4546" y="28192"/>
                  </a:lnTo>
                  <a:lnTo>
                    <a:pt x="4546" y="4096"/>
                  </a:lnTo>
                  <a:close/>
                  <a:moveTo>
                    <a:pt x="49095" y="4096"/>
                  </a:moveTo>
                  <a:lnTo>
                    <a:pt x="49095" y="28192"/>
                  </a:lnTo>
                  <a:lnTo>
                    <a:pt x="28233" y="28192"/>
                  </a:lnTo>
                  <a:lnTo>
                    <a:pt x="28233" y="4096"/>
                  </a:lnTo>
                  <a:close/>
                  <a:moveTo>
                    <a:pt x="73634" y="4096"/>
                  </a:moveTo>
                  <a:lnTo>
                    <a:pt x="73634" y="28192"/>
                  </a:lnTo>
                  <a:lnTo>
                    <a:pt x="52773" y="28192"/>
                  </a:lnTo>
                  <a:lnTo>
                    <a:pt x="52773" y="4096"/>
                  </a:lnTo>
                  <a:close/>
                  <a:moveTo>
                    <a:pt x="98172" y="4096"/>
                  </a:moveTo>
                  <a:lnTo>
                    <a:pt x="98172" y="28192"/>
                  </a:lnTo>
                  <a:lnTo>
                    <a:pt x="77316" y="28192"/>
                  </a:lnTo>
                  <a:lnTo>
                    <a:pt x="77316" y="4096"/>
                  </a:lnTo>
                  <a:close/>
                  <a:moveTo>
                    <a:pt x="123680" y="4096"/>
                  </a:moveTo>
                  <a:lnTo>
                    <a:pt x="123680" y="28192"/>
                  </a:lnTo>
                  <a:lnTo>
                    <a:pt x="101854" y="28192"/>
                  </a:lnTo>
                  <a:lnTo>
                    <a:pt x="101854" y="4096"/>
                  </a:lnTo>
                  <a:close/>
                  <a:moveTo>
                    <a:pt x="24555" y="31377"/>
                  </a:moveTo>
                  <a:lnTo>
                    <a:pt x="24555" y="56384"/>
                  </a:lnTo>
                  <a:lnTo>
                    <a:pt x="4546" y="56384"/>
                  </a:lnTo>
                  <a:lnTo>
                    <a:pt x="4546" y="31377"/>
                  </a:lnTo>
                  <a:close/>
                  <a:moveTo>
                    <a:pt x="49095" y="31377"/>
                  </a:moveTo>
                  <a:lnTo>
                    <a:pt x="49095" y="56384"/>
                  </a:lnTo>
                  <a:lnTo>
                    <a:pt x="28233" y="56384"/>
                  </a:lnTo>
                  <a:lnTo>
                    <a:pt x="28233" y="44411"/>
                  </a:lnTo>
                  <a:cubicBezTo>
                    <a:pt x="28330" y="43404"/>
                    <a:pt x="28258" y="42683"/>
                    <a:pt x="28233" y="42491"/>
                  </a:cubicBezTo>
                  <a:lnTo>
                    <a:pt x="28233" y="31377"/>
                  </a:lnTo>
                  <a:close/>
                  <a:moveTo>
                    <a:pt x="73634" y="31377"/>
                  </a:moveTo>
                  <a:lnTo>
                    <a:pt x="73634" y="56384"/>
                  </a:lnTo>
                  <a:lnTo>
                    <a:pt x="52773" y="56384"/>
                  </a:lnTo>
                  <a:lnTo>
                    <a:pt x="52773" y="31377"/>
                  </a:lnTo>
                  <a:close/>
                  <a:moveTo>
                    <a:pt x="98172" y="31377"/>
                  </a:moveTo>
                  <a:lnTo>
                    <a:pt x="98172" y="56384"/>
                  </a:lnTo>
                  <a:lnTo>
                    <a:pt x="77316" y="56384"/>
                  </a:lnTo>
                  <a:lnTo>
                    <a:pt x="77316" y="31377"/>
                  </a:lnTo>
                  <a:close/>
                  <a:moveTo>
                    <a:pt x="123680" y="31377"/>
                  </a:moveTo>
                  <a:lnTo>
                    <a:pt x="123680" y="56384"/>
                  </a:lnTo>
                  <a:lnTo>
                    <a:pt x="101854" y="56384"/>
                  </a:lnTo>
                  <a:lnTo>
                    <a:pt x="101854" y="31377"/>
                  </a:lnTo>
                  <a:close/>
                  <a:moveTo>
                    <a:pt x="24555" y="59569"/>
                  </a:moveTo>
                  <a:lnTo>
                    <a:pt x="24555" y="84576"/>
                  </a:lnTo>
                  <a:lnTo>
                    <a:pt x="4546" y="84576"/>
                  </a:lnTo>
                  <a:lnTo>
                    <a:pt x="4546" y="59569"/>
                  </a:lnTo>
                  <a:lnTo>
                    <a:pt x="13309" y="59569"/>
                  </a:lnTo>
                  <a:lnTo>
                    <a:pt x="16486" y="62011"/>
                  </a:lnTo>
                  <a:cubicBezTo>
                    <a:pt x="16093" y="60993"/>
                    <a:pt x="15179" y="60179"/>
                    <a:pt x="14245" y="59569"/>
                  </a:cubicBezTo>
                  <a:close/>
                  <a:moveTo>
                    <a:pt x="49095" y="59569"/>
                  </a:moveTo>
                  <a:lnTo>
                    <a:pt x="49095" y="84576"/>
                  </a:lnTo>
                  <a:lnTo>
                    <a:pt x="28233" y="84576"/>
                  </a:lnTo>
                  <a:lnTo>
                    <a:pt x="28233" y="59569"/>
                  </a:lnTo>
                  <a:close/>
                  <a:moveTo>
                    <a:pt x="73634" y="59569"/>
                  </a:moveTo>
                  <a:lnTo>
                    <a:pt x="73634" y="84576"/>
                  </a:lnTo>
                  <a:lnTo>
                    <a:pt x="52773" y="84576"/>
                  </a:lnTo>
                  <a:lnTo>
                    <a:pt x="52773" y="59569"/>
                  </a:lnTo>
                  <a:close/>
                  <a:moveTo>
                    <a:pt x="98172" y="59569"/>
                  </a:moveTo>
                  <a:lnTo>
                    <a:pt x="98172" y="84576"/>
                  </a:lnTo>
                  <a:lnTo>
                    <a:pt x="77316" y="84576"/>
                  </a:lnTo>
                  <a:lnTo>
                    <a:pt x="77316" y="59569"/>
                  </a:lnTo>
                  <a:close/>
                  <a:moveTo>
                    <a:pt x="123680" y="59569"/>
                  </a:moveTo>
                  <a:lnTo>
                    <a:pt x="123680" y="84576"/>
                  </a:lnTo>
                  <a:lnTo>
                    <a:pt x="101854" y="84576"/>
                  </a:lnTo>
                  <a:lnTo>
                    <a:pt x="101854" y="59569"/>
                  </a:lnTo>
                  <a:close/>
                  <a:moveTo>
                    <a:pt x="24555" y="87761"/>
                  </a:moveTo>
                  <a:lnTo>
                    <a:pt x="24555" y="112768"/>
                  </a:lnTo>
                  <a:lnTo>
                    <a:pt x="4546" y="112768"/>
                  </a:lnTo>
                  <a:lnTo>
                    <a:pt x="4546" y="87761"/>
                  </a:lnTo>
                  <a:close/>
                  <a:moveTo>
                    <a:pt x="49095" y="87761"/>
                  </a:moveTo>
                  <a:lnTo>
                    <a:pt x="49095" y="112768"/>
                  </a:lnTo>
                  <a:lnTo>
                    <a:pt x="28233" y="112768"/>
                  </a:lnTo>
                  <a:lnTo>
                    <a:pt x="28233" y="87761"/>
                  </a:lnTo>
                  <a:close/>
                  <a:moveTo>
                    <a:pt x="73634" y="87761"/>
                  </a:moveTo>
                  <a:lnTo>
                    <a:pt x="73634" y="112768"/>
                  </a:lnTo>
                  <a:lnTo>
                    <a:pt x="52773" y="112768"/>
                  </a:lnTo>
                  <a:lnTo>
                    <a:pt x="52773" y="87761"/>
                  </a:lnTo>
                  <a:close/>
                  <a:moveTo>
                    <a:pt x="98172" y="87761"/>
                  </a:moveTo>
                  <a:lnTo>
                    <a:pt x="98172" y="112768"/>
                  </a:lnTo>
                  <a:lnTo>
                    <a:pt x="77316" y="112768"/>
                  </a:lnTo>
                  <a:lnTo>
                    <a:pt x="77316" y="87761"/>
                  </a:lnTo>
                  <a:close/>
                  <a:moveTo>
                    <a:pt x="123680" y="87761"/>
                  </a:moveTo>
                  <a:lnTo>
                    <a:pt x="123680" y="112768"/>
                  </a:lnTo>
                  <a:lnTo>
                    <a:pt x="101854" y="112768"/>
                  </a:lnTo>
                  <a:lnTo>
                    <a:pt x="101854" y="87761"/>
                  </a:lnTo>
                  <a:close/>
                  <a:moveTo>
                    <a:pt x="24555" y="115949"/>
                  </a:moveTo>
                  <a:lnTo>
                    <a:pt x="24555" y="140959"/>
                  </a:lnTo>
                  <a:lnTo>
                    <a:pt x="4546" y="140959"/>
                  </a:lnTo>
                  <a:lnTo>
                    <a:pt x="4546" y="115949"/>
                  </a:lnTo>
                  <a:close/>
                  <a:moveTo>
                    <a:pt x="49095" y="115949"/>
                  </a:moveTo>
                  <a:lnTo>
                    <a:pt x="49095" y="140959"/>
                  </a:lnTo>
                  <a:lnTo>
                    <a:pt x="28233" y="140959"/>
                  </a:lnTo>
                  <a:lnTo>
                    <a:pt x="28233" y="115949"/>
                  </a:lnTo>
                  <a:close/>
                  <a:moveTo>
                    <a:pt x="73634" y="115949"/>
                  </a:moveTo>
                  <a:lnTo>
                    <a:pt x="73634" y="140959"/>
                  </a:lnTo>
                  <a:lnTo>
                    <a:pt x="52773" y="140959"/>
                  </a:lnTo>
                  <a:lnTo>
                    <a:pt x="52773" y="115949"/>
                  </a:lnTo>
                  <a:close/>
                  <a:moveTo>
                    <a:pt x="98172" y="115949"/>
                  </a:moveTo>
                  <a:lnTo>
                    <a:pt x="98172" y="140959"/>
                  </a:lnTo>
                  <a:lnTo>
                    <a:pt x="77316" y="140959"/>
                  </a:lnTo>
                  <a:lnTo>
                    <a:pt x="77316" y="115949"/>
                  </a:lnTo>
                  <a:close/>
                  <a:moveTo>
                    <a:pt x="123680" y="115949"/>
                  </a:moveTo>
                  <a:lnTo>
                    <a:pt x="123680" y="140959"/>
                  </a:lnTo>
                  <a:lnTo>
                    <a:pt x="101854" y="140959"/>
                  </a:lnTo>
                  <a:lnTo>
                    <a:pt x="101854" y="115949"/>
                  </a:lnTo>
                  <a:close/>
                  <a:moveTo>
                    <a:pt x="24555" y="144140"/>
                  </a:moveTo>
                  <a:lnTo>
                    <a:pt x="24555" y="169151"/>
                  </a:lnTo>
                  <a:lnTo>
                    <a:pt x="4546" y="169151"/>
                  </a:lnTo>
                  <a:lnTo>
                    <a:pt x="4546" y="144140"/>
                  </a:lnTo>
                  <a:close/>
                  <a:moveTo>
                    <a:pt x="49095" y="144140"/>
                  </a:moveTo>
                  <a:lnTo>
                    <a:pt x="49095" y="169151"/>
                  </a:lnTo>
                  <a:lnTo>
                    <a:pt x="28233" y="169151"/>
                  </a:lnTo>
                  <a:lnTo>
                    <a:pt x="28233" y="144140"/>
                  </a:lnTo>
                  <a:close/>
                  <a:moveTo>
                    <a:pt x="73634" y="144140"/>
                  </a:moveTo>
                  <a:lnTo>
                    <a:pt x="73634" y="169151"/>
                  </a:lnTo>
                  <a:lnTo>
                    <a:pt x="52773" y="169151"/>
                  </a:lnTo>
                  <a:lnTo>
                    <a:pt x="52773" y="144140"/>
                  </a:lnTo>
                  <a:close/>
                  <a:moveTo>
                    <a:pt x="98172" y="144140"/>
                  </a:moveTo>
                  <a:lnTo>
                    <a:pt x="98172" y="169151"/>
                  </a:lnTo>
                  <a:lnTo>
                    <a:pt x="77316" y="169151"/>
                  </a:lnTo>
                  <a:lnTo>
                    <a:pt x="77316" y="144140"/>
                  </a:lnTo>
                  <a:close/>
                  <a:moveTo>
                    <a:pt x="123680" y="144140"/>
                  </a:moveTo>
                  <a:lnTo>
                    <a:pt x="123680" y="169151"/>
                  </a:lnTo>
                  <a:lnTo>
                    <a:pt x="101854" y="169151"/>
                  </a:lnTo>
                  <a:lnTo>
                    <a:pt x="101854" y="144140"/>
                  </a:lnTo>
                  <a:close/>
                  <a:moveTo>
                    <a:pt x="24555" y="172332"/>
                  </a:moveTo>
                  <a:lnTo>
                    <a:pt x="24555" y="188250"/>
                  </a:lnTo>
                  <a:lnTo>
                    <a:pt x="4546" y="188250"/>
                  </a:lnTo>
                  <a:lnTo>
                    <a:pt x="4546" y="172332"/>
                  </a:lnTo>
                  <a:close/>
                  <a:moveTo>
                    <a:pt x="49095" y="172332"/>
                  </a:moveTo>
                  <a:lnTo>
                    <a:pt x="49095" y="188250"/>
                  </a:lnTo>
                  <a:lnTo>
                    <a:pt x="28233" y="188250"/>
                  </a:lnTo>
                  <a:lnTo>
                    <a:pt x="28233" y="172332"/>
                  </a:lnTo>
                  <a:close/>
                  <a:moveTo>
                    <a:pt x="73634" y="172332"/>
                  </a:moveTo>
                  <a:lnTo>
                    <a:pt x="73634" y="188250"/>
                  </a:lnTo>
                  <a:lnTo>
                    <a:pt x="52773" y="188250"/>
                  </a:lnTo>
                  <a:lnTo>
                    <a:pt x="52773" y="172332"/>
                  </a:lnTo>
                  <a:close/>
                  <a:moveTo>
                    <a:pt x="98172" y="172332"/>
                  </a:moveTo>
                  <a:lnTo>
                    <a:pt x="98172" y="188250"/>
                  </a:lnTo>
                  <a:lnTo>
                    <a:pt x="77316" y="188250"/>
                  </a:lnTo>
                  <a:lnTo>
                    <a:pt x="77316" y="172332"/>
                  </a:lnTo>
                  <a:close/>
                  <a:moveTo>
                    <a:pt x="123680" y="172332"/>
                  </a:moveTo>
                  <a:lnTo>
                    <a:pt x="123680" y="188250"/>
                  </a:lnTo>
                  <a:lnTo>
                    <a:pt x="101854" y="188250"/>
                  </a:lnTo>
                  <a:lnTo>
                    <a:pt x="101854" y="172332"/>
                  </a:lnTo>
                  <a:close/>
                  <a:moveTo>
                    <a:pt x="0" y="1"/>
                  </a:moveTo>
                  <a:lnTo>
                    <a:pt x="0" y="192341"/>
                  </a:lnTo>
                  <a:lnTo>
                    <a:pt x="128226" y="192341"/>
                  </a:lnTo>
                  <a:lnTo>
                    <a:pt x="1282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5"/>
            <p:cNvSpPr/>
            <p:nvPr/>
          </p:nvSpPr>
          <p:spPr>
            <a:xfrm>
              <a:off x="4508620" y="4366149"/>
              <a:ext cx="270902" cy="126807"/>
            </a:xfrm>
            <a:custGeom>
              <a:avLst/>
              <a:gdLst/>
              <a:ahLst/>
              <a:cxnLst/>
              <a:rect l="l" t="t" r="r" b="b"/>
              <a:pathLst>
                <a:path w="16386" h="7669" extrusionOk="0">
                  <a:moveTo>
                    <a:pt x="4993" y="1"/>
                  </a:moveTo>
                  <a:cubicBezTo>
                    <a:pt x="4993" y="1"/>
                    <a:pt x="2631" y="2118"/>
                    <a:pt x="776" y="2118"/>
                  </a:cubicBezTo>
                  <a:cubicBezTo>
                    <a:pt x="682" y="2118"/>
                    <a:pt x="589" y="2112"/>
                    <a:pt x="497" y="2101"/>
                  </a:cubicBezTo>
                  <a:cubicBezTo>
                    <a:pt x="497" y="2101"/>
                    <a:pt x="0" y="5053"/>
                    <a:pt x="363" y="5712"/>
                  </a:cubicBezTo>
                  <a:cubicBezTo>
                    <a:pt x="726" y="6372"/>
                    <a:pt x="1320" y="7249"/>
                    <a:pt x="1320" y="7249"/>
                  </a:cubicBezTo>
                  <a:lnTo>
                    <a:pt x="5932" y="7249"/>
                  </a:lnTo>
                  <a:lnTo>
                    <a:pt x="6187" y="5821"/>
                  </a:lnTo>
                  <a:cubicBezTo>
                    <a:pt x="6187" y="5821"/>
                    <a:pt x="7239" y="7031"/>
                    <a:pt x="8470" y="7469"/>
                  </a:cubicBezTo>
                  <a:cubicBezTo>
                    <a:pt x="8900" y="7622"/>
                    <a:pt x="9324" y="7669"/>
                    <a:pt x="9755" y="7669"/>
                  </a:cubicBezTo>
                  <a:cubicBezTo>
                    <a:pt x="10414" y="7669"/>
                    <a:pt x="11090" y="7560"/>
                    <a:pt x="11827" y="7560"/>
                  </a:cubicBezTo>
                  <a:cubicBezTo>
                    <a:pt x="11989" y="7560"/>
                    <a:pt x="12155" y="7566"/>
                    <a:pt x="12324" y="7578"/>
                  </a:cubicBezTo>
                  <a:cubicBezTo>
                    <a:pt x="12729" y="7609"/>
                    <a:pt x="13315" y="7619"/>
                    <a:pt x="13917" y="7619"/>
                  </a:cubicBezTo>
                  <a:cubicBezTo>
                    <a:pt x="15120" y="7619"/>
                    <a:pt x="16386" y="7578"/>
                    <a:pt x="16386" y="7578"/>
                  </a:cubicBezTo>
                  <a:lnTo>
                    <a:pt x="16302" y="6041"/>
                  </a:lnTo>
                  <a:lnTo>
                    <a:pt x="7973" y="2305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5"/>
            <p:cNvSpPr/>
            <p:nvPr/>
          </p:nvSpPr>
          <p:spPr>
            <a:xfrm>
              <a:off x="4503924" y="4361321"/>
              <a:ext cx="280507" cy="136430"/>
            </a:xfrm>
            <a:custGeom>
              <a:avLst/>
              <a:gdLst/>
              <a:ahLst/>
              <a:cxnLst/>
              <a:rect l="l" t="t" r="r" b="b"/>
              <a:pathLst>
                <a:path w="16967" h="8251" extrusionOk="0">
                  <a:moveTo>
                    <a:pt x="5290" y="665"/>
                  </a:moveTo>
                  <a:lnTo>
                    <a:pt x="8078" y="2827"/>
                  </a:lnTo>
                  <a:cubicBezTo>
                    <a:pt x="8099" y="2844"/>
                    <a:pt x="8120" y="2857"/>
                    <a:pt x="8141" y="2865"/>
                  </a:cubicBezTo>
                  <a:lnTo>
                    <a:pt x="16307" y="6526"/>
                  </a:lnTo>
                  <a:lnTo>
                    <a:pt x="16365" y="7591"/>
                  </a:lnTo>
                  <a:cubicBezTo>
                    <a:pt x="15924" y="7603"/>
                    <a:pt x="15057" y="7622"/>
                    <a:pt x="14220" y="7622"/>
                  </a:cubicBezTo>
                  <a:cubicBezTo>
                    <a:pt x="13617" y="7622"/>
                    <a:pt x="13029" y="7612"/>
                    <a:pt x="12629" y="7582"/>
                  </a:cubicBezTo>
                  <a:cubicBezTo>
                    <a:pt x="12448" y="7568"/>
                    <a:pt x="12272" y="7562"/>
                    <a:pt x="12100" y="7562"/>
                  </a:cubicBezTo>
                  <a:cubicBezTo>
                    <a:pt x="11715" y="7562"/>
                    <a:pt x="11350" y="7591"/>
                    <a:pt x="10992" y="7620"/>
                  </a:cubicBezTo>
                  <a:cubicBezTo>
                    <a:pt x="10660" y="7646"/>
                    <a:pt x="10348" y="7671"/>
                    <a:pt x="10045" y="7671"/>
                  </a:cubicBezTo>
                  <a:cubicBezTo>
                    <a:pt x="9639" y="7671"/>
                    <a:pt x="9250" y="7627"/>
                    <a:pt x="8855" y="7486"/>
                  </a:cubicBezTo>
                  <a:cubicBezTo>
                    <a:pt x="7710" y="7081"/>
                    <a:pt x="6700" y="5933"/>
                    <a:pt x="6688" y="5921"/>
                  </a:cubicBezTo>
                  <a:cubicBezTo>
                    <a:pt x="6633" y="5858"/>
                    <a:pt x="6554" y="5824"/>
                    <a:pt x="6471" y="5824"/>
                  </a:cubicBezTo>
                  <a:cubicBezTo>
                    <a:pt x="6442" y="5824"/>
                    <a:pt x="6417" y="5824"/>
                    <a:pt x="6392" y="5832"/>
                  </a:cubicBezTo>
                  <a:cubicBezTo>
                    <a:pt x="6283" y="5863"/>
                    <a:pt x="6203" y="5954"/>
                    <a:pt x="6182" y="6063"/>
                  </a:cubicBezTo>
                  <a:lnTo>
                    <a:pt x="5974" y="7252"/>
                  </a:lnTo>
                  <a:lnTo>
                    <a:pt x="1758" y="7252"/>
                  </a:lnTo>
                  <a:cubicBezTo>
                    <a:pt x="1583" y="6985"/>
                    <a:pt x="1173" y="6354"/>
                    <a:pt x="902" y="5863"/>
                  </a:cubicBezTo>
                  <a:cubicBezTo>
                    <a:pt x="697" y="5499"/>
                    <a:pt x="843" y="3879"/>
                    <a:pt x="1028" y="2701"/>
                  </a:cubicBezTo>
                  <a:cubicBezTo>
                    <a:pt x="1030" y="2701"/>
                    <a:pt x="1033" y="2701"/>
                    <a:pt x="1036" y="2701"/>
                  </a:cubicBezTo>
                  <a:cubicBezTo>
                    <a:pt x="2716" y="2701"/>
                    <a:pt x="4677" y="1178"/>
                    <a:pt x="5290" y="665"/>
                  </a:cubicBezTo>
                  <a:close/>
                  <a:moveTo>
                    <a:pt x="5277" y="1"/>
                  </a:moveTo>
                  <a:cubicBezTo>
                    <a:pt x="5208" y="1"/>
                    <a:pt x="5140" y="26"/>
                    <a:pt x="5085" y="76"/>
                  </a:cubicBezTo>
                  <a:cubicBezTo>
                    <a:pt x="5061" y="96"/>
                    <a:pt x="2767" y="2120"/>
                    <a:pt x="1062" y="2120"/>
                  </a:cubicBezTo>
                  <a:cubicBezTo>
                    <a:pt x="979" y="2120"/>
                    <a:pt x="898" y="2115"/>
                    <a:pt x="818" y="2105"/>
                  </a:cubicBezTo>
                  <a:cubicBezTo>
                    <a:pt x="807" y="2104"/>
                    <a:pt x="796" y="2103"/>
                    <a:pt x="785" y="2103"/>
                  </a:cubicBezTo>
                  <a:cubicBezTo>
                    <a:pt x="644" y="2103"/>
                    <a:pt x="520" y="2204"/>
                    <a:pt x="496" y="2347"/>
                  </a:cubicBezTo>
                  <a:cubicBezTo>
                    <a:pt x="409" y="2857"/>
                    <a:pt x="1" y="5432"/>
                    <a:pt x="392" y="6146"/>
                  </a:cubicBezTo>
                  <a:cubicBezTo>
                    <a:pt x="760" y="6805"/>
                    <a:pt x="1336" y="7666"/>
                    <a:pt x="1361" y="7703"/>
                  </a:cubicBezTo>
                  <a:cubicBezTo>
                    <a:pt x="1415" y="7782"/>
                    <a:pt x="1507" y="7832"/>
                    <a:pt x="1604" y="7832"/>
                  </a:cubicBezTo>
                  <a:lnTo>
                    <a:pt x="6216" y="7832"/>
                  </a:lnTo>
                  <a:cubicBezTo>
                    <a:pt x="6358" y="7832"/>
                    <a:pt x="6479" y="7732"/>
                    <a:pt x="6504" y="7591"/>
                  </a:cubicBezTo>
                  <a:lnTo>
                    <a:pt x="6658" y="6722"/>
                  </a:lnTo>
                  <a:cubicBezTo>
                    <a:pt x="7093" y="7131"/>
                    <a:pt x="7832" y="7741"/>
                    <a:pt x="8658" y="8037"/>
                  </a:cubicBezTo>
                  <a:cubicBezTo>
                    <a:pt x="9126" y="8204"/>
                    <a:pt x="9581" y="8250"/>
                    <a:pt x="10036" y="8250"/>
                  </a:cubicBezTo>
                  <a:cubicBezTo>
                    <a:pt x="10365" y="8250"/>
                    <a:pt x="10700" y="8225"/>
                    <a:pt x="11038" y="8200"/>
                  </a:cubicBezTo>
                  <a:cubicBezTo>
                    <a:pt x="11382" y="8171"/>
                    <a:pt x="11732" y="8144"/>
                    <a:pt x="12094" y="8144"/>
                  </a:cubicBezTo>
                  <a:cubicBezTo>
                    <a:pt x="12255" y="8144"/>
                    <a:pt x="12417" y="8149"/>
                    <a:pt x="12583" y="8162"/>
                  </a:cubicBezTo>
                  <a:cubicBezTo>
                    <a:pt x="13000" y="8194"/>
                    <a:pt x="13599" y="8204"/>
                    <a:pt x="14210" y="8204"/>
                  </a:cubicBezTo>
                  <a:cubicBezTo>
                    <a:pt x="15382" y="8204"/>
                    <a:pt x="16601" y="8165"/>
                    <a:pt x="16678" y="8162"/>
                  </a:cubicBezTo>
                  <a:cubicBezTo>
                    <a:pt x="16758" y="8158"/>
                    <a:pt x="16833" y="8125"/>
                    <a:pt x="16883" y="8067"/>
                  </a:cubicBezTo>
                  <a:cubicBezTo>
                    <a:pt x="16937" y="8008"/>
                    <a:pt x="16966" y="7933"/>
                    <a:pt x="16962" y="7853"/>
                  </a:cubicBezTo>
                  <a:lnTo>
                    <a:pt x="16878" y="6317"/>
                  </a:lnTo>
                  <a:cubicBezTo>
                    <a:pt x="16870" y="6208"/>
                    <a:pt x="16808" y="6113"/>
                    <a:pt x="16708" y="6067"/>
                  </a:cubicBezTo>
                  <a:lnTo>
                    <a:pt x="8408" y="2347"/>
                  </a:lnTo>
                  <a:lnTo>
                    <a:pt x="5456" y="63"/>
                  </a:lnTo>
                  <a:cubicBezTo>
                    <a:pt x="5403" y="22"/>
                    <a:pt x="5339" y="1"/>
                    <a:pt x="5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5"/>
            <p:cNvSpPr/>
            <p:nvPr/>
          </p:nvSpPr>
          <p:spPr>
            <a:xfrm>
              <a:off x="3694002" y="4375259"/>
              <a:ext cx="267397" cy="117696"/>
            </a:xfrm>
            <a:custGeom>
              <a:avLst/>
              <a:gdLst/>
              <a:ahLst/>
              <a:cxnLst/>
              <a:rect l="l" t="t" r="r" b="b"/>
              <a:pathLst>
                <a:path w="16174" h="7118" extrusionOk="0">
                  <a:moveTo>
                    <a:pt x="11072" y="1"/>
                  </a:moveTo>
                  <a:lnTo>
                    <a:pt x="7928" y="1754"/>
                  </a:lnTo>
                  <a:lnTo>
                    <a:pt x="0" y="5490"/>
                  </a:lnTo>
                  <a:lnTo>
                    <a:pt x="84" y="7027"/>
                  </a:lnTo>
                  <a:cubicBezTo>
                    <a:pt x="84" y="7027"/>
                    <a:pt x="1354" y="7068"/>
                    <a:pt x="2558" y="7068"/>
                  </a:cubicBezTo>
                  <a:cubicBezTo>
                    <a:pt x="3160" y="7068"/>
                    <a:pt x="3745" y="7058"/>
                    <a:pt x="4145" y="7027"/>
                  </a:cubicBezTo>
                  <a:cubicBezTo>
                    <a:pt x="4313" y="7015"/>
                    <a:pt x="4478" y="7009"/>
                    <a:pt x="4640" y="7009"/>
                  </a:cubicBezTo>
                  <a:cubicBezTo>
                    <a:pt x="5377" y="7009"/>
                    <a:pt x="6063" y="7118"/>
                    <a:pt x="6723" y="7118"/>
                  </a:cubicBezTo>
                  <a:cubicBezTo>
                    <a:pt x="7154" y="7118"/>
                    <a:pt x="7573" y="7071"/>
                    <a:pt x="7987" y="6918"/>
                  </a:cubicBezTo>
                  <a:cubicBezTo>
                    <a:pt x="9172" y="6480"/>
                    <a:pt x="10095" y="5270"/>
                    <a:pt x="10095" y="5270"/>
                  </a:cubicBezTo>
                  <a:lnTo>
                    <a:pt x="10500" y="6698"/>
                  </a:lnTo>
                  <a:lnTo>
                    <a:pt x="15112" y="6698"/>
                  </a:lnTo>
                  <a:cubicBezTo>
                    <a:pt x="15112" y="6698"/>
                    <a:pt x="15588" y="5270"/>
                    <a:pt x="15881" y="4610"/>
                  </a:cubicBezTo>
                  <a:cubicBezTo>
                    <a:pt x="16173" y="3950"/>
                    <a:pt x="15380" y="1550"/>
                    <a:pt x="15380" y="1550"/>
                  </a:cubicBezTo>
                  <a:cubicBezTo>
                    <a:pt x="15264" y="1565"/>
                    <a:pt x="15145" y="1572"/>
                    <a:pt x="15025" y="1572"/>
                  </a:cubicBezTo>
                  <a:cubicBezTo>
                    <a:pt x="13225" y="1572"/>
                    <a:pt x="11072" y="1"/>
                    <a:pt x="110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5"/>
            <p:cNvSpPr/>
            <p:nvPr/>
          </p:nvSpPr>
          <p:spPr>
            <a:xfrm>
              <a:off x="3689091" y="4370480"/>
              <a:ext cx="277200" cy="127270"/>
            </a:xfrm>
            <a:custGeom>
              <a:avLst/>
              <a:gdLst/>
              <a:ahLst/>
              <a:cxnLst/>
              <a:rect l="l" t="t" r="r" b="b"/>
              <a:pathLst>
                <a:path w="16767" h="7697" extrusionOk="0">
                  <a:moveTo>
                    <a:pt x="11352" y="633"/>
                  </a:moveTo>
                  <a:cubicBezTo>
                    <a:pt x="11891" y="1001"/>
                    <a:pt x="13708" y="2150"/>
                    <a:pt x="15330" y="2150"/>
                  </a:cubicBezTo>
                  <a:cubicBezTo>
                    <a:pt x="15378" y="2150"/>
                    <a:pt x="15425" y="2149"/>
                    <a:pt x="15473" y="2147"/>
                  </a:cubicBezTo>
                  <a:cubicBezTo>
                    <a:pt x="15769" y="3099"/>
                    <a:pt x="16070" y="4427"/>
                    <a:pt x="15910" y="4783"/>
                  </a:cubicBezTo>
                  <a:cubicBezTo>
                    <a:pt x="15677" y="5304"/>
                    <a:pt x="15343" y="6276"/>
                    <a:pt x="15201" y="6698"/>
                  </a:cubicBezTo>
                  <a:lnTo>
                    <a:pt x="11018" y="6698"/>
                  </a:lnTo>
                  <a:lnTo>
                    <a:pt x="10671" y="5479"/>
                  </a:lnTo>
                  <a:cubicBezTo>
                    <a:pt x="10642" y="5375"/>
                    <a:pt x="10554" y="5296"/>
                    <a:pt x="10446" y="5274"/>
                  </a:cubicBezTo>
                  <a:cubicBezTo>
                    <a:pt x="10428" y="5271"/>
                    <a:pt x="10410" y="5269"/>
                    <a:pt x="10392" y="5269"/>
                  </a:cubicBezTo>
                  <a:cubicBezTo>
                    <a:pt x="10304" y="5269"/>
                    <a:pt x="10217" y="5311"/>
                    <a:pt x="10162" y="5384"/>
                  </a:cubicBezTo>
                  <a:cubicBezTo>
                    <a:pt x="10153" y="5396"/>
                    <a:pt x="9277" y="6527"/>
                    <a:pt x="8184" y="6937"/>
                  </a:cubicBezTo>
                  <a:cubicBezTo>
                    <a:pt x="7809" y="7074"/>
                    <a:pt x="7419" y="7115"/>
                    <a:pt x="7014" y="7115"/>
                  </a:cubicBezTo>
                  <a:cubicBezTo>
                    <a:pt x="6705" y="7115"/>
                    <a:pt x="6388" y="7091"/>
                    <a:pt x="6062" y="7066"/>
                  </a:cubicBezTo>
                  <a:cubicBezTo>
                    <a:pt x="5700" y="7037"/>
                    <a:pt x="5328" y="7007"/>
                    <a:pt x="4943" y="7007"/>
                  </a:cubicBezTo>
                  <a:cubicBezTo>
                    <a:pt x="4773" y="7007"/>
                    <a:pt x="4602" y="7016"/>
                    <a:pt x="4422" y="7028"/>
                  </a:cubicBezTo>
                  <a:cubicBezTo>
                    <a:pt x="4041" y="7058"/>
                    <a:pt x="3484" y="7068"/>
                    <a:pt x="2906" y="7068"/>
                  </a:cubicBezTo>
                  <a:cubicBezTo>
                    <a:pt x="2028" y="7068"/>
                    <a:pt x="1099" y="7045"/>
                    <a:pt x="656" y="7032"/>
                  </a:cubicBezTo>
                  <a:lnTo>
                    <a:pt x="598" y="5960"/>
                  </a:lnTo>
                  <a:lnTo>
                    <a:pt x="8367" y="2298"/>
                  </a:lnTo>
                  <a:lnTo>
                    <a:pt x="11352" y="633"/>
                  </a:lnTo>
                  <a:close/>
                  <a:moveTo>
                    <a:pt x="11370" y="0"/>
                  </a:moveTo>
                  <a:cubicBezTo>
                    <a:pt x="11321" y="0"/>
                    <a:pt x="11272" y="13"/>
                    <a:pt x="11226" y="39"/>
                  </a:cubicBezTo>
                  <a:lnTo>
                    <a:pt x="8099" y="1781"/>
                  </a:lnTo>
                  <a:lnTo>
                    <a:pt x="172" y="5517"/>
                  </a:lnTo>
                  <a:cubicBezTo>
                    <a:pt x="68" y="5567"/>
                    <a:pt x="1" y="5675"/>
                    <a:pt x="9" y="5796"/>
                  </a:cubicBezTo>
                  <a:lnTo>
                    <a:pt x="89" y="7332"/>
                  </a:lnTo>
                  <a:cubicBezTo>
                    <a:pt x="97" y="7483"/>
                    <a:pt x="222" y="7604"/>
                    <a:pt x="373" y="7608"/>
                  </a:cubicBezTo>
                  <a:cubicBezTo>
                    <a:pt x="450" y="7611"/>
                    <a:pt x="1674" y="7650"/>
                    <a:pt x="2847" y="7650"/>
                  </a:cubicBezTo>
                  <a:cubicBezTo>
                    <a:pt x="3457" y="7650"/>
                    <a:pt x="4054" y="7640"/>
                    <a:pt x="4467" y="7608"/>
                  </a:cubicBezTo>
                  <a:cubicBezTo>
                    <a:pt x="4632" y="7595"/>
                    <a:pt x="4794" y="7590"/>
                    <a:pt x="4954" y="7590"/>
                  </a:cubicBezTo>
                  <a:cubicBezTo>
                    <a:pt x="5316" y="7590"/>
                    <a:pt x="5669" y="7617"/>
                    <a:pt x="6016" y="7646"/>
                  </a:cubicBezTo>
                  <a:cubicBezTo>
                    <a:pt x="6359" y="7671"/>
                    <a:pt x="6693" y="7696"/>
                    <a:pt x="7022" y="7696"/>
                  </a:cubicBezTo>
                  <a:cubicBezTo>
                    <a:pt x="7482" y="7696"/>
                    <a:pt x="7933" y="7646"/>
                    <a:pt x="8384" y="7479"/>
                  </a:cubicBezTo>
                  <a:cubicBezTo>
                    <a:pt x="9185" y="7182"/>
                    <a:pt x="9866" y="6569"/>
                    <a:pt x="10259" y="6155"/>
                  </a:cubicBezTo>
                  <a:lnTo>
                    <a:pt x="10517" y="7066"/>
                  </a:lnTo>
                  <a:cubicBezTo>
                    <a:pt x="10554" y="7191"/>
                    <a:pt x="10667" y="7278"/>
                    <a:pt x="10797" y="7278"/>
                  </a:cubicBezTo>
                  <a:lnTo>
                    <a:pt x="15413" y="7278"/>
                  </a:lnTo>
                  <a:cubicBezTo>
                    <a:pt x="15539" y="7278"/>
                    <a:pt x="15648" y="7199"/>
                    <a:pt x="15689" y="7078"/>
                  </a:cubicBezTo>
                  <a:cubicBezTo>
                    <a:pt x="15694" y="7066"/>
                    <a:pt x="16157" y="5659"/>
                    <a:pt x="16445" y="5020"/>
                  </a:cubicBezTo>
                  <a:cubicBezTo>
                    <a:pt x="16766" y="4294"/>
                    <a:pt x="16095" y="2169"/>
                    <a:pt x="15956" y="1752"/>
                  </a:cubicBezTo>
                  <a:cubicBezTo>
                    <a:pt x="15914" y="1629"/>
                    <a:pt x="15803" y="1549"/>
                    <a:pt x="15679" y="1549"/>
                  </a:cubicBezTo>
                  <a:cubicBezTo>
                    <a:pt x="15668" y="1549"/>
                    <a:pt x="15656" y="1550"/>
                    <a:pt x="15644" y="1551"/>
                  </a:cubicBezTo>
                  <a:cubicBezTo>
                    <a:pt x="15539" y="1565"/>
                    <a:pt x="15432" y="1571"/>
                    <a:pt x="15323" y="1571"/>
                  </a:cubicBezTo>
                  <a:cubicBezTo>
                    <a:pt x="13645" y="1571"/>
                    <a:pt x="11564" y="72"/>
                    <a:pt x="11540" y="56"/>
                  </a:cubicBezTo>
                  <a:cubicBezTo>
                    <a:pt x="11489" y="20"/>
                    <a:pt x="11430" y="0"/>
                    <a:pt x="11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5"/>
            <p:cNvSpPr/>
            <p:nvPr/>
          </p:nvSpPr>
          <p:spPr>
            <a:xfrm>
              <a:off x="3880370" y="2526737"/>
              <a:ext cx="744640" cy="1895820"/>
            </a:xfrm>
            <a:custGeom>
              <a:avLst/>
              <a:gdLst/>
              <a:ahLst/>
              <a:cxnLst/>
              <a:rect l="l" t="t" r="r" b="b"/>
              <a:pathLst>
                <a:path w="45041" h="114655" extrusionOk="0">
                  <a:moveTo>
                    <a:pt x="40983" y="1"/>
                  </a:moveTo>
                  <a:cubicBezTo>
                    <a:pt x="36801" y="3147"/>
                    <a:pt x="31662" y="4149"/>
                    <a:pt x="26809" y="4149"/>
                  </a:cubicBezTo>
                  <a:cubicBezTo>
                    <a:pt x="18280" y="4149"/>
                    <a:pt x="10638" y="1053"/>
                    <a:pt x="10638" y="1053"/>
                  </a:cubicBezTo>
                  <a:cubicBezTo>
                    <a:pt x="10638" y="1053"/>
                    <a:pt x="7214" y="37151"/>
                    <a:pt x="6546" y="40930"/>
                  </a:cubicBezTo>
                  <a:cubicBezTo>
                    <a:pt x="5372" y="47571"/>
                    <a:pt x="5406" y="57477"/>
                    <a:pt x="4396" y="62646"/>
                  </a:cubicBezTo>
                  <a:cubicBezTo>
                    <a:pt x="3382" y="67814"/>
                    <a:pt x="3123" y="80171"/>
                    <a:pt x="2291" y="89464"/>
                  </a:cubicBezTo>
                  <a:cubicBezTo>
                    <a:pt x="1620" y="96974"/>
                    <a:pt x="0" y="112429"/>
                    <a:pt x="0" y="112429"/>
                  </a:cubicBezTo>
                  <a:cubicBezTo>
                    <a:pt x="0" y="112429"/>
                    <a:pt x="418" y="113352"/>
                    <a:pt x="1720" y="113540"/>
                  </a:cubicBezTo>
                  <a:cubicBezTo>
                    <a:pt x="1978" y="113577"/>
                    <a:pt x="2227" y="113591"/>
                    <a:pt x="2461" y="113591"/>
                  </a:cubicBezTo>
                  <a:cubicBezTo>
                    <a:pt x="3410" y="113591"/>
                    <a:pt x="4108" y="113352"/>
                    <a:pt x="4108" y="113352"/>
                  </a:cubicBezTo>
                  <a:cubicBezTo>
                    <a:pt x="4108" y="113352"/>
                    <a:pt x="6304" y="105704"/>
                    <a:pt x="7686" y="100535"/>
                  </a:cubicBezTo>
                  <a:cubicBezTo>
                    <a:pt x="9071" y="95367"/>
                    <a:pt x="15497" y="74143"/>
                    <a:pt x="17204" y="64729"/>
                  </a:cubicBezTo>
                  <a:cubicBezTo>
                    <a:pt x="18911" y="55315"/>
                    <a:pt x="25524" y="31753"/>
                    <a:pt x="25524" y="31753"/>
                  </a:cubicBezTo>
                  <a:cubicBezTo>
                    <a:pt x="25524" y="31753"/>
                    <a:pt x="30480" y="54209"/>
                    <a:pt x="31565" y="60672"/>
                  </a:cubicBezTo>
                  <a:cubicBezTo>
                    <a:pt x="32650" y="67130"/>
                    <a:pt x="35054" y="88020"/>
                    <a:pt x="35715" y="93155"/>
                  </a:cubicBezTo>
                  <a:cubicBezTo>
                    <a:pt x="36441" y="98820"/>
                    <a:pt x="38236" y="114654"/>
                    <a:pt x="38236" y="114654"/>
                  </a:cubicBezTo>
                  <a:lnTo>
                    <a:pt x="43817" y="111687"/>
                  </a:lnTo>
                  <a:cubicBezTo>
                    <a:pt x="43817" y="111687"/>
                    <a:pt x="45041" y="103408"/>
                    <a:pt x="45041" y="92854"/>
                  </a:cubicBezTo>
                  <a:cubicBezTo>
                    <a:pt x="45041" y="86689"/>
                    <a:pt x="44678" y="70261"/>
                    <a:pt x="44603" y="61953"/>
                  </a:cubicBezTo>
                  <a:cubicBezTo>
                    <a:pt x="44523" y="53650"/>
                    <a:pt x="44189" y="48302"/>
                    <a:pt x="43551" y="36492"/>
                  </a:cubicBezTo>
                  <a:cubicBezTo>
                    <a:pt x="42916" y="24677"/>
                    <a:pt x="40983" y="1"/>
                    <a:pt x="409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5"/>
            <p:cNvSpPr/>
            <p:nvPr/>
          </p:nvSpPr>
          <p:spPr>
            <a:xfrm>
              <a:off x="3875460" y="2521909"/>
              <a:ext cx="754395" cy="1905477"/>
            </a:xfrm>
            <a:custGeom>
              <a:avLst/>
              <a:gdLst/>
              <a:ahLst/>
              <a:cxnLst/>
              <a:rect l="l" t="t" r="r" b="b"/>
              <a:pathLst>
                <a:path w="45631" h="115239" extrusionOk="0">
                  <a:moveTo>
                    <a:pt x="41029" y="835"/>
                  </a:moveTo>
                  <a:cubicBezTo>
                    <a:pt x="41313" y="4459"/>
                    <a:pt x="42983" y="26071"/>
                    <a:pt x="43559" y="36800"/>
                  </a:cubicBezTo>
                  <a:lnTo>
                    <a:pt x="43756" y="40420"/>
                  </a:lnTo>
                  <a:cubicBezTo>
                    <a:pt x="44261" y="49725"/>
                    <a:pt x="44536" y="54848"/>
                    <a:pt x="44607" y="62249"/>
                  </a:cubicBezTo>
                  <a:cubicBezTo>
                    <a:pt x="44640" y="65881"/>
                    <a:pt x="44732" y="71158"/>
                    <a:pt x="44820" y="76260"/>
                  </a:cubicBezTo>
                  <a:cubicBezTo>
                    <a:pt x="44933" y="82856"/>
                    <a:pt x="45050" y="89677"/>
                    <a:pt x="45050" y="93146"/>
                  </a:cubicBezTo>
                  <a:cubicBezTo>
                    <a:pt x="45050" y="102802"/>
                    <a:pt x="44006" y="110642"/>
                    <a:pt x="43848" y="111790"/>
                  </a:cubicBezTo>
                  <a:lnTo>
                    <a:pt x="38775" y="114491"/>
                  </a:lnTo>
                  <a:cubicBezTo>
                    <a:pt x="38482" y="111929"/>
                    <a:pt x="36951" y="98494"/>
                    <a:pt x="36299" y="93409"/>
                  </a:cubicBezTo>
                  <a:cubicBezTo>
                    <a:pt x="36124" y="92052"/>
                    <a:pt x="35827" y="89590"/>
                    <a:pt x="35465" y="86584"/>
                  </a:cubicBezTo>
                  <a:cubicBezTo>
                    <a:pt x="34463" y="78255"/>
                    <a:pt x="32947" y="65669"/>
                    <a:pt x="32150" y="60913"/>
                  </a:cubicBezTo>
                  <a:cubicBezTo>
                    <a:pt x="31073" y="54522"/>
                    <a:pt x="26155" y="32204"/>
                    <a:pt x="26105" y="31983"/>
                  </a:cubicBezTo>
                  <a:cubicBezTo>
                    <a:pt x="26076" y="31850"/>
                    <a:pt x="25963" y="31757"/>
                    <a:pt x="25829" y="31753"/>
                  </a:cubicBezTo>
                  <a:lnTo>
                    <a:pt x="25821" y="31753"/>
                  </a:lnTo>
                  <a:cubicBezTo>
                    <a:pt x="25692" y="31753"/>
                    <a:pt x="25579" y="31841"/>
                    <a:pt x="25542" y="31966"/>
                  </a:cubicBezTo>
                  <a:cubicBezTo>
                    <a:pt x="25474" y="32200"/>
                    <a:pt x="18904" y="55653"/>
                    <a:pt x="17213" y="64971"/>
                  </a:cubicBezTo>
                  <a:cubicBezTo>
                    <a:pt x="15923" y="72077"/>
                    <a:pt x="11886" y="86124"/>
                    <a:pt x="9473" y="94515"/>
                  </a:cubicBezTo>
                  <a:cubicBezTo>
                    <a:pt x="8671" y="97295"/>
                    <a:pt x="8041" y="99492"/>
                    <a:pt x="7703" y="100752"/>
                  </a:cubicBezTo>
                  <a:cubicBezTo>
                    <a:pt x="6442" y="105457"/>
                    <a:pt x="4488" y="112304"/>
                    <a:pt x="4172" y="113410"/>
                  </a:cubicBezTo>
                  <a:cubicBezTo>
                    <a:pt x="3932" y="113475"/>
                    <a:pt x="3408" y="113591"/>
                    <a:pt x="2761" y="113591"/>
                  </a:cubicBezTo>
                  <a:cubicBezTo>
                    <a:pt x="2539" y="113591"/>
                    <a:pt x="2303" y="113578"/>
                    <a:pt x="2058" y="113544"/>
                  </a:cubicBezTo>
                  <a:cubicBezTo>
                    <a:pt x="1116" y="113410"/>
                    <a:pt x="706" y="112850"/>
                    <a:pt x="594" y="112663"/>
                  </a:cubicBezTo>
                  <a:cubicBezTo>
                    <a:pt x="727" y="111390"/>
                    <a:pt x="2238" y="96912"/>
                    <a:pt x="2877" y="89781"/>
                  </a:cubicBezTo>
                  <a:cubicBezTo>
                    <a:pt x="3203" y="86141"/>
                    <a:pt x="3440" y="82041"/>
                    <a:pt x="3671" y="78079"/>
                  </a:cubicBezTo>
                  <a:cubicBezTo>
                    <a:pt x="4025" y="71931"/>
                    <a:pt x="4363" y="66119"/>
                    <a:pt x="4977" y="62992"/>
                  </a:cubicBezTo>
                  <a:cubicBezTo>
                    <a:pt x="5478" y="60450"/>
                    <a:pt x="5719" y="56789"/>
                    <a:pt x="5979" y="52915"/>
                  </a:cubicBezTo>
                  <a:cubicBezTo>
                    <a:pt x="6251" y="48852"/>
                    <a:pt x="6534" y="44649"/>
                    <a:pt x="7131" y="41272"/>
                  </a:cubicBezTo>
                  <a:cubicBezTo>
                    <a:pt x="7761" y="37690"/>
                    <a:pt x="10800" y="5833"/>
                    <a:pt x="11185" y="1754"/>
                  </a:cubicBezTo>
                  <a:cubicBezTo>
                    <a:pt x="12808" y="2354"/>
                    <a:pt x="19634" y="4705"/>
                    <a:pt x="27130" y="4705"/>
                  </a:cubicBezTo>
                  <a:cubicBezTo>
                    <a:pt x="31878" y="4705"/>
                    <a:pt x="36895" y="3762"/>
                    <a:pt x="41029" y="835"/>
                  </a:cubicBezTo>
                  <a:close/>
                  <a:moveTo>
                    <a:pt x="41279" y="1"/>
                  </a:moveTo>
                  <a:cubicBezTo>
                    <a:pt x="41217" y="1"/>
                    <a:pt x="41155" y="21"/>
                    <a:pt x="41104" y="58"/>
                  </a:cubicBezTo>
                  <a:cubicBezTo>
                    <a:pt x="37004" y="3144"/>
                    <a:pt x="31929" y="4128"/>
                    <a:pt x="27124" y="4128"/>
                  </a:cubicBezTo>
                  <a:cubicBezTo>
                    <a:pt x="18730" y="4128"/>
                    <a:pt x="11159" y="1125"/>
                    <a:pt x="11043" y="1077"/>
                  </a:cubicBezTo>
                  <a:cubicBezTo>
                    <a:pt x="11007" y="1063"/>
                    <a:pt x="10969" y="1056"/>
                    <a:pt x="10931" y="1056"/>
                  </a:cubicBezTo>
                  <a:cubicBezTo>
                    <a:pt x="10879" y="1056"/>
                    <a:pt x="10827" y="1070"/>
                    <a:pt x="10784" y="1098"/>
                  </a:cubicBezTo>
                  <a:cubicBezTo>
                    <a:pt x="10704" y="1145"/>
                    <a:pt x="10654" y="1228"/>
                    <a:pt x="10642" y="1320"/>
                  </a:cubicBezTo>
                  <a:cubicBezTo>
                    <a:pt x="10609" y="1679"/>
                    <a:pt x="7214" y="37447"/>
                    <a:pt x="6559" y="41171"/>
                  </a:cubicBezTo>
                  <a:cubicBezTo>
                    <a:pt x="5954" y="44582"/>
                    <a:pt x="5669" y="48798"/>
                    <a:pt x="5399" y="52877"/>
                  </a:cubicBezTo>
                  <a:cubicBezTo>
                    <a:pt x="5139" y="56730"/>
                    <a:pt x="4898" y="60374"/>
                    <a:pt x="4405" y="62879"/>
                  </a:cubicBezTo>
                  <a:cubicBezTo>
                    <a:pt x="3787" y="66048"/>
                    <a:pt x="3449" y="71877"/>
                    <a:pt x="3089" y="78046"/>
                  </a:cubicBezTo>
                  <a:cubicBezTo>
                    <a:pt x="2860" y="82004"/>
                    <a:pt x="2627" y="86099"/>
                    <a:pt x="2301" y="89727"/>
                  </a:cubicBezTo>
                  <a:cubicBezTo>
                    <a:pt x="1633" y="97150"/>
                    <a:pt x="22" y="112538"/>
                    <a:pt x="9" y="112692"/>
                  </a:cubicBezTo>
                  <a:cubicBezTo>
                    <a:pt x="0" y="112742"/>
                    <a:pt x="9" y="112796"/>
                    <a:pt x="34" y="112842"/>
                  </a:cubicBezTo>
                  <a:cubicBezTo>
                    <a:pt x="51" y="112888"/>
                    <a:pt x="535" y="113915"/>
                    <a:pt x="1975" y="114120"/>
                  </a:cubicBezTo>
                  <a:cubicBezTo>
                    <a:pt x="2251" y="114159"/>
                    <a:pt x="2516" y="114174"/>
                    <a:pt x="2765" y="114174"/>
                  </a:cubicBezTo>
                  <a:cubicBezTo>
                    <a:pt x="3743" y="114174"/>
                    <a:pt x="4464" y="113933"/>
                    <a:pt x="4501" y="113919"/>
                  </a:cubicBezTo>
                  <a:cubicBezTo>
                    <a:pt x="4588" y="113890"/>
                    <a:pt x="4659" y="113819"/>
                    <a:pt x="4684" y="113727"/>
                  </a:cubicBezTo>
                  <a:cubicBezTo>
                    <a:pt x="4710" y="113648"/>
                    <a:pt x="6897" y="106017"/>
                    <a:pt x="8266" y="100902"/>
                  </a:cubicBezTo>
                  <a:cubicBezTo>
                    <a:pt x="8600" y="99646"/>
                    <a:pt x="9231" y="97455"/>
                    <a:pt x="10028" y="94678"/>
                  </a:cubicBezTo>
                  <a:cubicBezTo>
                    <a:pt x="12445" y="86274"/>
                    <a:pt x="16490" y="72210"/>
                    <a:pt x="17785" y="65075"/>
                  </a:cubicBezTo>
                  <a:cubicBezTo>
                    <a:pt x="19259" y="56956"/>
                    <a:pt x="24455" y="38052"/>
                    <a:pt x="25788" y="33247"/>
                  </a:cubicBezTo>
                  <a:cubicBezTo>
                    <a:pt x="26810" y="37902"/>
                    <a:pt x="30642" y="55465"/>
                    <a:pt x="31574" y="61010"/>
                  </a:cubicBezTo>
                  <a:cubicBezTo>
                    <a:pt x="32371" y="65752"/>
                    <a:pt x="33887" y="78330"/>
                    <a:pt x="34889" y="86650"/>
                  </a:cubicBezTo>
                  <a:cubicBezTo>
                    <a:pt x="35251" y="89661"/>
                    <a:pt x="35548" y="92123"/>
                    <a:pt x="35723" y="93484"/>
                  </a:cubicBezTo>
                  <a:cubicBezTo>
                    <a:pt x="36442" y="99083"/>
                    <a:pt x="38228" y="114821"/>
                    <a:pt x="38245" y="114979"/>
                  </a:cubicBezTo>
                  <a:cubicBezTo>
                    <a:pt x="38257" y="115076"/>
                    <a:pt x="38316" y="115160"/>
                    <a:pt x="38399" y="115205"/>
                  </a:cubicBezTo>
                  <a:cubicBezTo>
                    <a:pt x="38441" y="115226"/>
                    <a:pt x="38487" y="115239"/>
                    <a:pt x="38533" y="115239"/>
                  </a:cubicBezTo>
                  <a:cubicBezTo>
                    <a:pt x="38583" y="115239"/>
                    <a:pt x="38629" y="115226"/>
                    <a:pt x="38671" y="115205"/>
                  </a:cubicBezTo>
                  <a:lnTo>
                    <a:pt x="44249" y="112237"/>
                  </a:lnTo>
                  <a:cubicBezTo>
                    <a:pt x="44332" y="112191"/>
                    <a:pt x="44386" y="112112"/>
                    <a:pt x="44399" y="112020"/>
                  </a:cubicBezTo>
                  <a:cubicBezTo>
                    <a:pt x="44411" y="111937"/>
                    <a:pt x="45630" y="103600"/>
                    <a:pt x="45630" y="93146"/>
                  </a:cubicBezTo>
                  <a:cubicBezTo>
                    <a:pt x="45630" y="89673"/>
                    <a:pt x="45513" y="82848"/>
                    <a:pt x="45401" y="76251"/>
                  </a:cubicBezTo>
                  <a:cubicBezTo>
                    <a:pt x="45313" y="71150"/>
                    <a:pt x="45225" y="65873"/>
                    <a:pt x="45187" y="62245"/>
                  </a:cubicBezTo>
                  <a:cubicBezTo>
                    <a:pt x="45120" y="54831"/>
                    <a:pt x="44841" y="49700"/>
                    <a:pt x="44336" y="40386"/>
                  </a:cubicBezTo>
                  <a:lnTo>
                    <a:pt x="44139" y="36767"/>
                  </a:lnTo>
                  <a:cubicBezTo>
                    <a:pt x="43509" y="25087"/>
                    <a:pt x="41588" y="518"/>
                    <a:pt x="41568" y="268"/>
                  </a:cubicBezTo>
                  <a:cubicBezTo>
                    <a:pt x="41559" y="164"/>
                    <a:pt x="41497" y="71"/>
                    <a:pt x="41397" y="25"/>
                  </a:cubicBezTo>
                  <a:cubicBezTo>
                    <a:pt x="41360" y="9"/>
                    <a:pt x="41319" y="1"/>
                    <a:pt x="4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5"/>
            <p:cNvSpPr/>
            <p:nvPr/>
          </p:nvSpPr>
          <p:spPr>
            <a:xfrm>
              <a:off x="4530279" y="4370927"/>
              <a:ext cx="77256" cy="63098"/>
            </a:xfrm>
            <a:custGeom>
              <a:avLst/>
              <a:gdLst/>
              <a:ahLst/>
              <a:cxnLst/>
              <a:rect l="l" t="t" r="r" b="b"/>
              <a:pathLst>
                <a:path w="4673" h="3816" extrusionOk="0">
                  <a:moveTo>
                    <a:pt x="4508" y="1"/>
                  </a:moveTo>
                  <a:cubicBezTo>
                    <a:pt x="4475" y="1"/>
                    <a:pt x="4443" y="12"/>
                    <a:pt x="4418" y="33"/>
                  </a:cubicBezTo>
                  <a:lnTo>
                    <a:pt x="76" y="3557"/>
                  </a:lnTo>
                  <a:cubicBezTo>
                    <a:pt x="14" y="3611"/>
                    <a:pt x="1" y="3698"/>
                    <a:pt x="51" y="3762"/>
                  </a:cubicBezTo>
                  <a:cubicBezTo>
                    <a:pt x="80" y="3799"/>
                    <a:pt x="122" y="3816"/>
                    <a:pt x="168" y="3816"/>
                  </a:cubicBezTo>
                  <a:cubicBezTo>
                    <a:pt x="197" y="3816"/>
                    <a:pt x="230" y="3808"/>
                    <a:pt x="255" y="3783"/>
                  </a:cubicBezTo>
                  <a:lnTo>
                    <a:pt x="4601" y="259"/>
                  </a:lnTo>
                  <a:cubicBezTo>
                    <a:pt x="4660" y="209"/>
                    <a:pt x="4673" y="117"/>
                    <a:pt x="4622" y="54"/>
                  </a:cubicBezTo>
                  <a:cubicBezTo>
                    <a:pt x="4592" y="19"/>
                    <a:pt x="4549" y="1"/>
                    <a:pt x="4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5"/>
            <p:cNvSpPr/>
            <p:nvPr/>
          </p:nvSpPr>
          <p:spPr>
            <a:xfrm>
              <a:off x="3874352" y="4372894"/>
              <a:ext cx="62410" cy="48514"/>
            </a:xfrm>
            <a:custGeom>
              <a:avLst/>
              <a:gdLst/>
              <a:ahLst/>
              <a:cxnLst/>
              <a:rect l="l" t="t" r="r" b="b"/>
              <a:pathLst>
                <a:path w="3775" h="2934" extrusionOk="0">
                  <a:moveTo>
                    <a:pt x="162" y="1"/>
                  </a:moveTo>
                  <a:cubicBezTo>
                    <a:pt x="119" y="1"/>
                    <a:pt x="76" y="20"/>
                    <a:pt x="46" y="57"/>
                  </a:cubicBezTo>
                  <a:cubicBezTo>
                    <a:pt x="0" y="119"/>
                    <a:pt x="13" y="211"/>
                    <a:pt x="76" y="261"/>
                  </a:cubicBezTo>
                  <a:lnTo>
                    <a:pt x="3524" y="2903"/>
                  </a:lnTo>
                  <a:cubicBezTo>
                    <a:pt x="3549" y="2924"/>
                    <a:pt x="3578" y="2933"/>
                    <a:pt x="3612" y="2933"/>
                  </a:cubicBezTo>
                  <a:cubicBezTo>
                    <a:pt x="3653" y="2933"/>
                    <a:pt x="3699" y="2916"/>
                    <a:pt x="3725" y="2878"/>
                  </a:cubicBezTo>
                  <a:cubicBezTo>
                    <a:pt x="3775" y="2812"/>
                    <a:pt x="3763" y="2724"/>
                    <a:pt x="3699" y="2674"/>
                  </a:cubicBezTo>
                  <a:lnTo>
                    <a:pt x="251" y="32"/>
                  </a:lnTo>
                  <a:cubicBezTo>
                    <a:pt x="225" y="11"/>
                    <a:pt x="194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5"/>
            <p:cNvSpPr/>
            <p:nvPr/>
          </p:nvSpPr>
          <p:spPr>
            <a:xfrm>
              <a:off x="4341298" y="2661687"/>
              <a:ext cx="45349" cy="242850"/>
            </a:xfrm>
            <a:custGeom>
              <a:avLst/>
              <a:gdLst/>
              <a:ahLst/>
              <a:cxnLst/>
              <a:rect l="l" t="t" r="r" b="b"/>
              <a:pathLst>
                <a:path w="2743" h="14687" extrusionOk="0">
                  <a:moveTo>
                    <a:pt x="498" y="1"/>
                  </a:moveTo>
                  <a:cubicBezTo>
                    <a:pt x="409" y="9"/>
                    <a:pt x="351" y="63"/>
                    <a:pt x="351" y="142"/>
                  </a:cubicBezTo>
                  <a:lnTo>
                    <a:pt x="1" y="14541"/>
                  </a:lnTo>
                  <a:cubicBezTo>
                    <a:pt x="1" y="14599"/>
                    <a:pt x="34" y="14654"/>
                    <a:pt x="88" y="14674"/>
                  </a:cubicBezTo>
                  <a:cubicBezTo>
                    <a:pt x="109" y="14683"/>
                    <a:pt x="126" y="14687"/>
                    <a:pt x="147" y="14687"/>
                  </a:cubicBezTo>
                  <a:cubicBezTo>
                    <a:pt x="184" y="14687"/>
                    <a:pt x="222" y="14674"/>
                    <a:pt x="251" y="14645"/>
                  </a:cubicBezTo>
                  <a:lnTo>
                    <a:pt x="2689" y="12207"/>
                  </a:lnTo>
                  <a:cubicBezTo>
                    <a:pt x="2743" y="12149"/>
                    <a:pt x="2743" y="12057"/>
                    <a:pt x="2689" y="12003"/>
                  </a:cubicBezTo>
                  <a:cubicBezTo>
                    <a:pt x="2660" y="11973"/>
                    <a:pt x="2622" y="11958"/>
                    <a:pt x="2585" y="11958"/>
                  </a:cubicBezTo>
                  <a:cubicBezTo>
                    <a:pt x="2547" y="11958"/>
                    <a:pt x="2509" y="11973"/>
                    <a:pt x="2480" y="12003"/>
                  </a:cubicBezTo>
                  <a:lnTo>
                    <a:pt x="301" y="14182"/>
                  </a:lnTo>
                  <a:lnTo>
                    <a:pt x="639" y="151"/>
                  </a:lnTo>
                  <a:cubicBezTo>
                    <a:pt x="644" y="71"/>
                    <a:pt x="581" y="5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5"/>
            <p:cNvSpPr/>
            <p:nvPr/>
          </p:nvSpPr>
          <p:spPr>
            <a:xfrm>
              <a:off x="4321557" y="2899477"/>
              <a:ext cx="120109" cy="147591"/>
            </a:xfrm>
            <a:custGeom>
              <a:avLst/>
              <a:gdLst/>
              <a:ahLst/>
              <a:cxnLst/>
              <a:rect l="l" t="t" r="r" b="b"/>
              <a:pathLst>
                <a:path w="7265" h="8926" extrusionOk="0">
                  <a:moveTo>
                    <a:pt x="7101" y="1"/>
                  </a:moveTo>
                  <a:cubicBezTo>
                    <a:pt x="7059" y="1"/>
                    <a:pt x="7017" y="19"/>
                    <a:pt x="6989" y="54"/>
                  </a:cubicBezTo>
                  <a:lnTo>
                    <a:pt x="50" y="8688"/>
                  </a:lnTo>
                  <a:cubicBezTo>
                    <a:pt x="0" y="8750"/>
                    <a:pt x="9" y="8842"/>
                    <a:pt x="71" y="8892"/>
                  </a:cubicBezTo>
                  <a:cubicBezTo>
                    <a:pt x="97" y="8913"/>
                    <a:pt x="130" y="8925"/>
                    <a:pt x="164" y="8925"/>
                  </a:cubicBezTo>
                  <a:cubicBezTo>
                    <a:pt x="205" y="8925"/>
                    <a:pt x="247" y="8904"/>
                    <a:pt x="276" y="8871"/>
                  </a:cubicBezTo>
                  <a:lnTo>
                    <a:pt x="7214" y="238"/>
                  </a:lnTo>
                  <a:cubicBezTo>
                    <a:pt x="7264" y="176"/>
                    <a:pt x="7256" y="83"/>
                    <a:pt x="7193" y="33"/>
                  </a:cubicBezTo>
                  <a:cubicBezTo>
                    <a:pt x="7166" y="11"/>
                    <a:pt x="7133" y="1"/>
                    <a:pt x="7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5"/>
            <p:cNvSpPr/>
            <p:nvPr/>
          </p:nvSpPr>
          <p:spPr>
            <a:xfrm>
              <a:off x="4372497" y="2909910"/>
              <a:ext cx="100914" cy="98631"/>
            </a:xfrm>
            <a:custGeom>
              <a:avLst/>
              <a:gdLst/>
              <a:ahLst/>
              <a:cxnLst/>
              <a:rect l="l" t="t" r="r" b="b"/>
              <a:pathLst>
                <a:path w="6104" h="5965" extrusionOk="0">
                  <a:moveTo>
                    <a:pt x="5944" y="1"/>
                  </a:moveTo>
                  <a:cubicBezTo>
                    <a:pt x="5908" y="1"/>
                    <a:pt x="5872" y="14"/>
                    <a:pt x="5845" y="42"/>
                  </a:cubicBezTo>
                  <a:lnTo>
                    <a:pt x="59" y="5714"/>
                  </a:lnTo>
                  <a:cubicBezTo>
                    <a:pt x="0" y="5769"/>
                    <a:pt x="0" y="5861"/>
                    <a:pt x="54" y="5919"/>
                  </a:cubicBezTo>
                  <a:cubicBezTo>
                    <a:pt x="84" y="5948"/>
                    <a:pt x="121" y="5965"/>
                    <a:pt x="160" y="5965"/>
                  </a:cubicBezTo>
                  <a:cubicBezTo>
                    <a:pt x="197" y="5965"/>
                    <a:pt x="230" y="5948"/>
                    <a:pt x="260" y="5923"/>
                  </a:cubicBezTo>
                  <a:lnTo>
                    <a:pt x="6046" y="250"/>
                  </a:lnTo>
                  <a:cubicBezTo>
                    <a:pt x="6104" y="196"/>
                    <a:pt x="6104" y="104"/>
                    <a:pt x="6050" y="46"/>
                  </a:cubicBezTo>
                  <a:cubicBezTo>
                    <a:pt x="6020" y="15"/>
                    <a:pt x="5981" y="1"/>
                    <a:pt x="5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5"/>
            <p:cNvSpPr/>
            <p:nvPr/>
          </p:nvSpPr>
          <p:spPr>
            <a:xfrm>
              <a:off x="4109578" y="2767504"/>
              <a:ext cx="149189" cy="157678"/>
            </a:xfrm>
            <a:custGeom>
              <a:avLst/>
              <a:gdLst/>
              <a:ahLst/>
              <a:cxnLst/>
              <a:rect l="l" t="t" r="r" b="b"/>
              <a:pathLst>
                <a:path w="9024" h="9536" extrusionOk="0">
                  <a:moveTo>
                    <a:pt x="164" y="0"/>
                  </a:moveTo>
                  <a:cubicBezTo>
                    <a:pt x="112" y="0"/>
                    <a:pt x="62" y="29"/>
                    <a:pt x="39" y="79"/>
                  </a:cubicBezTo>
                  <a:cubicBezTo>
                    <a:pt x="1" y="154"/>
                    <a:pt x="31" y="238"/>
                    <a:pt x="101" y="275"/>
                  </a:cubicBezTo>
                  <a:cubicBezTo>
                    <a:pt x="6238" y="3364"/>
                    <a:pt x="8697" y="9385"/>
                    <a:pt x="8722" y="9443"/>
                  </a:cubicBezTo>
                  <a:cubicBezTo>
                    <a:pt x="8743" y="9501"/>
                    <a:pt x="8798" y="9535"/>
                    <a:pt x="8856" y="9535"/>
                  </a:cubicBezTo>
                  <a:cubicBezTo>
                    <a:pt x="8877" y="9535"/>
                    <a:pt x="8893" y="9531"/>
                    <a:pt x="8910" y="9522"/>
                  </a:cubicBezTo>
                  <a:cubicBezTo>
                    <a:pt x="8985" y="9493"/>
                    <a:pt x="9023" y="9410"/>
                    <a:pt x="8993" y="9335"/>
                  </a:cubicBezTo>
                  <a:cubicBezTo>
                    <a:pt x="8968" y="9276"/>
                    <a:pt x="6472" y="3156"/>
                    <a:pt x="231" y="17"/>
                  </a:cubicBezTo>
                  <a:cubicBezTo>
                    <a:pt x="210" y="5"/>
                    <a:pt x="187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5"/>
            <p:cNvSpPr/>
            <p:nvPr/>
          </p:nvSpPr>
          <p:spPr>
            <a:xfrm>
              <a:off x="4349300" y="2597304"/>
              <a:ext cx="55152" cy="43074"/>
            </a:xfrm>
            <a:custGeom>
              <a:avLst/>
              <a:gdLst/>
              <a:ahLst/>
              <a:cxnLst/>
              <a:rect l="l" t="t" r="r" b="b"/>
              <a:pathLst>
                <a:path w="3336" h="2605" extrusionOk="0">
                  <a:moveTo>
                    <a:pt x="3179" y="0"/>
                  </a:moveTo>
                  <a:cubicBezTo>
                    <a:pt x="3111" y="0"/>
                    <a:pt x="3050" y="51"/>
                    <a:pt x="3035" y="120"/>
                  </a:cubicBezTo>
                  <a:lnTo>
                    <a:pt x="2727" y="1706"/>
                  </a:lnTo>
                  <a:lnTo>
                    <a:pt x="326" y="2266"/>
                  </a:lnTo>
                  <a:lnTo>
                    <a:pt x="602" y="379"/>
                  </a:lnTo>
                  <a:cubicBezTo>
                    <a:pt x="615" y="300"/>
                    <a:pt x="561" y="225"/>
                    <a:pt x="480" y="212"/>
                  </a:cubicBezTo>
                  <a:cubicBezTo>
                    <a:pt x="474" y="212"/>
                    <a:pt x="468" y="212"/>
                    <a:pt x="462" y="212"/>
                  </a:cubicBezTo>
                  <a:cubicBezTo>
                    <a:pt x="387" y="212"/>
                    <a:pt x="325" y="263"/>
                    <a:pt x="314" y="338"/>
                  </a:cubicBezTo>
                  <a:lnTo>
                    <a:pt x="10" y="2437"/>
                  </a:lnTo>
                  <a:cubicBezTo>
                    <a:pt x="1" y="2483"/>
                    <a:pt x="18" y="2533"/>
                    <a:pt x="55" y="2567"/>
                  </a:cubicBezTo>
                  <a:cubicBezTo>
                    <a:pt x="80" y="2592"/>
                    <a:pt x="118" y="2604"/>
                    <a:pt x="151" y="2604"/>
                  </a:cubicBezTo>
                  <a:cubicBezTo>
                    <a:pt x="164" y="2604"/>
                    <a:pt x="176" y="2600"/>
                    <a:pt x="185" y="2600"/>
                  </a:cubicBezTo>
                  <a:lnTo>
                    <a:pt x="2881" y="1970"/>
                  </a:lnTo>
                  <a:cubicBezTo>
                    <a:pt x="2940" y="1957"/>
                    <a:pt x="2981" y="1911"/>
                    <a:pt x="2990" y="1857"/>
                  </a:cubicBezTo>
                  <a:lnTo>
                    <a:pt x="3324" y="174"/>
                  </a:lnTo>
                  <a:cubicBezTo>
                    <a:pt x="3336" y="95"/>
                    <a:pt x="3286" y="20"/>
                    <a:pt x="3207" y="3"/>
                  </a:cubicBezTo>
                  <a:cubicBezTo>
                    <a:pt x="3197" y="1"/>
                    <a:pt x="3188" y="0"/>
                    <a:pt x="3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5"/>
            <p:cNvSpPr/>
            <p:nvPr/>
          </p:nvSpPr>
          <p:spPr>
            <a:xfrm>
              <a:off x="4223131" y="2590393"/>
              <a:ext cx="131152" cy="49985"/>
            </a:xfrm>
            <a:custGeom>
              <a:avLst/>
              <a:gdLst/>
              <a:ahLst/>
              <a:cxnLst/>
              <a:rect l="l" t="t" r="r" b="b"/>
              <a:pathLst>
                <a:path w="7933" h="3023" extrusionOk="0">
                  <a:moveTo>
                    <a:pt x="702" y="1"/>
                  </a:moveTo>
                  <a:cubicBezTo>
                    <a:pt x="641" y="1"/>
                    <a:pt x="584" y="39"/>
                    <a:pt x="564" y="99"/>
                  </a:cubicBezTo>
                  <a:lnTo>
                    <a:pt x="26" y="1783"/>
                  </a:lnTo>
                  <a:cubicBezTo>
                    <a:pt x="1" y="1858"/>
                    <a:pt x="42" y="1941"/>
                    <a:pt x="117" y="1966"/>
                  </a:cubicBezTo>
                  <a:cubicBezTo>
                    <a:pt x="2676" y="2801"/>
                    <a:pt x="7728" y="3018"/>
                    <a:pt x="7778" y="3022"/>
                  </a:cubicBezTo>
                  <a:lnTo>
                    <a:pt x="7782" y="3022"/>
                  </a:lnTo>
                  <a:cubicBezTo>
                    <a:pt x="7861" y="3022"/>
                    <a:pt x="7924" y="2960"/>
                    <a:pt x="7928" y="2880"/>
                  </a:cubicBezTo>
                  <a:cubicBezTo>
                    <a:pt x="7932" y="2801"/>
                    <a:pt x="7870" y="2735"/>
                    <a:pt x="7791" y="2730"/>
                  </a:cubicBezTo>
                  <a:cubicBezTo>
                    <a:pt x="7741" y="2730"/>
                    <a:pt x="2906" y="2521"/>
                    <a:pt x="347" y="1733"/>
                  </a:cubicBezTo>
                  <a:lnTo>
                    <a:pt x="844" y="188"/>
                  </a:lnTo>
                  <a:cubicBezTo>
                    <a:pt x="869" y="112"/>
                    <a:pt x="827" y="33"/>
                    <a:pt x="747" y="8"/>
                  </a:cubicBezTo>
                  <a:cubicBezTo>
                    <a:pt x="732" y="3"/>
                    <a:pt x="717" y="1"/>
                    <a:pt x="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5"/>
            <p:cNvSpPr/>
            <p:nvPr/>
          </p:nvSpPr>
          <p:spPr>
            <a:xfrm>
              <a:off x="4107792" y="2583415"/>
              <a:ext cx="91061" cy="39568"/>
            </a:xfrm>
            <a:custGeom>
              <a:avLst/>
              <a:gdLst/>
              <a:ahLst/>
              <a:cxnLst/>
              <a:rect l="l" t="t" r="r" b="b"/>
              <a:pathLst>
                <a:path w="5508" h="2393" extrusionOk="0">
                  <a:moveTo>
                    <a:pt x="5350" y="1"/>
                  </a:moveTo>
                  <a:cubicBezTo>
                    <a:pt x="5285" y="1"/>
                    <a:pt x="5221" y="45"/>
                    <a:pt x="5207" y="113"/>
                  </a:cubicBezTo>
                  <a:lnTo>
                    <a:pt x="4718" y="2095"/>
                  </a:lnTo>
                  <a:cubicBezTo>
                    <a:pt x="3536" y="2024"/>
                    <a:pt x="760" y="1770"/>
                    <a:pt x="264" y="1303"/>
                  </a:cubicBezTo>
                  <a:cubicBezTo>
                    <a:pt x="235" y="1276"/>
                    <a:pt x="198" y="1262"/>
                    <a:pt x="162" y="1262"/>
                  </a:cubicBezTo>
                  <a:cubicBezTo>
                    <a:pt x="124" y="1262"/>
                    <a:pt x="87" y="1277"/>
                    <a:pt x="59" y="1307"/>
                  </a:cubicBezTo>
                  <a:cubicBezTo>
                    <a:pt x="0" y="1365"/>
                    <a:pt x="5" y="1457"/>
                    <a:pt x="64" y="1511"/>
                  </a:cubicBezTo>
                  <a:cubicBezTo>
                    <a:pt x="748" y="2163"/>
                    <a:pt x="4405" y="2371"/>
                    <a:pt x="4823" y="2392"/>
                  </a:cubicBezTo>
                  <a:lnTo>
                    <a:pt x="4831" y="2392"/>
                  </a:lnTo>
                  <a:cubicBezTo>
                    <a:pt x="4898" y="2392"/>
                    <a:pt x="4956" y="2346"/>
                    <a:pt x="4973" y="2284"/>
                  </a:cubicBezTo>
                  <a:lnTo>
                    <a:pt x="5490" y="180"/>
                  </a:lnTo>
                  <a:cubicBezTo>
                    <a:pt x="5507" y="105"/>
                    <a:pt x="5461" y="26"/>
                    <a:pt x="5382" y="4"/>
                  </a:cubicBezTo>
                  <a:cubicBezTo>
                    <a:pt x="5371" y="2"/>
                    <a:pt x="5361" y="1"/>
                    <a:pt x="5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5"/>
            <p:cNvSpPr/>
            <p:nvPr/>
          </p:nvSpPr>
          <p:spPr>
            <a:xfrm>
              <a:off x="4394024" y="2566055"/>
              <a:ext cx="100518" cy="63891"/>
            </a:xfrm>
            <a:custGeom>
              <a:avLst/>
              <a:gdLst/>
              <a:ahLst/>
              <a:cxnLst/>
              <a:rect l="l" t="t" r="r" b="b"/>
              <a:pathLst>
                <a:path w="6080" h="3864" extrusionOk="0">
                  <a:moveTo>
                    <a:pt x="5203" y="1"/>
                  </a:moveTo>
                  <a:cubicBezTo>
                    <a:pt x="5182" y="1"/>
                    <a:pt x="5161" y="5"/>
                    <a:pt x="5140" y="14"/>
                  </a:cubicBezTo>
                  <a:cubicBezTo>
                    <a:pt x="5070" y="53"/>
                    <a:pt x="5039" y="136"/>
                    <a:pt x="5074" y="211"/>
                  </a:cubicBezTo>
                  <a:lnTo>
                    <a:pt x="5725" y="1559"/>
                  </a:lnTo>
                  <a:lnTo>
                    <a:pt x="4008" y="2540"/>
                  </a:lnTo>
                  <a:cubicBezTo>
                    <a:pt x="2230" y="3559"/>
                    <a:pt x="164" y="3571"/>
                    <a:pt x="143" y="3571"/>
                  </a:cubicBezTo>
                  <a:cubicBezTo>
                    <a:pt x="64" y="3571"/>
                    <a:pt x="1" y="3638"/>
                    <a:pt x="1" y="3718"/>
                  </a:cubicBezTo>
                  <a:cubicBezTo>
                    <a:pt x="1" y="3797"/>
                    <a:pt x="64" y="3864"/>
                    <a:pt x="143" y="3864"/>
                  </a:cubicBezTo>
                  <a:cubicBezTo>
                    <a:pt x="230" y="3864"/>
                    <a:pt x="2305" y="3851"/>
                    <a:pt x="4151" y="2795"/>
                  </a:cubicBezTo>
                  <a:lnTo>
                    <a:pt x="5983" y="1743"/>
                  </a:lnTo>
                  <a:cubicBezTo>
                    <a:pt x="6050" y="1706"/>
                    <a:pt x="6079" y="1622"/>
                    <a:pt x="6046" y="1555"/>
                  </a:cubicBezTo>
                  <a:lnTo>
                    <a:pt x="5336" y="82"/>
                  </a:lnTo>
                  <a:cubicBezTo>
                    <a:pt x="5309" y="30"/>
                    <a:pt x="5258" y="1"/>
                    <a:pt x="5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5"/>
            <p:cNvSpPr/>
            <p:nvPr/>
          </p:nvSpPr>
          <p:spPr>
            <a:xfrm>
              <a:off x="4537802" y="1727985"/>
              <a:ext cx="395424" cy="734766"/>
            </a:xfrm>
            <a:custGeom>
              <a:avLst/>
              <a:gdLst/>
              <a:ahLst/>
              <a:cxnLst/>
              <a:rect l="l" t="t" r="r" b="b"/>
              <a:pathLst>
                <a:path w="23918" h="44437" extrusionOk="0">
                  <a:moveTo>
                    <a:pt x="3733" y="1"/>
                  </a:moveTo>
                  <a:lnTo>
                    <a:pt x="0" y="21635"/>
                  </a:lnTo>
                  <a:cubicBezTo>
                    <a:pt x="0" y="21635"/>
                    <a:pt x="14195" y="44415"/>
                    <a:pt x="17935" y="44436"/>
                  </a:cubicBezTo>
                  <a:cubicBezTo>
                    <a:pt x="17945" y="44436"/>
                    <a:pt x="17955" y="44437"/>
                    <a:pt x="17966" y="44437"/>
                  </a:cubicBezTo>
                  <a:cubicBezTo>
                    <a:pt x="21692" y="44437"/>
                    <a:pt x="23805" y="40612"/>
                    <a:pt x="23863" y="38613"/>
                  </a:cubicBezTo>
                  <a:cubicBezTo>
                    <a:pt x="23917" y="36613"/>
                    <a:pt x="9569" y="7357"/>
                    <a:pt x="8480" y="5261"/>
                  </a:cubicBezTo>
                  <a:cubicBezTo>
                    <a:pt x="7386" y="3165"/>
                    <a:pt x="3733" y="1"/>
                    <a:pt x="3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5"/>
            <p:cNvSpPr/>
            <p:nvPr/>
          </p:nvSpPr>
          <p:spPr>
            <a:xfrm>
              <a:off x="4532825" y="1723157"/>
              <a:ext cx="405294" cy="744422"/>
            </a:xfrm>
            <a:custGeom>
              <a:avLst/>
              <a:gdLst/>
              <a:ahLst/>
              <a:cxnLst/>
              <a:rect l="l" t="t" r="r" b="b"/>
              <a:pathLst>
                <a:path w="24515" h="45021" extrusionOk="0">
                  <a:moveTo>
                    <a:pt x="4230" y="857"/>
                  </a:moveTo>
                  <a:cubicBezTo>
                    <a:pt x="5195" y="1729"/>
                    <a:pt x="7675" y="4063"/>
                    <a:pt x="8522" y="5686"/>
                  </a:cubicBezTo>
                  <a:cubicBezTo>
                    <a:pt x="10125" y="8767"/>
                    <a:pt x="23922" y="37077"/>
                    <a:pt x="23872" y="38896"/>
                  </a:cubicBezTo>
                  <a:cubicBezTo>
                    <a:pt x="23818" y="40784"/>
                    <a:pt x="21793" y="44436"/>
                    <a:pt x="18266" y="44436"/>
                  </a:cubicBezTo>
                  <a:lnTo>
                    <a:pt x="18241" y="44436"/>
                  </a:lnTo>
                  <a:cubicBezTo>
                    <a:pt x="15314" y="44424"/>
                    <a:pt x="4581" y="28235"/>
                    <a:pt x="607" y="21867"/>
                  </a:cubicBezTo>
                  <a:lnTo>
                    <a:pt x="4230" y="857"/>
                  </a:lnTo>
                  <a:close/>
                  <a:moveTo>
                    <a:pt x="4037" y="1"/>
                  </a:moveTo>
                  <a:cubicBezTo>
                    <a:pt x="4003" y="1"/>
                    <a:pt x="3970" y="7"/>
                    <a:pt x="3938" y="17"/>
                  </a:cubicBezTo>
                  <a:cubicBezTo>
                    <a:pt x="3838" y="50"/>
                    <a:pt x="3767" y="139"/>
                    <a:pt x="3746" y="243"/>
                  </a:cubicBezTo>
                  <a:lnTo>
                    <a:pt x="14" y="21876"/>
                  </a:lnTo>
                  <a:cubicBezTo>
                    <a:pt x="1" y="21948"/>
                    <a:pt x="18" y="22018"/>
                    <a:pt x="56" y="22081"/>
                  </a:cubicBezTo>
                  <a:cubicBezTo>
                    <a:pt x="1517" y="24427"/>
                    <a:pt x="14442" y="45000"/>
                    <a:pt x="18236" y="45021"/>
                  </a:cubicBezTo>
                  <a:lnTo>
                    <a:pt x="18266" y="45021"/>
                  </a:lnTo>
                  <a:cubicBezTo>
                    <a:pt x="22215" y="45021"/>
                    <a:pt x="24394" y="41050"/>
                    <a:pt x="24453" y="38913"/>
                  </a:cubicBezTo>
                  <a:cubicBezTo>
                    <a:pt x="24515" y="36776"/>
                    <a:pt x="9708" y="6705"/>
                    <a:pt x="9035" y="5420"/>
                  </a:cubicBezTo>
                  <a:cubicBezTo>
                    <a:pt x="7933" y="3299"/>
                    <a:pt x="4376" y="201"/>
                    <a:pt x="4222" y="72"/>
                  </a:cubicBezTo>
                  <a:cubicBezTo>
                    <a:pt x="4172" y="24"/>
                    <a:pt x="4104" y="1"/>
                    <a:pt x="40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5"/>
            <p:cNvSpPr/>
            <p:nvPr/>
          </p:nvSpPr>
          <p:spPr>
            <a:xfrm>
              <a:off x="4537802" y="1928376"/>
              <a:ext cx="375139" cy="415359"/>
            </a:xfrm>
            <a:custGeom>
              <a:avLst/>
              <a:gdLst/>
              <a:ahLst/>
              <a:cxnLst/>
              <a:rect l="l" t="t" r="r" b="b"/>
              <a:pathLst>
                <a:path w="22691" h="25120" extrusionOk="0">
                  <a:moveTo>
                    <a:pt x="5056" y="0"/>
                  </a:moveTo>
                  <a:lnTo>
                    <a:pt x="661" y="5694"/>
                  </a:lnTo>
                  <a:lnTo>
                    <a:pt x="0" y="9515"/>
                  </a:lnTo>
                  <a:cubicBezTo>
                    <a:pt x="0" y="9515"/>
                    <a:pt x="5561" y="18440"/>
                    <a:pt x="10638" y="25120"/>
                  </a:cubicBezTo>
                  <a:cubicBezTo>
                    <a:pt x="14258" y="23971"/>
                    <a:pt x="19713" y="22185"/>
                    <a:pt x="20891" y="21475"/>
                  </a:cubicBezTo>
                  <a:cubicBezTo>
                    <a:pt x="22690" y="20393"/>
                    <a:pt x="13335" y="19074"/>
                    <a:pt x="12855" y="18478"/>
                  </a:cubicBezTo>
                  <a:cubicBezTo>
                    <a:pt x="12374" y="17877"/>
                    <a:pt x="8776" y="12120"/>
                    <a:pt x="8417" y="9956"/>
                  </a:cubicBezTo>
                  <a:cubicBezTo>
                    <a:pt x="8058" y="7798"/>
                    <a:pt x="9018" y="5039"/>
                    <a:pt x="9018" y="3603"/>
                  </a:cubicBezTo>
                  <a:cubicBezTo>
                    <a:pt x="9018" y="3378"/>
                    <a:pt x="8962" y="3284"/>
                    <a:pt x="8868" y="3284"/>
                  </a:cubicBezTo>
                  <a:cubicBezTo>
                    <a:pt x="8631" y="3284"/>
                    <a:pt x="8148" y="3883"/>
                    <a:pt x="7690" y="4484"/>
                  </a:cubicBezTo>
                  <a:cubicBezTo>
                    <a:pt x="7232" y="5081"/>
                    <a:pt x="6799" y="5681"/>
                    <a:pt x="6660" y="5681"/>
                  </a:cubicBezTo>
                  <a:cubicBezTo>
                    <a:pt x="6639" y="5681"/>
                    <a:pt x="6625" y="5668"/>
                    <a:pt x="6618" y="5640"/>
                  </a:cubicBezTo>
                  <a:cubicBezTo>
                    <a:pt x="6497" y="5160"/>
                    <a:pt x="5056" y="0"/>
                    <a:pt x="505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5"/>
            <p:cNvSpPr/>
            <p:nvPr/>
          </p:nvSpPr>
          <p:spPr>
            <a:xfrm>
              <a:off x="4606070" y="1741312"/>
              <a:ext cx="82712" cy="105774"/>
            </a:xfrm>
            <a:custGeom>
              <a:avLst/>
              <a:gdLst/>
              <a:ahLst/>
              <a:cxnLst/>
              <a:rect l="l" t="t" r="r" b="b"/>
              <a:pathLst>
                <a:path w="5003" h="6397" extrusionOk="0">
                  <a:moveTo>
                    <a:pt x="0" y="1"/>
                  </a:moveTo>
                  <a:cubicBezTo>
                    <a:pt x="85" y="665"/>
                    <a:pt x="210" y="1679"/>
                    <a:pt x="339" y="2877"/>
                  </a:cubicBezTo>
                  <a:cubicBezTo>
                    <a:pt x="798" y="3145"/>
                    <a:pt x="1721" y="3687"/>
                    <a:pt x="2727" y="4359"/>
                  </a:cubicBezTo>
                  <a:cubicBezTo>
                    <a:pt x="3491" y="4869"/>
                    <a:pt x="4359" y="5715"/>
                    <a:pt x="5002" y="6397"/>
                  </a:cubicBezTo>
                  <a:cubicBezTo>
                    <a:pt x="4580" y="5545"/>
                    <a:pt x="4263" y="4923"/>
                    <a:pt x="4092" y="4588"/>
                  </a:cubicBezTo>
                  <a:cubicBezTo>
                    <a:pt x="3420" y="3299"/>
                    <a:pt x="1708" y="1553"/>
                    <a:pt x="555" y="455"/>
                  </a:cubicBezTo>
                  <a:cubicBezTo>
                    <a:pt x="335" y="272"/>
                    <a:pt x="147" y="118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5"/>
            <p:cNvSpPr/>
            <p:nvPr/>
          </p:nvSpPr>
          <p:spPr>
            <a:xfrm>
              <a:off x="4615246" y="1748834"/>
              <a:ext cx="89457" cy="116125"/>
            </a:xfrm>
            <a:custGeom>
              <a:avLst/>
              <a:gdLst/>
              <a:ahLst/>
              <a:cxnLst/>
              <a:rect l="l" t="t" r="r" b="b"/>
              <a:pathLst>
                <a:path w="5411" h="7023" extrusionOk="0">
                  <a:moveTo>
                    <a:pt x="0" y="0"/>
                  </a:moveTo>
                  <a:cubicBezTo>
                    <a:pt x="1153" y="1098"/>
                    <a:pt x="2865" y="2844"/>
                    <a:pt x="3537" y="4133"/>
                  </a:cubicBezTo>
                  <a:cubicBezTo>
                    <a:pt x="3708" y="4468"/>
                    <a:pt x="4025" y="5090"/>
                    <a:pt x="4447" y="5942"/>
                  </a:cubicBezTo>
                  <a:cubicBezTo>
                    <a:pt x="5015" y="6547"/>
                    <a:pt x="5411" y="7023"/>
                    <a:pt x="5411" y="7023"/>
                  </a:cubicBezTo>
                  <a:cubicBezTo>
                    <a:pt x="5411" y="7023"/>
                    <a:pt x="4092" y="3545"/>
                    <a:pt x="2172" y="1863"/>
                  </a:cubicBezTo>
                  <a:cubicBezTo>
                    <a:pt x="1274" y="1077"/>
                    <a:pt x="531" y="447"/>
                    <a:pt x="0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5"/>
            <p:cNvSpPr/>
            <p:nvPr/>
          </p:nvSpPr>
          <p:spPr>
            <a:xfrm>
              <a:off x="3906874" y="1662561"/>
              <a:ext cx="712815" cy="944628"/>
            </a:xfrm>
            <a:custGeom>
              <a:avLst/>
              <a:gdLst/>
              <a:ahLst/>
              <a:cxnLst/>
              <a:rect l="l" t="t" r="r" b="b"/>
              <a:pathLst>
                <a:path w="43116" h="57129" extrusionOk="0">
                  <a:moveTo>
                    <a:pt x="24339" y="0"/>
                  </a:moveTo>
                  <a:cubicBezTo>
                    <a:pt x="24339" y="0"/>
                    <a:pt x="21299" y="702"/>
                    <a:pt x="19283" y="823"/>
                  </a:cubicBezTo>
                  <a:cubicBezTo>
                    <a:pt x="17262" y="944"/>
                    <a:pt x="1904" y="5256"/>
                    <a:pt x="622" y="9736"/>
                  </a:cubicBezTo>
                  <a:cubicBezTo>
                    <a:pt x="0" y="11923"/>
                    <a:pt x="7765" y="31110"/>
                    <a:pt x="8033" y="41443"/>
                  </a:cubicBezTo>
                  <a:cubicBezTo>
                    <a:pt x="8303" y="51917"/>
                    <a:pt x="9035" y="53320"/>
                    <a:pt x="9035" y="53320"/>
                  </a:cubicBezTo>
                  <a:cubicBezTo>
                    <a:pt x="15701" y="56161"/>
                    <a:pt x="21187" y="57128"/>
                    <a:pt x="25567" y="57128"/>
                  </a:cubicBezTo>
                  <a:cubicBezTo>
                    <a:pt x="34907" y="57128"/>
                    <a:pt x="39218" y="52731"/>
                    <a:pt x="39218" y="52731"/>
                  </a:cubicBezTo>
                  <a:cubicBezTo>
                    <a:pt x="39218" y="52731"/>
                    <a:pt x="42836" y="22673"/>
                    <a:pt x="42975" y="17814"/>
                  </a:cubicBezTo>
                  <a:cubicBezTo>
                    <a:pt x="43116" y="12950"/>
                    <a:pt x="41893" y="3958"/>
                    <a:pt x="41893" y="3958"/>
                  </a:cubicBezTo>
                  <a:lnTo>
                    <a:pt x="24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5"/>
            <p:cNvSpPr/>
            <p:nvPr/>
          </p:nvSpPr>
          <p:spPr>
            <a:xfrm>
              <a:off x="3908246" y="1657766"/>
              <a:ext cx="716221" cy="953739"/>
            </a:xfrm>
            <a:custGeom>
              <a:avLst/>
              <a:gdLst/>
              <a:ahLst/>
              <a:cxnLst/>
              <a:rect l="l" t="t" r="r" b="b"/>
              <a:pathLst>
                <a:path w="43322" h="57680" extrusionOk="0">
                  <a:moveTo>
                    <a:pt x="24256" y="591"/>
                  </a:moveTo>
                  <a:lnTo>
                    <a:pt x="41547" y="4486"/>
                  </a:lnTo>
                  <a:cubicBezTo>
                    <a:pt x="41726" y="5839"/>
                    <a:pt x="42728" y="13712"/>
                    <a:pt x="42603" y="18096"/>
                  </a:cubicBezTo>
                  <a:cubicBezTo>
                    <a:pt x="42470" y="22747"/>
                    <a:pt x="39092" y="50938"/>
                    <a:pt x="38859" y="52883"/>
                  </a:cubicBezTo>
                  <a:cubicBezTo>
                    <a:pt x="38274" y="53424"/>
                    <a:pt x="33962" y="57108"/>
                    <a:pt x="25432" y="57108"/>
                  </a:cubicBezTo>
                  <a:cubicBezTo>
                    <a:pt x="21115" y="57108"/>
                    <a:pt x="15718" y="56164"/>
                    <a:pt x="9177" y="53392"/>
                  </a:cubicBezTo>
                  <a:cubicBezTo>
                    <a:pt x="9031" y="52946"/>
                    <a:pt x="8471" y="50675"/>
                    <a:pt x="8241" y="41724"/>
                  </a:cubicBezTo>
                  <a:cubicBezTo>
                    <a:pt x="8079" y="35496"/>
                    <a:pt x="5194" y="26023"/>
                    <a:pt x="3090" y="19106"/>
                  </a:cubicBezTo>
                  <a:cubicBezTo>
                    <a:pt x="1750" y="14701"/>
                    <a:pt x="593" y="10903"/>
                    <a:pt x="819" y="10105"/>
                  </a:cubicBezTo>
                  <a:cubicBezTo>
                    <a:pt x="2042" y="5818"/>
                    <a:pt x="17401" y="1510"/>
                    <a:pt x="19216" y="1400"/>
                  </a:cubicBezTo>
                  <a:cubicBezTo>
                    <a:pt x="21100" y="1288"/>
                    <a:pt x="23792" y="695"/>
                    <a:pt x="24256" y="591"/>
                  </a:cubicBezTo>
                  <a:close/>
                  <a:moveTo>
                    <a:pt x="24256" y="0"/>
                  </a:moveTo>
                  <a:cubicBezTo>
                    <a:pt x="24235" y="0"/>
                    <a:pt x="24214" y="2"/>
                    <a:pt x="24193" y="7"/>
                  </a:cubicBezTo>
                  <a:cubicBezTo>
                    <a:pt x="24160" y="15"/>
                    <a:pt x="21154" y="704"/>
                    <a:pt x="19183" y="820"/>
                  </a:cubicBezTo>
                  <a:cubicBezTo>
                    <a:pt x="17187" y="942"/>
                    <a:pt x="1612" y="5221"/>
                    <a:pt x="260" y="9947"/>
                  </a:cubicBezTo>
                  <a:cubicBezTo>
                    <a:pt x="0" y="10865"/>
                    <a:pt x="861" y="13774"/>
                    <a:pt x="2534" y="19273"/>
                  </a:cubicBezTo>
                  <a:cubicBezTo>
                    <a:pt x="4630" y="26161"/>
                    <a:pt x="7503" y="35591"/>
                    <a:pt x="7661" y="41741"/>
                  </a:cubicBezTo>
                  <a:cubicBezTo>
                    <a:pt x="7929" y="52161"/>
                    <a:pt x="8663" y="53685"/>
                    <a:pt x="8692" y="53743"/>
                  </a:cubicBezTo>
                  <a:cubicBezTo>
                    <a:pt x="8721" y="53806"/>
                    <a:pt x="8776" y="53851"/>
                    <a:pt x="8834" y="53876"/>
                  </a:cubicBezTo>
                  <a:cubicBezTo>
                    <a:pt x="15489" y="56712"/>
                    <a:pt x="20995" y="57680"/>
                    <a:pt x="25408" y="57680"/>
                  </a:cubicBezTo>
                  <a:cubicBezTo>
                    <a:pt x="34817" y="57680"/>
                    <a:pt x="39280" y="53288"/>
                    <a:pt x="39343" y="53225"/>
                  </a:cubicBezTo>
                  <a:cubicBezTo>
                    <a:pt x="39389" y="53180"/>
                    <a:pt x="39418" y="53117"/>
                    <a:pt x="39426" y="53055"/>
                  </a:cubicBezTo>
                  <a:cubicBezTo>
                    <a:pt x="39460" y="52754"/>
                    <a:pt x="43046" y="22930"/>
                    <a:pt x="43183" y="18113"/>
                  </a:cubicBezTo>
                  <a:cubicBezTo>
                    <a:pt x="43322" y="13278"/>
                    <a:pt x="42110" y="4298"/>
                    <a:pt x="42098" y="4206"/>
                  </a:cubicBezTo>
                  <a:cubicBezTo>
                    <a:pt x="42081" y="4086"/>
                    <a:pt x="41994" y="3989"/>
                    <a:pt x="41873" y="3964"/>
                  </a:cubicBezTo>
                  <a:lnTo>
                    <a:pt x="24322" y="7"/>
                  </a:lnTo>
                  <a:cubicBezTo>
                    <a:pt x="24299" y="2"/>
                    <a:pt x="24277" y="0"/>
                    <a:pt x="24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5"/>
            <p:cNvSpPr/>
            <p:nvPr/>
          </p:nvSpPr>
          <p:spPr>
            <a:xfrm>
              <a:off x="4069698" y="1924424"/>
              <a:ext cx="529519" cy="599543"/>
            </a:xfrm>
            <a:custGeom>
              <a:avLst/>
              <a:gdLst/>
              <a:ahLst/>
              <a:cxnLst/>
              <a:rect l="l" t="t" r="r" b="b"/>
              <a:pathLst>
                <a:path w="32029" h="36259" extrusionOk="0">
                  <a:moveTo>
                    <a:pt x="32029" y="3629"/>
                  </a:moveTo>
                  <a:lnTo>
                    <a:pt x="21070" y="8559"/>
                  </a:lnTo>
                  <a:lnTo>
                    <a:pt x="18064" y="7157"/>
                  </a:lnTo>
                  <a:lnTo>
                    <a:pt x="22126" y="35841"/>
                  </a:lnTo>
                  <a:lnTo>
                    <a:pt x="24189" y="35499"/>
                  </a:lnTo>
                  <a:lnTo>
                    <a:pt x="32029" y="3629"/>
                  </a:lnTo>
                  <a:close/>
                  <a:moveTo>
                    <a:pt x="2780" y="1"/>
                  </a:moveTo>
                  <a:lnTo>
                    <a:pt x="906" y="20586"/>
                  </a:lnTo>
                  <a:cubicBezTo>
                    <a:pt x="931" y="20557"/>
                    <a:pt x="956" y="20528"/>
                    <a:pt x="981" y="20499"/>
                  </a:cubicBezTo>
                  <a:cubicBezTo>
                    <a:pt x="981" y="20495"/>
                    <a:pt x="985" y="20490"/>
                    <a:pt x="990" y="20486"/>
                  </a:cubicBezTo>
                  <a:cubicBezTo>
                    <a:pt x="1846" y="19580"/>
                    <a:pt x="2981" y="18524"/>
                    <a:pt x="3486" y="18524"/>
                  </a:cubicBezTo>
                  <a:cubicBezTo>
                    <a:pt x="3490" y="18524"/>
                    <a:pt x="3499" y="18524"/>
                    <a:pt x="3503" y="18528"/>
                  </a:cubicBezTo>
                  <a:cubicBezTo>
                    <a:pt x="3557" y="18532"/>
                    <a:pt x="3657" y="18532"/>
                    <a:pt x="3786" y="18532"/>
                  </a:cubicBezTo>
                  <a:lnTo>
                    <a:pt x="4112" y="18532"/>
                  </a:lnTo>
                  <a:cubicBezTo>
                    <a:pt x="6341" y="18532"/>
                    <a:pt x="7769" y="18679"/>
                    <a:pt x="8023" y="19384"/>
                  </a:cubicBezTo>
                  <a:cubicBezTo>
                    <a:pt x="8137" y="19689"/>
                    <a:pt x="8187" y="19931"/>
                    <a:pt x="8066" y="20128"/>
                  </a:cubicBezTo>
                  <a:cubicBezTo>
                    <a:pt x="7948" y="20324"/>
                    <a:pt x="7748" y="20353"/>
                    <a:pt x="7582" y="20374"/>
                  </a:cubicBezTo>
                  <a:cubicBezTo>
                    <a:pt x="7468" y="20390"/>
                    <a:pt x="7352" y="20407"/>
                    <a:pt x="7239" y="20474"/>
                  </a:cubicBezTo>
                  <a:cubicBezTo>
                    <a:pt x="7052" y="20578"/>
                    <a:pt x="6651" y="20683"/>
                    <a:pt x="6204" y="20771"/>
                  </a:cubicBezTo>
                  <a:cubicBezTo>
                    <a:pt x="6546" y="20850"/>
                    <a:pt x="6855" y="20946"/>
                    <a:pt x="7052" y="21062"/>
                  </a:cubicBezTo>
                  <a:cubicBezTo>
                    <a:pt x="7548" y="21351"/>
                    <a:pt x="10462" y="23881"/>
                    <a:pt x="10441" y="24590"/>
                  </a:cubicBezTo>
                  <a:cubicBezTo>
                    <a:pt x="10433" y="24858"/>
                    <a:pt x="10345" y="25066"/>
                    <a:pt x="10187" y="25208"/>
                  </a:cubicBezTo>
                  <a:cubicBezTo>
                    <a:pt x="10011" y="25367"/>
                    <a:pt x="9765" y="25438"/>
                    <a:pt x="9410" y="25438"/>
                  </a:cubicBezTo>
                  <a:cubicBezTo>
                    <a:pt x="9331" y="25438"/>
                    <a:pt x="9247" y="25434"/>
                    <a:pt x="9156" y="25430"/>
                  </a:cubicBezTo>
                  <a:cubicBezTo>
                    <a:pt x="9147" y="25425"/>
                    <a:pt x="9139" y="25425"/>
                    <a:pt x="9131" y="25425"/>
                  </a:cubicBezTo>
                  <a:cubicBezTo>
                    <a:pt x="9135" y="25450"/>
                    <a:pt x="9135" y="25475"/>
                    <a:pt x="9139" y="25500"/>
                  </a:cubicBezTo>
                  <a:cubicBezTo>
                    <a:pt x="9164" y="25675"/>
                    <a:pt x="9201" y="25914"/>
                    <a:pt x="9110" y="26160"/>
                  </a:cubicBezTo>
                  <a:cubicBezTo>
                    <a:pt x="8930" y="26640"/>
                    <a:pt x="8187" y="26719"/>
                    <a:pt x="7707" y="26719"/>
                  </a:cubicBezTo>
                  <a:lnTo>
                    <a:pt x="7690" y="26719"/>
                  </a:lnTo>
                  <a:cubicBezTo>
                    <a:pt x="7673" y="27078"/>
                    <a:pt x="7594" y="27638"/>
                    <a:pt x="7264" y="27964"/>
                  </a:cubicBezTo>
                  <a:cubicBezTo>
                    <a:pt x="7089" y="28135"/>
                    <a:pt x="6867" y="28222"/>
                    <a:pt x="6617" y="28222"/>
                  </a:cubicBezTo>
                  <a:cubicBezTo>
                    <a:pt x="6588" y="28222"/>
                    <a:pt x="6563" y="28222"/>
                    <a:pt x="6534" y="28218"/>
                  </a:cubicBezTo>
                  <a:cubicBezTo>
                    <a:pt x="5661" y="28147"/>
                    <a:pt x="4275" y="27224"/>
                    <a:pt x="3849" y="26928"/>
                  </a:cubicBezTo>
                  <a:cubicBezTo>
                    <a:pt x="3331" y="27112"/>
                    <a:pt x="1582" y="27717"/>
                    <a:pt x="234" y="27972"/>
                  </a:cubicBezTo>
                  <a:lnTo>
                    <a:pt x="0" y="30540"/>
                  </a:lnTo>
                  <a:lnTo>
                    <a:pt x="14595" y="36259"/>
                  </a:lnTo>
                  <a:lnTo>
                    <a:pt x="15422" y="5917"/>
                  </a:lnTo>
                  <a:lnTo>
                    <a:pt x="278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5"/>
            <p:cNvSpPr/>
            <p:nvPr/>
          </p:nvSpPr>
          <p:spPr>
            <a:xfrm>
              <a:off x="4428266" y="1694322"/>
              <a:ext cx="173310" cy="90711"/>
            </a:xfrm>
            <a:custGeom>
              <a:avLst/>
              <a:gdLst/>
              <a:ahLst/>
              <a:cxnLst/>
              <a:rect l="l" t="t" r="r" b="b"/>
              <a:pathLst>
                <a:path w="10483" h="5486" extrusionOk="0">
                  <a:moveTo>
                    <a:pt x="1" y="0"/>
                  </a:moveTo>
                  <a:lnTo>
                    <a:pt x="1" y="0"/>
                  </a:lnTo>
                  <a:cubicBezTo>
                    <a:pt x="477" y="1052"/>
                    <a:pt x="1003" y="2396"/>
                    <a:pt x="1487" y="3723"/>
                  </a:cubicBezTo>
                  <a:cubicBezTo>
                    <a:pt x="3958" y="4170"/>
                    <a:pt x="7808" y="4943"/>
                    <a:pt x="10483" y="5486"/>
                  </a:cubicBezTo>
                  <a:cubicBezTo>
                    <a:pt x="10308" y="3929"/>
                    <a:pt x="10157" y="2730"/>
                    <a:pt x="10095" y="227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5"/>
            <p:cNvSpPr/>
            <p:nvPr/>
          </p:nvSpPr>
          <p:spPr>
            <a:xfrm>
              <a:off x="4425719" y="1688783"/>
              <a:ext cx="180832" cy="97209"/>
            </a:xfrm>
            <a:custGeom>
              <a:avLst/>
              <a:gdLst/>
              <a:ahLst/>
              <a:cxnLst/>
              <a:rect l="l" t="t" r="r" b="b"/>
              <a:pathLst>
                <a:path w="10938" h="5879" extrusionOk="0">
                  <a:moveTo>
                    <a:pt x="0" y="0"/>
                  </a:moveTo>
                  <a:cubicBezTo>
                    <a:pt x="51" y="110"/>
                    <a:pt x="101" y="218"/>
                    <a:pt x="155" y="335"/>
                  </a:cubicBezTo>
                  <a:lnTo>
                    <a:pt x="10249" y="2610"/>
                  </a:lnTo>
                  <a:cubicBezTo>
                    <a:pt x="10311" y="3065"/>
                    <a:pt x="10462" y="4264"/>
                    <a:pt x="10637" y="5821"/>
                  </a:cubicBezTo>
                  <a:cubicBezTo>
                    <a:pt x="10737" y="5842"/>
                    <a:pt x="10837" y="5862"/>
                    <a:pt x="10937" y="5879"/>
                  </a:cubicBezTo>
                  <a:cubicBezTo>
                    <a:pt x="10708" y="3825"/>
                    <a:pt x="10512" y="2372"/>
                    <a:pt x="10512" y="23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5"/>
            <p:cNvSpPr/>
            <p:nvPr/>
          </p:nvSpPr>
          <p:spPr>
            <a:xfrm>
              <a:off x="3921490" y="1695413"/>
              <a:ext cx="243044" cy="167070"/>
            </a:xfrm>
            <a:custGeom>
              <a:avLst/>
              <a:gdLst/>
              <a:ahLst/>
              <a:cxnLst/>
              <a:rect l="l" t="t" r="r" b="b"/>
              <a:pathLst>
                <a:path w="14701" h="10104" extrusionOk="0">
                  <a:moveTo>
                    <a:pt x="14700" y="0"/>
                  </a:moveTo>
                  <a:lnTo>
                    <a:pt x="14700" y="0"/>
                  </a:lnTo>
                  <a:cubicBezTo>
                    <a:pt x="9532" y="1487"/>
                    <a:pt x="945" y="4655"/>
                    <a:pt x="22" y="7815"/>
                  </a:cubicBezTo>
                  <a:cubicBezTo>
                    <a:pt x="22" y="7824"/>
                    <a:pt x="18" y="7832"/>
                    <a:pt x="18" y="7840"/>
                  </a:cubicBezTo>
                  <a:cubicBezTo>
                    <a:pt x="10" y="7870"/>
                    <a:pt x="1" y="7899"/>
                    <a:pt x="1" y="7932"/>
                  </a:cubicBezTo>
                  <a:lnTo>
                    <a:pt x="3095" y="10104"/>
                  </a:lnTo>
                  <a:cubicBezTo>
                    <a:pt x="3829" y="8358"/>
                    <a:pt x="4409" y="7148"/>
                    <a:pt x="4677" y="6880"/>
                  </a:cubicBezTo>
                  <a:cubicBezTo>
                    <a:pt x="5457" y="6100"/>
                    <a:pt x="11436" y="4397"/>
                    <a:pt x="14496" y="3562"/>
                  </a:cubicBezTo>
                  <a:cubicBezTo>
                    <a:pt x="14337" y="2339"/>
                    <a:pt x="14366" y="1119"/>
                    <a:pt x="1470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5"/>
            <p:cNvSpPr/>
            <p:nvPr/>
          </p:nvSpPr>
          <p:spPr>
            <a:xfrm>
              <a:off x="3918745" y="1689544"/>
              <a:ext cx="247723" cy="137042"/>
            </a:xfrm>
            <a:custGeom>
              <a:avLst/>
              <a:gdLst/>
              <a:ahLst/>
              <a:cxnLst/>
              <a:rect l="l" t="t" r="r" b="b"/>
              <a:pathLst>
                <a:path w="14984" h="8288" extrusionOk="0">
                  <a:moveTo>
                    <a:pt x="14983" y="0"/>
                  </a:moveTo>
                  <a:lnTo>
                    <a:pt x="14983" y="0"/>
                  </a:lnTo>
                  <a:cubicBezTo>
                    <a:pt x="9895" y="1437"/>
                    <a:pt x="1348" y="4568"/>
                    <a:pt x="1" y="7833"/>
                  </a:cubicBezTo>
                  <a:lnTo>
                    <a:pt x="5" y="7833"/>
                  </a:lnTo>
                  <a:cubicBezTo>
                    <a:pt x="146" y="7883"/>
                    <a:pt x="221" y="8029"/>
                    <a:pt x="188" y="8170"/>
                  </a:cubicBezTo>
                  <a:lnTo>
                    <a:pt x="188" y="8170"/>
                  </a:lnTo>
                  <a:cubicBezTo>
                    <a:pt x="1111" y="5010"/>
                    <a:pt x="9698" y="1842"/>
                    <a:pt x="14866" y="355"/>
                  </a:cubicBezTo>
                  <a:cubicBezTo>
                    <a:pt x="14899" y="235"/>
                    <a:pt x="14937" y="118"/>
                    <a:pt x="14983" y="0"/>
                  </a:cubicBezTo>
                  <a:close/>
                  <a:moveTo>
                    <a:pt x="184" y="8195"/>
                  </a:moveTo>
                  <a:lnTo>
                    <a:pt x="184" y="8195"/>
                  </a:lnTo>
                  <a:cubicBezTo>
                    <a:pt x="180" y="8200"/>
                    <a:pt x="180" y="8204"/>
                    <a:pt x="180" y="8204"/>
                  </a:cubicBezTo>
                  <a:cubicBezTo>
                    <a:pt x="171" y="8229"/>
                    <a:pt x="159" y="8254"/>
                    <a:pt x="151" y="8279"/>
                  </a:cubicBezTo>
                  <a:lnTo>
                    <a:pt x="167" y="8287"/>
                  </a:lnTo>
                  <a:cubicBezTo>
                    <a:pt x="167" y="8254"/>
                    <a:pt x="176" y="8225"/>
                    <a:pt x="184" y="8195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5"/>
            <p:cNvSpPr/>
            <p:nvPr/>
          </p:nvSpPr>
          <p:spPr>
            <a:xfrm>
              <a:off x="4247221" y="1716610"/>
              <a:ext cx="188504" cy="888326"/>
            </a:xfrm>
            <a:custGeom>
              <a:avLst/>
              <a:gdLst/>
              <a:ahLst/>
              <a:cxnLst/>
              <a:rect l="l" t="t" r="r" b="b"/>
              <a:pathLst>
                <a:path w="11402" h="53724" extrusionOk="0">
                  <a:moveTo>
                    <a:pt x="3115" y="1"/>
                  </a:moveTo>
                  <a:lnTo>
                    <a:pt x="1" y="5899"/>
                  </a:lnTo>
                  <a:lnTo>
                    <a:pt x="4872" y="11585"/>
                  </a:lnTo>
                  <a:lnTo>
                    <a:pt x="3841" y="49458"/>
                  </a:lnTo>
                  <a:lnTo>
                    <a:pt x="7523" y="53724"/>
                  </a:lnTo>
                  <a:lnTo>
                    <a:pt x="11402" y="48489"/>
                  </a:lnTo>
                  <a:lnTo>
                    <a:pt x="6108" y="11105"/>
                  </a:lnTo>
                  <a:lnTo>
                    <a:pt x="8521" y="5707"/>
                  </a:lnTo>
                  <a:lnTo>
                    <a:pt x="31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5"/>
            <p:cNvSpPr/>
            <p:nvPr/>
          </p:nvSpPr>
          <p:spPr>
            <a:xfrm>
              <a:off x="4118142" y="1983235"/>
              <a:ext cx="578935" cy="584562"/>
            </a:xfrm>
            <a:custGeom>
              <a:avLst/>
              <a:gdLst/>
              <a:ahLst/>
              <a:cxnLst/>
              <a:rect l="l" t="t" r="r" b="b"/>
              <a:pathLst>
                <a:path w="35018" h="35353" extrusionOk="0">
                  <a:moveTo>
                    <a:pt x="2869" y="1"/>
                  </a:moveTo>
                  <a:lnTo>
                    <a:pt x="1" y="26719"/>
                  </a:lnTo>
                  <a:lnTo>
                    <a:pt x="17918" y="35353"/>
                  </a:lnTo>
                  <a:lnTo>
                    <a:pt x="31478" y="27191"/>
                  </a:lnTo>
                  <a:lnTo>
                    <a:pt x="35018" y="1663"/>
                  </a:lnTo>
                  <a:lnTo>
                    <a:pt x="20958" y="9465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5"/>
            <p:cNvSpPr/>
            <p:nvPr/>
          </p:nvSpPr>
          <p:spPr>
            <a:xfrm>
              <a:off x="4113182" y="1978457"/>
              <a:ext cx="588937" cy="594169"/>
            </a:xfrm>
            <a:custGeom>
              <a:avLst/>
              <a:gdLst/>
              <a:ahLst/>
              <a:cxnLst/>
              <a:rect l="l" t="t" r="r" b="b"/>
              <a:pathLst>
                <a:path w="35623" h="35934" extrusionOk="0">
                  <a:moveTo>
                    <a:pt x="3415" y="746"/>
                  </a:moveTo>
                  <a:lnTo>
                    <a:pt x="21124" y="10013"/>
                  </a:lnTo>
                  <a:cubicBezTo>
                    <a:pt x="21167" y="10035"/>
                    <a:pt x="21213" y="10047"/>
                    <a:pt x="21260" y="10047"/>
                  </a:cubicBezTo>
                  <a:cubicBezTo>
                    <a:pt x="21308" y="10047"/>
                    <a:pt x="21357" y="10034"/>
                    <a:pt x="21399" y="10008"/>
                  </a:cubicBezTo>
                  <a:lnTo>
                    <a:pt x="34950" y="2490"/>
                  </a:lnTo>
                  <a:lnTo>
                    <a:pt x="31511" y="27305"/>
                  </a:lnTo>
                  <a:lnTo>
                    <a:pt x="18202" y="35312"/>
                  </a:lnTo>
                  <a:lnTo>
                    <a:pt x="614" y="26837"/>
                  </a:lnTo>
                  <a:lnTo>
                    <a:pt x="3415" y="746"/>
                  </a:lnTo>
                  <a:close/>
                  <a:moveTo>
                    <a:pt x="3172" y="0"/>
                  </a:moveTo>
                  <a:cubicBezTo>
                    <a:pt x="3124" y="0"/>
                    <a:pt x="3076" y="12"/>
                    <a:pt x="3031" y="35"/>
                  </a:cubicBezTo>
                  <a:cubicBezTo>
                    <a:pt x="2948" y="77"/>
                    <a:pt x="2889" y="164"/>
                    <a:pt x="2881" y="261"/>
                  </a:cubicBezTo>
                  <a:lnTo>
                    <a:pt x="13" y="26979"/>
                  </a:lnTo>
                  <a:cubicBezTo>
                    <a:pt x="0" y="27100"/>
                    <a:pt x="63" y="27216"/>
                    <a:pt x="175" y="27272"/>
                  </a:cubicBezTo>
                  <a:lnTo>
                    <a:pt x="18093" y="35904"/>
                  </a:lnTo>
                  <a:cubicBezTo>
                    <a:pt x="18131" y="35921"/>
                    <a:pt x="18173" y="35933"/>
                    <a:pt x="18218" y="35933"/>
                  </a:cubicBezTo>
                  <a:cubicBezTo>
                    <a:pt x="18268" y="35933"/>
                    <a:pt x="18323" y="35917"/>
                    <a:pt x="18368" y="35892"/>
                  </a:cubicBezTo>
                  <a:lnTo>
                    <a:pt x="31928" y="27730"/>
                  </a:lnTo>
                  <a:cubicBezTo>
                    <a:pt x="32004" y="27684"/>
                    <a:pt x="32054" y="27605"/>
                    <a:pt x="32066" y="27522"/>
                  </a:cubicBezTo>
                  <a:lnTo>
                    <a:pt x="35607" y="1993"/>
                  </a:lnTo>
                  <a:cubicBezTo>
                    <a:pt x="35623" y="1885"/>
                    <a:pt x="35576" y="1777"/>
                    <a:pt x="35485" y="1713"/>
                  </a:cubicBezTo>
                  <a:cubicBezTo>
                    <a:pt x="35435" y="1680"/>
                    <a:pt x="35377" y="1663"/>
                    <a:pt x="35320" y="1663"/>
                  </a:cubicBezTo>
                  <a:cubicBezTo>
                    <a:pt x="35272" y="1663"/>
                    <a:pt x="35224" y="1675"/>
                    <a:pt x="35181" y="1697"/>
                  </a:cubicBezTo>
                  <a:lnTo>
                    <a:pt x="21254" y="9424"/>
                  </a:lnTo>
                  <a:lnTo>
                    <a:pt x="3306" y="31"/>
                  </a:lnTo>
                  <a:cubicBezTo>
                    <a:pt x="3264" y="11"/>
                    <a:pt x="3218" y="0"/>
                    <a:pt x="31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5"/>
            <p:cNvSpPr/>
            <p:nvPr/>
          </p:nvSpPr>
          <p:spPr>
            <a:xfrm>
              <a:off x="4453182" y="2165588"/>
              <a:ext cx="14036" cy="75763"/>
            </a:xfrm>
            <a:custGeom>
              <a:avLst/>
              <a:gdLst/>
              <a:ahLst/>
              <a:cxnLst/>
              <a:rect l="l" t="t" r="r" b="b"/>
              <a:pathLst>
                <a:path w="849" h="4582" extrusionOk="0">
                  <a:moveTo>
                    <a:pt x="691" y="0"/>
                  </a:moveTo>
                  <a:cubicBezTo>
                    <a:pt x="615" y="0"/>
                    <a:pt x="559" y="55"/>
                    <a:pt x="552" y="127"/>
                  </a:cubicBezTo>
                  <a:lnTo>
                    <a:pt x="14" y="4418"/>
                  </a:lnTo>
                  <a:cubicBezTo>
                    <a:pt x="1" y="4498"/>
                    <a:pt x="59" y="4573"/>
                    <a:pt x="139" y="4582"/>
                  </a:cubicBezTo>
                  <a:lnTo>
                    <a:pt x="155" y="4582"/>
                  </a:lnTo>
                  <a:cubicBezTo>
                    <a:pt x="226" y="4582"/>
                    <a:pt x="289" y="4532"/>
                    <a:pt x="301" y="4456"/>
                  </a:cubicBezTo>
                  <a:lnTo>
                    <a:pt x="840" y="164"/>
                  </a:lnTo>
                  <a:cubicBezTo>
                    <a:pt x="848" y="85"/>
                    <a:pt x="794" y="14"/>
                    <a:pt x="715" y="2"/>
                  </a:cubicBezTo>
                  <a:cubicBezTo>
                    <a:pt x="707" y="1"/>
                    <a:pt x="699" y="0"/>
                    <a:pt x="6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5"/>
            <p:cNvSpPr/>
            <p:nvPr/>
          </p:nvSpPr>
          <p:spPr>
            <a:xfrm>
              <a:off x="4411831" y="2275472"/>
              <a:ext cx="41579" cy="294720"/>
            </a:xfrm>
            <a:custGeom>
              <a:avLst/>
              <a:gdLst/>
              <a:ahLst/>
              <a:cxnLst/>
              <a:rect l="l" t="t" r="r" b="b"/>
              <a:pathLst>
                <a:path w="2515" h="17824" extrusionOk="0">
                  <a:moveTo>
                    <a:pt x="2354" y="0"/>
                  </a:moveTo>
                  <a:cubicBezTo>
                    <a:pt x="2279" y="0"/>
                    <a:pt x="2225" y="55"/>
                    <a:pt x="2218" y="131"/>
                  </a:cubicBezTo>
                  <a:lnTo>
                    <a:pt x="10" y="17661"/>
                  </a:lnTo>
                  <a:cubicBezTo>
                    <a:pt x="1" y="17740"/>
                    <a:pt x="55" y="17811"/>
                    <a:pt x="135" y="17824"/>
                  </a:cubicBezTo>
                  <a:lnTo>
                    <a:pt x="155" y="17824"/>
                  </a:lnTo>
                  <a:cubicBezTo>
                    <a:pt x="226" y="17824"/>
                    <a:pt x="289" y="17769"/>
                    <a:pt x="297" y="17694"/>
                  </a:cubicBezTo>
                  <a:lnTo>
                    <a:pt x="2506" y="165"/>
                  </a:lnTo>
                  <a:cubicBezTo>
                    <a:pt x="2515" y="85"/>
                    <a:pt x="2456" y="15"/>
                    <a:pt x="2376" y="2"/>
                  </a:cubicBezTo>
                  <a:cubicBezTo>
                    <a:pt x="2369" y="1"/>
                    <a:pt x="2361" y="0"/>
                    <a:pt x="23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5"/>
            <p:cNvSpPr/>
            <p:nvPr/>
          </p:nvSpPr>
          <p:spPr>
            <a:xfrm>
              <a:off x="4137321" y="1630766"/>
              <a:ext cx="340702" cy="267404"/>
            </a:xfrm>
            <a:custGeom>
              <a:avLst/>
              <a:gdLst/>
              <a:ahLst/>
              <a:cxnLst/>
              <a:rect l="l" t="t" r="r" b="b"/>
              <a:pathLst>
                <a:path w="20608" h="16172" extrusionOk="0">
                  <a:moveTo>
                    <a:pt x="8514" y="0"/>
                  </a:moveTo>
                  <a:cubicBezTo>
                    <a:pt x="6181" y="0"/>
                    <a:pt x="3340" y="618"/>
                    <a:pt x="2160" y="3343"/>
                  </a:cubicBezTo>
                  <a:cubicBezTo>
                    <a:pt x="1" y="8328"/>
                    <a:pt x="5295" y="16172"/>
                    <a:pt x="5295" y="16172"/>
                  </a:cubicBezTo>
                  <a:lnTo>
                    <a:pt x="11072" y="10206"/>
                  </a:lnTo>
                  <a:lnTo>
                    <a:pt x="20608" y="12882"/>
                  </a:lnTo>
                  <a:cubicBezTo>
                    <a:pt x="20608" y="12882"/>
                    <a:pt x="17960" y="4637"/>
                    <a:pt x="16583" y="2520"/>
                  </a:cubicBezTo>
                  <a:cubicBezTo>
                    <a:pt x="15233" y="448"/>
                    <a:pt x="12178" y="424"/>
                    <a:pt x="12038" y="424"/>
                  </a:cubicBezTo>
                  <a:cubicBezTo>
                    <a:pt x="12035" y="424"/>
                    <a:pt x="12033" y="424"/>
                    <a:pt x="12033" y="424"/>
                  </a:cubicBezTo>
                  <a:cubicBezTo>
                    <a:pt x="12033" y="424"/>
                    <a:pt x="10448" y="0"/>
                    <a:pt x="8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5"/>
            <p:cNvSpPr/>
            <p:nvPr/>
          </p:nvSpPr>
          <p:spPr>
            <a:xfrm>
              <a:off x="4132295" y="1626219"/>
              <a:ext cx="350836" cy="276796"/>
            </a:xfrm>
            <a:custGeom>
              <a:avLst/>
              <a:gdLst/>
              <a:ahLst/>
              <a:cxnLst/>
              <a:rect l="l" t="t" r="r" b="b"/>
              <a:pathLst>
                <a:path w="21221" h="16740" extrusionOk="0">
                  <a:moveTo>
                    <a:pt x="8838" y="574"/>
                  </a:moveTo>
                  <a:cubicBezTo>
                    <a:pt x="10696" y="574"/>
                    <a:pt x="12228" y="971"/>
                    <a:pt x="12262" y="979"/>
                  </a:cubicBezTo>
                  <a:cubicBezTo>
                    <a:pt x="12282" y="986"/>
                    <a:pt x="12311" y="993"/>
                    <a:pt x="12330" y="993"/>
                  </a:cubicBezTo>
                  <a:cubicBezTo>
                    <a:pt x="12334" y="993"/>
                    <a:pt x="12338" y="993"/>
                    <a:pt x="12341" y="992"/>
                  </a:cubicBezTo>
                  <a:cubicBezTo>
                    <a:pt x="12345" y="991"/>
                    <a:pt x="12363" y="990"/>
                    <a:pt x="12394" y="990"/>
                  </a:cubicBezTo>
                  <a:cubicBezTo>
                    <a:pt x="12806" y="990"/>
                    <a:pt x="15457" y="1129"/>
                    <a:pt x="16641" y="2954"/>
                  </a:cubicBezTo>
                  <a:cubicBezTo>
                    <a:pt x="17789" y="4711"/>
                    <a:pt x="19864" y="10898"/>
                    <a:pt x="20465" y="12732"/>
                  </a:cubicBezTo>
                  <a:lnTo>
                    <a:pt x="11456" y="10202"/>
                  </a:lnTo>
                  <a:cubicBezTo>
                    <a:pt x="11430" y="10194"/>
                    <a:pt x="11404" y="10190"/>
                    <a:pt x="11377" y="10190"/>
                  </a:cubicBezTo>
                  <a:cubicBezTo>
                    <a:pt x="11300" y="10190"/>
                    <a:pt x="11224" y="10221"/>
                    <a:pt x="11168" y="10277"/>
                  </a:cubicBezTo>
                  <a:lnTo>
                    <a:pt x="5645" y="15983"/>
                  </a:lnTo>
                  <a:cubicBezTo>
                    <a:pt x="4722" y="14505"/>
                    <a:pt x="894" y="7976"/>
                    <a:pt x="2731" y="3734"/>
                  </a:cubicBezTo>
                  <a:cubicBezTo>
                    <a:pt x="3846" y="1159"/>
                    <a:pt x="6580" y="574"/>
                    <a:pt x="8838" y="574"/>
                  </a:cubicBezTo>
                  <a:close/>
                  <a:moveTo>
                    <a:pt x="8848" y="1"/>
                  </a:moveTo>
                  <a:cubicBezTo>
                    <a:pt x="6422" y="1"/>
                    <a:pt x="3435" y="642"/>
                    <a:pt x="2197" y="3505"/>
                  </a:cubicBezTo>
                  <a:cubicBezTo>
                    <a:pt x="0" y="8578"/>
                    <a:pt x="5139" y="16283"/>
                    <a:pt x="5361" y="16609"/>
                  </a:cubicBezTo>
                  <a:cubicBezTo>
                    <a:pt x="5407" y="16684"/>
                    <a:pt x="5486" y="16730"/>
                    <a:pt x="5574" y="16739"/>
                  </a:cubicBezTo>
                  <a:lnTo>
                    <a:pt x="5599" y="16739"/>
                  </a:lnTo>
                  <a:cubicBezTo>
                    <a:pt x="5678" y="16739"/>
                    <a:pt x="5753" y="16705"/>
                    <a:pt x="5808" y="16651"/>
                  </a:cubicBezTo>
                  <a:lnTo>
                    <a:pt x="11464" y="10807"/>
                  </a:lnTo>
                  <a:lnTo>
                    <a:pt x="20832" y="13437"/>
                  </a:lnTo>
                  <a:cubicBezTo>
                    <a:pt x="20860" y="13446"/>
                    <a:pt x="20887" y="13450"/>
                    <a:pt x="20915" y="13450"/>
                  </a:cubicBezTo>
                  <a:cubicBezTo>
                    <a:pt x="20991" y="13450"/>
                    <a:pt x="21065" y="13417"/>
                    <a:pt x="21120" y="13362"/>
                  </a:cubicBezTo>
                  <a:cubicBezTo>
                    <a:pt x="21195" y="13283"/>
                    <a:pt x="21220" y="13169"/>
                    <a:pt x="21187" y="13069"/>
                  </a:cubicBezTo>
                  <a:cubicBezTo>
                    <a:pt x="21079" y="12732"/>
                    <a:pt x="18515" y="4761"/>
                    <a:pt x="17129" y="2637"/>
                  </a:cubicBezTo>
                  <a:cubicBezTo>
                    <a:pt x="15748" y="512"/>
                    <a:pt x="12767" y="412"/>
                    <a:pt x="12374" y="412"/>
                  </a:cubicBezTo>
                  <a:cubicBezTo>
                    <a:pt x="12117" y="348"/>
                    <a:pt x="10635" y="1"/>
                    <a:pt x="88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5"/>
            <p:cNvSpPr/>
            <p:nvPr/>
          </p:nvSpPr>
          <p:spPr>
            <a:xfrm>
              <a:off x="4167231" y="1646688"/>
              <a:ext cx="254766" cy="120193"/>
            </a:xfrm>
            <a:custGeom>
              <a:avLst/>
              <a:gdLst/>
              <a:ahLst/>
              <a:cxnLst/>
              <a:rect l="l" t="t" r="r" b="b"/>
              <a:pathLst>
                <a:path w="15410" h="7269" extrusionOk="0">
                  <a:moveTo>
                    <a:pt x="12465" y="167"/>
                  </a:moveTo>
                  <a:cubicBezTo>
                    <a:pt x="12299" y="409"/>
                    <a:pt x="12132" y="618"/>
                    <a:pt x="11960" y="781"/>
                  </a:cubicBezTo>
                  <a:cubicBezTo>
                    <a:pt x="11948" y="1486"/>
                    <a:pt x="11927" y="2205"/>
                    <a:pt x="11889" y="2902"/>
                  </a:cubicBezTo>
                  <a:lnTo>
                    <a:pt x="12403" y="2860"/>
                  </a:lnTo>
                  <a:cubicBezTo>
                    <a:pt x="12895" y="2981"/>
                    <a:pt x="14307" y="3319"/>
                    <a:pt x="15409" y="3453"/>
                  </a:cubicBezTo>
                  <a:cubicBezTo>
                    <a:pt x="15087" y="2718"/>
                    <a:pt x="14783" y="2109"/>
                    <a:pt x="14528" y="1716"/>
                  </a:cubicBezTo>
                  <a:cubicBezTo>
                    <a:pt x="14014" y="927"/>
                    <a:pt x="13230" y="451"/>
                    <a:pt x="12465" y="167"/>
                  </a:cubicBezTo>
                  <a:close/>
                  <a:moveTo>
                    <a:pt x="3126" y="1"/>
                  </a:moveTo>
                  <a:cubicBezTo>
                    <a:pt x="2070" y="476"/>
                    <a:pt x="1157" y="1253"/>
                    <a:pt x="618" y="2496"/>
                  </a:cubicBezTo>
                  <a:cubicBezTo>
                    <a:pt x="0" y="3920"/>
                    <a:pt x="20" y="5607"/>
                    <a:pt x="359" y="7268"/>
                  </a:cubicBezTo>
                  <a:cubicBezTo>
                    <a:pt x="797" y="6212"/>
                    <a:pt x="1557" y="4630"/>
                    <a:pt x="2480" y="3704"/>
                  </a:cubicBezTo>
                  <a:cubicBezTo>
                    <a:pt x="3018" y="3165"/>
                    <a:pt x="3386" y="2993"/>
                    <a:pt x="3632" y="2993"/>
                  </a:cubicBezTo>
                  <a:cubicBezTo>
                    <a:pt x="3673" y="2993"/>
                    <a:pt x="3712" y="2997"/>
                    <a:pt x="3749" y="3010"/>
                  </a:cubicBezTo>
                  <a:lnTo>
                    <a:pt x="3257" y="134"/>
                  </a:lnTo>
                  <a:cubicBezTo>
                    <a:pt x="3215" y="92"/>
                    <a:pt x="3173" y="47"/>
                    <a:pt x="31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5"/>
            <p:cNvSpPr/>
            <p:nvPr/>
          </p:nvSpPr>
          <p:spPr>
            <a:xfrm>
              <a:off x="4161494" y="1642753"/>
              <a:ext cx="265942" cy="132131"/>
            </a:xfrm>
            <a:custGeom>
              <a:avLst/>
              <a:gdLst/>
              <a:ahLst/>
              <a:cxnLst/>
              <a:rect l="l" t="t" r="r" b="b"/>
              <a:pathLst>
                <a:path w="16086" h="7991" extrusionOk="0">
                  <a:moveTo>
                    <a:pt x="12976" y="163"/>
                  </a:moveTo>
                  <a:cubicBezTo>
                    <a:pt x="12922" y="247"/>
                    <a:pt x="12866" y="330"/>
                    <a:pt x="12812" y="405"/>
                  </a:cubicBezTo>
                  <a:cubicBezTo>
                    <a:pt x="13577" y="689"/>
                    <a:pt x="14361" y="1165"/>
                    <a:pt x="14875" y="1954"/>
                  </a:cubicBezTo>
                  <a:cubicBezTo>
                    <a:pt x="15130" y="2347"/>
                    <a:pt x="15434" y="2956"/>
                    <a:pt x="15756" y="3691"/>
                  </a:cubicBezTo>
                  <a:cubicBezTo>
                    <a:pt x="15868" y="3707"/>
                    <a:pt x="15981" y="3716"/>
                    <a:pt x="16086" y="3728"/>
                  </a:cubicBezTo>
                  <a:cubicBezTo>
                    <a:pt x="15735" y="2910"/>
                    <a:pt x="15401" y="2225"/>
                    <a:pt x="15121" y="1795"/>
                  </a:cubicBezTo>
                  <a:cubicBezTo>
                    <a:pt x="14579" y="965"/>
                    <a:pt x="13768" y="464"/>
                    <a:pt x="12976" y="163"/>
                  </a:cubicBezTo>
                  <a:close/>
                  <a:moveTo>
                    <a:pt x="3269" y="0"/>
                  </a:moveTo>
                  <a:cubicBezTo>
                    <a:pt x="2192" y="505"/>
                    <a:pt x="1257" y="1324"/>
                    <a:pt x="698" y="2618"/>
                  </a:cubicBezTo>
                  <a:cubicBezTo>
                    <a:pt x="1" y="4229"/>
                    <a:pt x="84" y="6141"/>
                    <a:pt x="514" y="7990"/>
                  </a:cubicBezTo>
                  <a:cubicBezTo>
                    <a:pt x="568" y="7849"/>
                    <a:pt x="631" y="7686"/>
                    <a:pt x="706" y="7506"/>
                  </a:cubicBezTo>
                  <a:cubicBezTo>
                    <a:pt x="367" y="5845"/>
                    <a:pt x="347" y="4158"/>
                    <a:pt x="965" y="2734"/>
                  </a:cubicBezTo>
                  <a:cubicBezTo>
                    <a:pt x="1504" y="1491"/>
                    <a:pt x="2417" y="714"/>
                    <a:pt x="3473" y="239"/>
                  </a:cubicBezTo>
                  <a:cubicBezTo>
                    <a:pt x="3411" y="167"/>
                    <a:pt x="3340" y="88"/>
                    <a:pt x="3269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5"/>
            <p:cNvSpPr/>
            <p:nvPr/>
          </p:nvSpPr>
          <p:spPr>
            <a:xfrm>
              <a:off x="4212285" y="1558199"/>
              <a:ext cx="155240" cy="239873"/>
            </a:xfrm>
            <a:custGeom>
              <a:avLst/>
              <a:gdLst/>
              <a:ahLst/>
              <a:cxnLst/>
              <a:rect l="l" t="t" r="r" b="b"/>
              <a:pathLst>
                <a:path w="9390" h="14507" extrusionOk="0">
                  <a:moveTo>
                    <a:pt x="8856" y="0"/>
                  </a:moveTo>
                  <a:lnTo>
                    <a:pt x="8856" y="0"/>
                  </a:lnTo>
                  <a:cubicBezTo>
                    <a:pt x="8595" y="928"/>
                    <a:pt x="7003" y="1198"/>
                    <a:pt x="5238" y="1198"/>
                  </a:cubicBezTo>
                  <a:cubicBezTo>
                    <a:pt x="2785" y="1198"/>
                    <a:pt x="1" y="677"/>
                    <a:pt x="1" y="677"/>
                  </a:cubicBezTo>
                  <a:lnTo>
                    <a:pt x="1" y="677"/>
                  </a:lnTo>
                  <a:lnTo>
                    <a:pt x="1403" y="8867"/>
                  </a:lnTo>
                  <a:cubicBezTo>
                    <a:pt x="1403" y="8867"/>
                    <a:pt x="2723" y="11881"/>
                    <a:pt x="3875" y="13197"/>
                  </a:cubicBezTo>
                  <a:cubicBezTo>
                    <a:pt x="4516" y="13925"/>
                    <a:pt x="5290" y="14507"/>
                    <a:pt x="6090" y="14507"/>
                  </a:cubicBezTo>
                  <a:cubicBezTo>
                    <a:pt x="6729" y="14507"/>
                    <a:pt x="7384" y="14136"/>
                    <a:pt x="8000" y="13172"/>
                  </a:cubicBezTo>
                  <a:cubicBezTo>
                    <a:pt x="9390" y="11000"/>
                    <a:pt x="8856" y="1"/>
                    <a:pt x="8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5"/>
            <p:cNvSpPr/>
            <p:nvPr/>
          </p:nvSpPr>
          <p:spPr>
            <a:xfrm>
              <a:off x="4207325" y="1553404"/>
              <a:ext cx="164829" cy="249513"/>
            </a:xfrm>
            <a:custGeom>
              <a:avLst/>
              <a:gdLst/>
              <a:ahLst/>
              <a:cxnLst/>
              <a:rect l="l" t="t" r="r" b="b"/>
              <a:pathLst>
                <a:path w="9970" h="15090" extrusionOk="0">
                  <a:moveTo>
                    <a:pt x="8901" y="1092"/>
                  </a:moveTo>
                  <a:lnTo>
                    <a:pt x="8901" y="1092"/>
                  </a:lnTo>
                  <a:cubicBezTo>
                    <a:pt x="9055" y="5045"/>
                    <a:pt x="9047" y="11758"/>
                    <a:pt x="8058" y="13303"/>
                  </a:cubicBezTo>
                  <a:cubicBezTo>
                    <a:pt x="7574" y="14059"/>
                    <a:pt x="7048" y="14459"/>
                    <a:pt x="6493" y="14501"/>
                  </a:cubicBezTo>
                  <a:cubicBezTo>
                    <a:pt x="6457" y="14503"/>
                    <a:pt x="6422" y="14505"/>
                    <a:pt x="6387" y="14505"/>
                  </a:cubicBezTo>
                  <a:cubicBezTo>
                    <a:pt x="5615" y="14505"/>
                    <a:pt x="4883" y="13854"/>
                    <a:pt x="4397" y="13294"/>
                  </a:cubicBezTo>
                  <a:cubicBezTo>
                    <a:pt x="3349" y="12101"/>
                    <a:pt x="2129" y="9396"/>
                    <a:pt x="1988" y="9070"/>
                  </a:cubicBezTo>
                  <a:lnTo>
                    <a:pt x="660" y="1325"/>
                  </a:lnTo>
                  <a:lnTo>
                    <a:pt x="660" y="1325"/>
                  </a:lnTo>
                  <a:cubicBezTo>
                    <a:pt x="1564" y="1481"/>
                    <a:pt x="3575" y="1783"/>
                    <a:pt x="5450" y="1783"/>
                  </a:cubicBezTo>
                  <a:cubicBezTo>
                    <a:pt x="6849" y="1783"/>
                    <a:pt x="8172" y="1615"/>
                    <a:pt x="8901" y="1092"/>
                  </a:cubicBezTo>
                  <a:close/>
                  <a:moveTo>
                    <a:pt x="9154" y="1"/>
                  </a:moveTo>
                  <a:cubicBezTo>
                    <a:pt x="9023" y="1"/>
                    <a:pt x="8914" y="88"/>
                    <a:pt x="8876" y="211"/>
                  </a:cubicBezTo>
                  <a:cubicBezTo>
                    <a:pt x="8671" y="943"/>
                    <a:pt x="7255" y="1200"/>
                    <a:pt x="5508" y="1200"/>
                  </a:cubicBezTo>
                  <a:cubicBezTo>
                    <a:pt x="3836" y="1200"/>
                    <a:pt x="1862" y="965"/>
                    <a:pt x="356" y="683"/>
                  </a:cubicBezTo>
                  <a:cubicBezTo>
                    <a:pt x="338" y="680"/>
                    <a:pt x="321" y="678"/>
                    <a:pt x="304" y="678"/>
                  </a:cubicBezTo>
                  <a:cubicBezTo>
                    <a:pt x="228" y="678"/>
                    <a:pt x="155" y="708"/>
                    <a:pt x="100" y="762"/>
                  </a:cubicBezTo>
                  <a:cubicBezTo>
                    <a:pt x="30" y="829"/>
                    <a:pt x="0" y="924"/>
                    <a:pt x="17" y="1017"/>
                  </a:cubicBezTo>
                  <a:lnTo>
                    <a:pt x="1420" y="9203"/>
                  </a:lnTo>
                  <a:cubicBezTo>
                    <a:pt x="1424" y="9228"/>
                    <a:pt x="1428" y="9249"/>
                    <a:pt x="1441" y="9274"/>
                  </a:cubicBezTo>
                  <a:cubicBezTo>
                    <a:pt x="1495" y="9400"/>
                    <a:pt x="2789" y="12342"/>
                    <a:pt x="3958" y="13674"/>
                  </a:cubicBezTo>
                  <a:cubicBezTo>
                    <a:pt x="4768" y="14601"/>
                    <a:pt x="5607" y="15090"/>
                    <a:pt x="6392" y="15090"/>
                  </a:cubicBezTo>
                  <a:cubicBezTo>
                    <a:pt x="6437" y="15090"/>
                    <a:pt x="6488" y="15086"/>
                    <a:pt x="6534" y="15082"/>
                  </a:cubicBezTo>
                  <a:cubicBezTo>
                    <a:pt x="7285" y="15027"/>
                    <a:pt x="7961" y="14535"/>
                    <a:pt x="8546" y="13616"/>
                  </a:cubicBezTo>
                  <a:cubicBezTo>
                    <a:pt x="9969" y="11395"/>
                    <a:pt x="9468" y="729"/>
                    <a:pt x="9448" y="278"/>
                  </a:cubicBezTo>
                  <a:cubicBezTo>
                    <a:pt x="9439" y="136"/>
                    <a:pt x="9331" y="19"/>
                    <a:pt x="9189" y="3"/>
                  </a:cubicBezTo>
                  <a:cubicBezTo>
                    <a:pt x="9177" y="1"/>
                    <a:pt x="9165" y="1"/>
                    <a:pt x="91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5"/>
            <p:cNvSpPr/>
            <p:nvPr/>
          </p:nvSpPr>
          <p:spPr>
            <a:xfrm>
              <a:off x="4232374" y="1657931"/>
              <a:ext cx="122952" cy="107577"/>
            </a:xfrm>
            <a:custGeom>
              <a:avLst/>
              <a:gdLst/>
              <a:ahLst/>
              <a:cxnLst/>
              <a:rect l="l" t="t" r="r" b="b"/>
              <a:pathLst>
                <a:path w="7437" h="6506" extrusionOk="0">
                  <a:moveTo>
                    <a:pt x="1" y="1"/>
                  </a:moveTo>
                  <a:lnTo>
                    <a:pt x="473" y="2748"/>
                  </a:lnTo>
                  <a:cubicBezTo>
                    <a:pt x="598" y="3036"/>
                    <a:pt x="1566" y="5186"/>
                    <a:pt x="2514" y="6505"/>
                  </a:cubicBezTo>
                  <a:lnTo>
                    <a:pt x="1496" y="1967"/>
                  </a:lnTo>
                  <a:lnTo>
                    <a:pt x="1496" y="1967"/>
                  </a:lnTo>
                  <a:cubicBezTo>
                    <a:pt x="1496" y="1967"/>
                    <a:pt x="2272" y="2898"/>
                    <a:pt x="3825" y="2898"/>
                  </a:cubicBezTo>
                  <a:cubicBezTo>
                    <a:pt x="4080" y="2898"/>
                    <a:pt x="4359" y="2873"/>
                    <a:pt x="4664" y="2814"/>
                  </a:cubicBezTo>
                  <a:cubicBezTo>
                    <a:pt x="5754" y="2598"/>
                    <a:pt x="6731" y="1816"/>
                    <a:pt x="7419" y="1111"/>
                  </a:cubicBezTo>
                  <a:cubicBezTo>
                    <a:pt x="7423" y="936"/>
                    <a:pt x="7427" y="756"/>
                    <a:pt x="7436" y="577"/>
                  </a:cubicBezTo>
                  <a:lnTo>
                    <a:pt x="7436" y="577"/>
                  </a:lnTo>
                  <a:cubicBezTo>
                    <a:pt x="6459" y="1270"/>
                    <a:pt x="5415" y="1554"/>
                    <a:pt x="4376" y="1554"/>
                  </a:cubicBezTo>
                  <a:cubicBezTo>
                    <a:pt x="2814" y="1554"/>
                    <a:pt x="1270" y="903"/>
                    <a:pt x="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5"/>
            <p:cNvSpPr/>
            <p:nvPr/>
          </p:nvSpPr>
          <p:spPr>
            <a:xfrm>
              <a:off x="4226785" y="1653798"/>
              <a:ext cx="133285" cy="122607"/>
            </a:xfrm>
            <a:custGeom>
              <a:avLst/>
              <a:gdLst/>
              <a:ahLst/>
              <a:cxnLst/>
              <a:rect l="l" t="t" r="r" b="b"/>
              <a:pathLst>
                <a:path w="8062" h="7415" extrusionOk="0">
                  <a:moveTo>
                    <a:pt x="8062" y="610"/>
                  </a:moveTo>
                  <a:lnTo>
                    <a:pt x="8062" y="610"/>
                  </a:lnTo>
                  <a:cubicBezTo>
                    <a:pt x="7966" y="685"/>
                    <a:pt x="7870" y="760"/>
                    <a:pt x="7774" y="827"/>
                  </a:cubicBezTo>
                  <a:cubicBezTo>
                    <a:pt x="7765" y="1006"/>
                    <a:pt x="7761" y="1186"/>
                    <a:pt x="7757" y="1361"/>
                  </a:cubicBezTo>
                  <a:cubicBezTo>
                    <a:pt x="7861" y="1253"/>
                    <a:pt x="7962" y="1149"/>
                    <a:pt x="8050" y="1048"/>
                  </a:cubicBezTo>
                  <a:cubicBezTo>
                    <a:pt x="8054" y="902"/>
                    <a:pt x="8058" y="756"/>
                    <a:pt x="8062" y="610"/>
                  </a:cubicBezTo>
                  <a:close/>
                  <a:moveTo>
                    <a:pt x="0" y="0"/>
                  </a:moveTo>
                  <a:lnTo>
                    <a:pt x="526" y="3085"/>
                  </a:lnTo>
                  <a:cubicBezTo>
                    <a:pt x="526" y="3085"/>
                    <a:pt x="1846" y="6099"/>
                    <a:pt x="2998" y="7415"/>
                  </a:cubicBezTo>
                  <a:lnTo>
                    <a:pt x="2852" y="6755"/>
                  </a:lnTo>
                  <a:cubicBezTo>
                    <a:pt x="1904" y="5436"/>
                    <a:pt x="936" y="3286"/>
                    <a:pt x="811" y="2998"/>
                  </a:cubicBezTo>
                  <a:lnTo>
                    <a:pt x="339" y="251"/>
                  </a:lnTo>
                  <a:cubicBezTo>
                    <a:pt x="222" y="168"/>
                    <a:pt x="110" y="83"/>
                    <a:pt x="0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5"/>
            <p:cNvSpPr/>
            <p:nvPr/>
          </p:nvSpPr>
          <p:spPr>
            <a:xfrm>
              <a:off x="4406458" y="1390297"/>
              <a:ext cx="59963" cy="113562"/>
            </a:xfrm>
            <a:custGeom>
              <a:avLst/>
              <a:gdLst/>
              <a:ahLst/>
              <a:cxnLst/>
              <a:rect l="l" t="t" r="r" b="b"/>
              <a:pathLst>
                <a:path w="3627" h="6868" extrusionOk="0">
                  <a:moveTo>
                    <a:pt x="1867" y="1"/>
                  </a:moveTo>
                  <a:cubicBezTo>
                    <a:pt x="1400" y="1"/>
                    <a:pt x="0" y="5801"/>
                    <a:pt x="990" y="6652"/>
                  </a:cubicBezTo>
                  <a:cubicBezTo>
                    <a:pt x="1160" y="6799"/>
                    <a:pt x="1342" y="6867"/>
                    <a:pt x="1528" y="6867"/>
                  </a:cubicBezTo>
                  <a:cubicBezTo>
                    <a:pt x="2521" y="6867"/>
                    <a:pt x="3626" y="4927"/>
                    <a:pt x="3595" y="2687"/>
                  </a:cubicBezTo>
                  <a:cubicBezTo>
                    <a:pt x="3564" y="239"/>
                    <a:pt x="2206" y="143"/>
                    <a:pt x="1995" y="143"/>
                  </a:cubicBezTo>
                  <a:cubicBezTo>
                    <a:pt x="1977" y="143"/>
                    <a:pt x="1967" y="144"/>
                    <a:pt x="1967" y="144"/>
                  </a:cubicBezTo>
                  <a:cubicBezTo>
                    <a:pt x="1943" y="46"/>
                    <a:pt x="1909" y="1"/>
                    <a:pt x="18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5"/>
            <p:cNvSpPr/>
            <p:nvPr/>
          </p:nvSpPr>
          <p:spPr>
            <a:xfrm>
              <a:off x="4402523" y="1385552"/>
              <a:ext cx="68610" cy="123103"/>
            </a:xfrm>
            <a:custGeom>
              <a:avLst/>
              <a:gdLst/>
              <a:ahLst/>
              <a:cxnLst/>
              <a:rect l="l" t="t" r="r" b="b"/>
              <a:pathLst>
                <a:path w="4150" h="7445" extrusionOk="0">
                  <a:moveTo>
                    <a:pt x="2126" y="711"/>
                  </a:moveTo>
                  <a:cubicBezTo>
                    <a:pt x="2150" y="718"/>
                    <a:pt x="2176" y="725"/>
                    <a:pt x="2203" y="725"/>
                  </a:cubicBezTo>
                  <a:cubicBezTo>
                    <a:pt x="2209" y="725"/>
                    <a:pt x="2215" y="724"/>
                    <a:pt x="2221" y="724"/>
                  </a:cubicBezTo>
                  <a:cubicBezTo>
                    <a:pt x="2222" y="724"/>
                    <a:pt x="2225" y="723"/>
                    <a:pt x="2230" y="723"/>
                  </a:cubicBezTo>
                  <a:cubicBezTo>
                    <a:pt x="2289" y="723"/>
                    <a:pt x="2617" y="734"/>
                    <a:pt x="2931" y="1024"/>
                  </a:cubicBezTo>
                  <a:cubicBezTo>
                    <a:pt x="3319" y="1392"/>
                    <a:pt x="3533" y="2068"/>
                    <a:pt x="3545" y="2978"/>
                  </a:cubicBezTo>
                  <a:cubicBezTo>
                    <a:pt x="3570" y="4827"/>
                    <a:pt x="2777" y="6448"/>
                    <a:pt x="2026" y="6798"/>
                  </a:cubicBezTo>
                  <a:cubicBezTo>
                    <a:pt x="1933" y="6842"/>
                    <a:pt x="1846" y="6864"/>
                    <a:pt x="1764" y="6864"/>
                  </a:cubicBezTo>
                  <a:cubicBezTo>
                    <a:pt x="1642" y="6864"/>
                    <a:pt x="1530" y="6816"/>
                    <a:pt x="1419" y="6718"/>
                  </a:cubicBezTo>
                  <a:cubicBezTo>
                    <a:pt x="1353" y="6664"/>
                    <a:pt x="1203" y="6464"/>
                    <a:pt x="1178" y="5762"/>
                  </a:cubicBezTo>
                  <a:cubicBezTo>
                    <a:pt x="1111" y="4080"/>
                    <a:pt x="1775" y="1450"/>
                    <a:pt x="2126" y="711"/>
                  </a:cubicBezTo>
                  <a:close/>
                  <a:moveTo>
                    <a:pt x="2104" y="0"/>
                  </a:moveTo>
                  <a:cubicBezTo>
                    <a:pt x="1831" y="0"/>
                    <a:pt x="1662" y="320"/>
                    <a:pt x="1537" y="623"/>
                  </a:cubicBezTo>
                  <a:cubicBezTo>
                    <a:pt x="1024" y="1859"/>
                    <a:pt x="1" y="6267"/>
                    <a:pt x="1040" y="7161"/>
                  </a:cubicBezTo>
                  <a:cubicBezTo>
                    <a:pt x="1257" y="7349"/>
                    <a:pt x="1504" y="7444"/>
                    <a:pt x="1762" y="7444"/>
                  </a:cubicBezTo>
                  <a:cubicBezTo>
                    <a:pt x="1929" y="7444"/>
                    <a:pt x="2101" y="7407"/>
                    <a:pt x="2271" y="7328"/>
                  </a:cubicBezTo>
                  <a:cubicBezTo>
                    <a:pt x="3336" y="6827"/>
                    <a:pt x="4150" y="4915"/>
                    <a:pt x="4125" y="2974"/>
                  </a:cubicBezTo>
                  <a:cubicBezTo>
                    <a:pt x="4109" y="1872"/>
                    <a:pt x="3837" y="1070"/>
                    <a:pt x="3315" y="586"/>
                  </a:cubicBezTo>
                  <a:cubicBezTo>
                    <a:pt x="2977" y="277"/>
                    <a:pt x="2618" y="180"/>
                    <a:pt x="2396" y="151"/>
                  </a:cubicBezTo>
                  <a:cubicBezTo>
                    <a:pt x="2309" y="35"/>
                    <a:pt x="2201" y="5"/>
                    <a:pt x="2130" y="1"/>
                  </a:cubicBezTo>
                  <a:cubicBezTo>
                    <a:pt x="2121" y="0"/>
                    <a:pt x="2112" y="0"/>
                    <a:pt x="21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5"/>
            <p:cNvSpPr/>
            <p:nvPr/>
          </p:nvSpPr>
          <p:spPr>
            <a:xfrm>
              <a:off x="4087505" y="1159038"/>
              <a:ext cx="364558" cy="519844"/>
            </a:xfrm>
            <a:custGeom>
              <a:avLst/>
              <a:gdLst/>
              <a:ahLst/>
              <a:cxnLst/>
              <a:rect l="l" t="t" r="r" b="b"/>
              <a:pathLst>
                <a:path w="22051" h="31439" extrusionOk="0">
                  <a:moveTo>
                    <a:pt x="13307" y="1"/>
                  </a:moveTo>
                  <a:cubicBezTo>
                    <a:pt x="12373" y="1"/>
                    <a:pt x="11375" y="130"/>
                    <a:pt x="10320" y="380"/>
                  </a:cubicBezTo>
                  <a:cubicBezTo>
                    <a:pt x="3069" y="2088"/>
                    <a:pt x="1127" y="6763"/>
                    <a:pt x="1185" y="11021"/>
                  </a:cubicBezTo>
                  <a:cubicBezTo>
                    <a:pt x="1206" y="12641"/>
                    <a:pt x="1937" y="15450"/>
                    <a:pt x="2956" y="18406"/>
                  </a:cubicBezTo>
                  <a:lnTo>
                    <a:pt x="2827" y="18144"/>
                  </a:lnTo>
                  <a:cubicBezTo>
                    <a:pt x="2827" y="18144"/>
                    <a:pt x="1539" y="15896"/>
                    <a:pt x="797" y="15896"/>
                  </a:cubicBezTo>
                  <a:cubicBezTo>
                    <a:pt x="574" y="15896"/>
                    <a:pt x="400" y="16099"/>
                    <a:pt x="326" y="16628"/>
                  </a:cubicBezTo>
                  <a:cubicBezTo>
                    <a:pt x="0" y="18915"/>
                    <a:pt x="2162" y="21300"/>
                    <a:pt x="2881" y="22038"/>
                  </a:cubicBezTo>
                  <a:cubicBezTo>
                    <a:pt x="3099" y="22262"/>
                    <a:pt x="3348" y="22340"/>
                    <a:pt x="3590" y="22340"/>
                  </a:cubicBezTo>
                  <a:cubicBezTo>
                    <a:pt x="3879" y="22340"/>
                    <a:pt x="4156" y="22228"/>
                    <a:pt x="4355" y="22121"/>
                  </a:cubicBezTo>
                  <a:cubicBezTo>
                    <a:pt x="5794" y="25633"/>
                    <a:pt x="7406" y="28730"/>
                    <a:pt x="8458" y="29578"/>
                  </a:cubicBezTo>
                  <a:cubicBezTo>
                    <a:pt x="9803" y="30664"/>
                    <a:pt x="11466" y="31438"/>
                    <a:pt x="13126" y="31438"/>
                  </a:cubicBezTo>
                  <a:cubicBezTo>
                    <a:pt x="14285" y="31438"/>
                    <a:pt x="15443" y="31061"/>
                    <a:pt x="16490" y="30150"/>
                  </a:cubicBezTo>
                  <a:cubicBezTo>
                    <a:pt x="19037" y="27932"/>
                    <a:pt x="21555" y="15342"/>
                    <a:pt x="21555" y="15342"/>
                  </a:cubicBezTo>
                  <a:cubicBezTo>
                    <a:pt x="22050" y="4459"/>
                    <a:pt x="18788" y="1"/>
                    <a:pt x="13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5"/>
            <p:cNvSpPr/>
            <p:nvPr/>
          </p:nvSpPr>
          <p:spPr>
            <a:xfrm>
              <a:off x="4082661" y="1154243"/>
              <a:ext cx="371270" cy="529418"/>
            </a:xfrm>
            <a:custGeom>
              <a:avLst/>
              <a:gdLst/>
              <a:ahLst/>
              <a:cxnLst/>
              <a:rect l="l" t="t" r="r" b="b"/>
              <a:pathLst>
                <a:path w="22457" h="32018" extrusionOk="0">
                  <a:moveTo>
                    <a:pt x="13586" y="582"/>
                  </a:moveTo>
                  <a:cubicBezTo>
                    <a:pt x="15388" y="582"/>
                    <a:pt x="16895" y="1077"/>
                    <a:pt x="18085" y="2064"/>
                  </a:cubicBezTo>
                  <a:cubicBezTo>
                    <a:pt x="20699" y="4231"/>
                    <a:pt x="21868" y="8790"/>
                    <a:pt x="21563" y="15573"/>
                  </a:cubicBezTo>
                  <a:cubicBezTo>
                    <a:pt x="21538" y="15698"/>
                    <a:pt x="19033" y="28093"/>
                    <a:pt x="16591" y="30222"/>
                  </a:cubicBezTo>
                  <a:cubicBezTo>
                    <a:pt x="15606" y="31083"/>
                    <a:pt x="14516" y="31431"/>
                    <a:pt x="13428" y="31431"/>
                  </a:cubicBezTo>
                  <a:cubicBezTo>
                    <a:pt x="11803" y="31431"/>
                    <a:pt x="10185" y="30653"/>
                    <a:pt x="8935" y="29642"/>
                  </a:cubicBezTo>
                  <a:cubicBezTo>
                    <a:pt x="8008" y="28895"/>
                    <a:pt x="6468" y="26081"/>
                    <a:pt x="4919" y="22299"/>
                  </a:cubicBezTo>
                  <a:cubicBezTo>
                    <a:pt x="4885" y="22224"/>
                    <a:pt x="4823" y="22166"/>
                    <a:pt x="4748" y="22136"/>
                  </a:cubicBezTo>
                  <a:cubicBezTo>
                    <a:pt x="4715" y="22124"/>
                    <a:pt x="4681" y="22120"/>
                    <a:pt x="4648" y="22120"/>
                  </a:cubicBezTo>
                  <a:cubicBezTo>
                    <a:pt x="4601" y="22120"/>
                    <a:pt x="4555" y="22132"/>
                    <a:pt x="4509" y="22153"/>
                  </a:cubicBezTo>
                  <a:cubicBezTo>
                    <a:pt x="4279" y="22278"/>
                    <a:pt x="4072" y="22340"/>
                    <a:pt x="3889" y="22340"/>
                  </a:cubicBezTo>
                  <a:cubicBezTo>
                    <a:pt x="3692" y="22340"/>
                    <a:pt x="3523" y="22268"/>
                    <a:pt x="3382" y="22124"/>
                  </a:cubicBezTo>
                  <a:cubicBezTo>
                    <a:pt x="2539" y="21264"/>
                    <a:pt x="611" y="19030"/>
                    <a:pt x="907" y="16956"/>
                  </a:cubicBezTo>
                  <a:cubicBezTo>
                    <a:pt x="961" y="16575"/>
                    <a:pt x="1058" y="16480"/>
                    <a:pt x="1083" y="16475"/>
                  </a:cubicBezTo>
                  <a:cubicBezTo>
                    <a:pt x="1088" y="16474"/>
                    <a:pt x="1094" y="16474"/>
                    <a:pt x="1101" y="16474"/>
                  </a:cubicBezTo>
                  <a:cubicBezTo>
                    <a:pt x="1404" y="16474"/>
                    <a:pt x="2223" y="17446"/>
                    <a:pt x="2861" y="18559"/>
                  </a:cubicBezTo>
                  <a:lnTo>
                    <a:pt x="2986" y="18821"/>
                  </a:lnTo>
                  <a:cubicBezTo>
                    <a:pt x="3036" y="18928"/>
                    <a:pt x="3140" y="18989"/>
                    <a:pt x="3248" y="18989"/>
                  </a:cubicBezTo>
                  <a:cubicBezTo>
                    <a:pt x="3284" y="18989"/>
                    <a:pt x="3321" y="18982"/>
                    <a:pt x="3357" y="18968"/>
                  </a:cubicBezTo>
                  <a:cubicBezTo>
                    <a:pt x="3499" y="18910"/>
                    <a:pt x="3574" y="18746"/>
                    <a:pt x="3524" y="18604"/>
                  </a:cubicBezTo>
                  <a:cubicBezTo>
                    <a:pt x="2426" y="15423"/>
                    <a:pt x="1788" y="12764"/>
                    <a:pt x="1767" y="11307"/>
                  </a:cubicBezTo>
                  <a:cubicBezTo>
                    <a:pt x="1717" y="7554"/>
                    <a:pt x="3220" y="2711"/>
                    <a:pt x="10680" y="950"/>
                  </a:cubicBezTo>
                  <a:cubicBezTo>
                    <a:pt x="11720" y="704"/>
                    <a:pt x="12690" y="582"/>
                    <a:pt x="13586" y="582"/>
                  </a:cubicBezTo>
                  <a:close/>
                  <a:moveTo>
                    <a:pt x="13597" y="0"/>
                  </a:moveTo>
                  <a:cubicBezTo>
                    <a:pt x="12652" y="0"/>
                    <a:pt x="11634" y="129"/>
                    <a:pt x="10546" y="386"/>
                  </a:cubicBezTo>
                  <a:cubicBezTo>
                    <a:pt x="2301" y="2332"/>
                    <a:pt x="1145" y="8068"/>
                    <a:pt x="1187" y="11315"/>
                  </a:cubicBezTo>
                  <a:cubicBezTo>
                    <a:pt x="1208" y="12764"/>
                    <a:pt x="1750" y="14914"/>
                    <a:pt x="2301" y="16721"/>
                  </a:cubicBezTo>
                  <a:cubicBezTo>
                    <a:pt x="1906" y="16257"/>
                    <a:pt x="1468" y="15893"/>
                    <a:pt x="1081" y="15893"/>
                  </a:cubicBezTo>
                  <a:cubicBezTo>
                    <a:pt x="1043" y="15893"/>
                    <a:pt x="1006" y="15897"/>
                    <a:pt x="969" y="15904"/>
                  </a:cubicBezTo>
                  <a:cubicBezTo>
                    <a:pt x="627" y="15970"/>
                    <a:pt x="410" y="16296"/>
                    <a:pt x="331" y="16876"/>
                  </a:cubicBezTo>
                  <a:cubicBezTo>
                    <a:pt x="1" y="19205"/>
                    <a:pt x="2064" y="21606"/>
                    <a:pt x="2965" y="22529"/>
                  </a:cubicBezTo>
                  <a:cubicBezTo>
                    <a:pt x="3218" y="22787"/>
                    <a:pt x="3536" y="22918"/>
                    <a:pt x="3889" y="22918"/>
                  </a:cubicBezTo>
                  <a:cubicBezTo>
                    <a:pt x="4083" y="22918"/>
                    <a:pt x="4287" y="22878"/>
                    <a:pt x="4497" y="22800"/>
                  </a:cubicBezTo>
                  <a:cubicBezTo>
                    <a:pt x="6062" y="26578"/>
                    <a:pt x="7578" y="29296"/>
                    <a:pt x="8567" y="30093"/>
                  </a:cubicBezTo>
                  <a:cubicBezTo>
                    <a:pt x="9916" y="31183"/>
                    <a:pt x="11665" y="32018"/>
                    <a:pt x="13431" y="32018"/>
                  </a:cubicBezTo>
                  <a:cubicBezTo>
                    <a:pt x="14642" y="32018"/>
                    <a:pt x="15865" y="31629"/>
                    <a:pt x="16975" y="30661"/>
                  </a:cubicBezTo>
                  <a:cubicBezTo>
                    <a:pt x="19563" y="28407"/>
                    <a:pt x="22031" y="16208"/>
                    <a:pt x="22139" y="15644"/>
                  </a:cubicBezTo>
                  <a:cubicBezTo>
                    <a:pt x="22457" y="8627"/>
                    <a:pt x="21221" y="3906"/>
                    <a:pt x="18457" y="1617"/>
                  </a:cubicBezTo>
                  <a:cubicBezTo>
                    <a:pt x="17161" y="540"/>
                    <a:pt x="15533" y="0"/>
                    <a:pt x="135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5"/>
            <p:cNvSpPr/>
            <p:nvPr/>
          </p:nvSpPr>
          <p:spPr>
            <a:xfrm>
              <a:off x="4092746" y="1163866"/>
              <a:ext cx="351448" cy="471132"/>
            </a:xfrm>
            <a:custGeom>
              <a:avLst/>
              <a:gdLst/>
              <a:ahLst/>
              <a:cxnLst/>
              <a:rect l="l" t="t" r="r" b="b"/>
              <a:pathLst>
                <a:path w="21258" h="28493" extrusionOk="0">
                  <a:moveTo>
                    <a:pt x="12980" y="0"/>
                  </a:moveTo>
                  <a:cubicBezTo>
                    <a:pt x="12082" y="0"/>
                    <a:pt x="11109" y="126"/>
                    <a:pt x="10070" y="368"/>
                  </a:cubicBezTo>
                  <a:cubicBezTo>
                    <a:pt x="2610" y="2129"/>
                    <a:pt x="1107" y="6972"/>
                    <a:pt x="1157" y="10725"/>
                  </a:cubicBezTo>
                  <a:cubicBezTo>
                    <a:pt x="1178" y="12182"/>
                    <a:pt x="1816" y="14841"/>
                    <a:pt x="2914" y="18022"/>
                  </a:cubicBezTo>
                  <a:cubicBezTo>
                    <a:pt x="2964" y="18164"/>
                    <a:pt x="2889" y="18328"/>
                    <a:pt x="2747" y="18386"/>
                  </a:cubicBezTo>
                  <a:cubicBezTo>
                    <a:pt x="2714" y="18398"/>
                    <a:pt x="2677" y="18407"/>
                    <a:pt x="2639" y="18407"/>
                  </a:cubicBezTo>
                  <a:cubicBezTo>
                    <a:pt x="2531" y="18407"/>
                    <a:pt x="2426" y="18344"/>
                    <a:pt x="2376" y="18239"/>
                  </a:cubicBezTo>
                  <a:lnTo>
                    <a:pt x="2251" y="17977"/>
                  </a:lnTo>
                  <a:cubicBezTo>
                    <a:pt x="1612" y="16866"/>
                    <a:pt x="793" y="15893"/>
                    <a:pt x="489" y="15893"/>
                  </a:cubicBezTo>
                  <a:lnTo>
                    <a:pt x="473" y="15893"/>
                  </a:lnTo>
                  <a:cubicBezTo>
                    <a:pt x="448" y="15898"/>
                    <a:pt x="351" y="15993"/>
                    <a:pt x="297" y="16374"/>
                  </a:cubicBezTo>
                  <a:cubicBezTo>
                    <a:pt x="1" y="18448"/>
                    <a:pt x="1929" y="20682"/>
                    <a:pt x="2772" y="21542"/>
                  </a:cubicBezTo>
                  <a:cubicBezTo>
                    <a:pt x="2914" y="21688"/>
                    <a:pt x="3082" y="21759"/>
                    <a:pt x="3282" y="21759"/>
                  </a:cubicBezTo>
                  <a:cubicBezTo>
                    <a:pt x="3465" y="21759"/>
                    <a:pt x="3670" y="21696"/>
                    <a:pt x="3899" y="21571"/>
                  </a:cubicBezTo>
                  <a:cubicBezTo>
                    <a:pt x="3945" y="21550"/>
                    <a:pt x="3991" y="21538"/>
                    <a:pt x="4038" y="21538"/>
                  </a:cubicBezTo>
                  <a:cubicBezTo>
                    <a:pt x="4071" y="21538"/>
                    <a:pt x="4105" y="21542"/>
                    <a:pt x="4138" y="21554"/>
                  </a:cubicBezTo>
                  <a:cubicBezTo>
                    <a:pt x="4213" y="21584"/>
                    <a:pt x="4275" y="21642"/>
                    <a:pt x="4309" y="21717"/>
                  </a:cubicBezTo>
                  <a:cubicBezTo>
                    <a:pt x="5590" y="24844"/>
                    <a:pt x="6864" y="27311"/>
                    <a:pt x="7791" y="28492"/>
                  </a:cubicBezTo>
                  <a:cubicBezTo>
                    <a:pt x="7089" y="26894"/>
                    <a:pt x="5519" y="23282"/>
                    <a:pt x="4872" y="21504"/>
                  </a:cubicBezTo>
                  <a:cubicBezTo>
                    <a:pt x="4029" y="19183"/>
                    <a:pt x="4242" y="15172"/>
                    <a:pt x="6142" y="13484"/>
                  </a:cubicBezTo>
                  <a:cubicBezTo>
                    <a:pt x="6142" y="13484"/>
                    <a:pt x="8675" y="11372"/>
                    <a:pt x="11209" y="11372"/>
                  </a:cubicBezTo>
                  <a:cubicBezTo>
                    <a:pt x="13739" y="11372"/>
                    <a:pt x="19020" y="13694"/>
                    <a:pt x="19655" y="15592"/>
                  </a:cubicBezTo>
                  <a:cubicBezTo>
                    <a:pt x="19947" y="16474"/>
                    <a:pt x="19743" y="18945"/>
                    <a:pt x="19438" y="21341"/>
                  </a:cubicBezTo>
                  <a:cubicBezTo>
                    <a:pt x="20336" y="18047"/>
                    <a:pt x="20941" y="15054"/>
                    <a:pt x="20953" y="14991"/>
                  </a:cubicBezTo>
                  <a:cubicBezTo>
                    <a:pt x="21258" y="8208"/>
                    <a:pt x="20089" y="3649"/>
                    <a:pt x="17475" y="1482"/>
                  </a:cubicBezTo>
                  <a:cubicBezTo>
                    <a:pt x="16286" y="497"/>
                    <a:pt x="14783" y="0"/>
                    <a:pt x="1298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5"/>
            <p:cNvSpPr/>
            <p:nvPr/>
          </p:nvSpPr>
          <p:spPr>
            <a:xfrm>
              <a:off x="4087505" y="1159021"/>
              <a:ext cx="364558" cy="489089"/>
            </a:xfrm>
            <a:custGeom>
              <a:avLst/>
              <a:gdLst/>
              <a:ahLst/>
              <a:cxnLst/>
              <a:rect l="l" t="t" r="r" b="b"/>
              <a:pathLst>
                <a:path w="22051" h="29579" extrusionOk="0">
                  <a:moveTo>
                    <a:pt x="13305" y="1"/>
                  </a:moveTo>
                  <a:cubicBezTo>
                    <a:pt x="12370" y="1"/>
                    <a:pt x="11372" y="130"/>
                    <a:pt x="10320" y="381"/>
                  </a:cubicBezTo>
                  <a:cubicBezTo>
                    <a:pt x="3069" y="2089"/>
                    <a:pt x="1127" y="6764"/>
                    <a:pt x="1185" y="11022"/>
                  </a:cubicBezTo>
                  <a:cubicBezTo>
                    <a:pt x="1206" y="12642"/>
                    <a:pt x="1937" y="15451"/>
                    <a:pt x="2956" y="18407"/>
                  </a:cubicBezTo>
                  <a:lnTo>
                    <a:pt x="2827" y="18145"/>
                  </a:lnTo>
                  <a:cubicBezTo>
                    <a:pt x="2827" y="18145"/>
                    <a:pt x="1541" y="15894"/>
                    <a:pt x="798" y="15894"/>
                  </a:cubicBezTo>
                  <a:cubicBezTo>
                    <a:pt x="572" y="15894"/>
                    <a:pt x="401" y="16099"/>
                    <a:pt x="326" y="16629"/>
                  </a:cubicBezTo>
                  <a:cubicBezTo>
                    <a:pt x="0" y="18916"/>
                    <a:pt x="2162" y="21301"/>
                    <a:pt x="2881" y="22039"/>
                  </a:cubicBezTo>
                  <a:cubicBezTo>
                    <a:pt x="3098" y="22261"/>
                    <a:pt x="3349" y="22340"/>
                    <a:pt x="3590" y="22340"/>
                  </a:cubicBezTo>
                  <a:cubicBezTo>
                    <a:pt x="3879" y="22340"/>
                    <a:pt x="4158" y="22228"/>
                    <a:pt x="4355" y="22122"/>
                  </a:cubicBezTo>
                  <a:cubicBezTo>
                    <a:pt x="5794" y="25634"/>
                    <a:pt x="7406" y="28731"/>
                    <a:pt x="8458" y="29579"/>
                  </a:cubicBezTo>
                  <a:cubicBezTo>
                    <a:pt x="8458" y="29579"/>
                    <a:pt x="8324" y="29278"/>
                    <a:pt x="8108" y="28785"/>
                  </a:cubicBezTo>
                  <a:cubicBezTo>
                    <a:pt x="7181" y="27604"/>
                    <a:pt x="5907" y="25137"/>
                    <a:pt x="4626" y="22010"/>
                  </a:cubicBezTo>
                  <a:cubicBezTo>
                    <a:pt x="4592" y="21935"/>
                    <a:pt x="4530" y="21877"/>
                    <a:pt x="4455" y="21847"/>
                  </a:cubicBezTo>
                  <a:cubicBezTo>
                    <a:pt x="4422" y="21835"/>
                    <a:pt x="4388" y="21831"/>
                    <a:pt x="4355" y="21831"/>
                  </a:cubicBezTo>
                  <a:cubicBezTo>
                    <a:pt x="4308" y="21831"/>
                    <a:pt x="4262" y="21843"/>
                    <a:pt x="4216" y="21864"/>
                  </a:cubicBezTo>
                  <a:cubicBezTo>
                    <a:pt x="3987" y="21989"/>
                    <a:pt x="3782" y="22052"/>
                    <a:pt x="3599" y="22052"/>
                  </a:cubicBezTo>
                  <a:cubicBezTo>
                    <a:pt x="3399" y="22052"/>
                    <a:pt x="3231" y="21981"/>
                    <a:pt x="3089" y="21835"/>
                  </a:cubicBezTo>
                  <a:cubicBezTo>
                    <a:pt x="2246" y="20975"/>
                    <a:pt x="318" y="18741"/>
                    <a:pt x="614" y="16667"/>
                  </a:cubicBezTo>
                  <a:cubicBezTo>
                    <a:pt x="668" y="16286"/>
                    <a:pt x="765" y="16191"/>
                    <a:pt x="790" y="16186"/>
                  </a:cubicBezTo>
                  <a:lnTo>
                    <a:pt x="806" y="16186"/>
                  </a:lnTo>
                  <a:cubicBezTo>
                    <a:pt x="1110" y="16186"/>
                    <a:pt x="1929" y="17159"/>
                    <a:pt x="2568" y="18270"/>
                  </a:cubicBezTo>
                  <a:lnTo>
                    <a:pt x="2693" y="18532"/>
                  </a:lnTo>
                  <a:cubicBezTo>
                    <a:pt x="2743" y="18637"/>
                    <a:pt x="2848" y="18700"/>
                    <a:pt x="2956" y="18700"/>
                  </a:cubicBezTo>
                  <a:cubicBezTo>
                    <a:pt x="2994" y="18700"/>
                    <a:pt x="3031" y="18691"/>
                    <a:pt x="3064" y="18679"/>
                  </a:cubicBezTo>
                  <a:cubicBezTo>
                    <a:pt x="3206" y="18621"/>
                    <a:pt x="3281" y="18457"/>
                    <a:pt x="3231" y="18315"/>
                  </a:cubicBezTo>
                  <a:cubicBezTo>
                    <a:pt x="2133" y="15134"/>
                    <a:pt x="1495" y="12475"/>
                    <a:pt x="1474" y="11018"/>
                  </a:cubicBezTo>
                  <a:cubicBezTo>
                    <a:pt x="1424" y="7265"/>
                    <a:pt x="2927" y="2422"/>
                    <a:pt x="10387" y="661"/>
                  </a:cubicBezTo>
                  <a:cubicBezTo>
                    <a:pt x="11426" y="419"/>
                    <a:pt x="12399" y="293"/>
                    <a:pt x="13297" y="293"/>
                  </a:cubicBezTo>
                  <a:cubicBezTo>
                    <a:pt x="15100" y="293"/>
                    <a:pt x="16603" y="790"/>
                    <a:pt x="17792" y="1775"/>
                  </a:cubicBezTo>
                  <a:cubicBezTo>
                    <a:pt x="20406" y="3942"/>
                    <a:pt x="21575" y="8501"/>
                    <a:pt x="21270" y="15284"/>
                  </a:cubicBezTo>
                  <a:cubicBezTo>
                    <a:pt x="21258" y="15347"/>
                    <a:pt x="20653" y="18340"/>
                    <a:pt x="19755" y="21634"/>
                  </a:cubicBezTo>
                  <a:cubicBezTo>
                    <a:pt x="19663" y="22328"/>
                    <a:pt x="19567" y="23012"/>
                    <a:pt x="19476" y="23650"/>
                  </a:cubicBezTo>
                  <a:cubicBezTo>
                    <a:pt x="20694" y="19639"/>
                    <a:pt x="21555" y="15343"/>
                    <a:pt x="21555" y="15343"/>
                  </a:cubicBezTo>
                  <a:cubicBezTo>
                    <a:pt x="22051" y="4459"/>
                    <a:pt x="18786" y="1"/>
                    <a:pt x="13305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5"/>
            <p:cNvSpPr/>
            <p:nvPr/>
          </p:nvSpPr>
          <p:spPr>
            <a:xfrm>
              <a:off x="4336884" y="1469412"/>
              <a:ext cx="67651" cy="28341"/>
            </a:xfrm>
            <a:custGeom>
              <a:avLst/>
              <a:gdLst/>
              <a:ahLst/>
              <a:cxnLst/>
              <a:rect l="l" t="t" r="r" b="b"/>
              <a:pathLst>
                <a:path w="4092" h="1714" extrusionOk="0">
                  <a:moveTo>
                    <a:pt x="3761" y="0"/>
                  </a:moveTo>
                  <a:cubicBezTo>
                    <a:pt x="3665" y="0"/>
                    <a:pt x="3571" y="47"/>
                    <a:pt x="3516" y="131"/>
                  </a:cubicBezTo>
                  <a:cubicBezTo>
                    <a:pt x="3481" y="185"/>
                    <a:pt x="2843" y="1129"/>
                    <a:pt x="1728" y="1129"/>
                  </a:cubicBezTo>
                  <a:cubicBezTo>
                    <a:pt x="1361" y="1129"/>
                    <a:pt x="942" y="1027"/>
                    <a:pt x="476" y="757"/>
                  </a:cubicBezTo>
                  <a:cubicBezTo>
                    <a:pt x="431" y="731"/>
                    <a:pt x="381" y="719"/>
                    <a:pt x="332" y="719"/>
                  </a:cubicBezTo>
                  <a:cubicBezTo>
                    <a:pt x="232" y="719"/>
                    <a:pt x="133" y="771"/>
                    <a:pt x="79" y="866"/>
                  </a:cubicBezTo>
                  <a:cubicBezTo>
                    <a:pt x="0" y="1004"/>
                    <a:pt x="46" y="1179"/>
                    <a:pt x="184" y="1262"/>
                  </a:cubicBezTo>
                  <a:cubicBezTo>
                    <a:pt x="752" y="1588"/>
                    <a:pt x="1266" y="1713"/>
                    <a:pt x="1716" y="1713"/>
                  </a:cubicBezTo>
                  <a:cubicBezTo>
                    <a:pt x="3152" y="1713"/>
                    <a:pt x="3992" y="465"/>
                    <a:pt x="4004" y="449"/>
                  </a:cubicBezTo>
                  <a:cubicBezTo>
                    <a:pt x="4092" y="314"/>
                    <a:pt x="4054" y="135"/>
                    <a:pt x="3921" y="48"/>
                  </a:cubicBezTo>
                  <a:cubicBezTo>
                    <a:pt x="3872" y="16"/>
                    <a:pt x="3816" y="0"/>
                    <a:pt x="37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5"/>
            <p:cNvSpPr/>
            <p:nvPr/>
          </p:nvSpPr>
          <p:spPr>
            <a:xfrm>
              <a:off x="4208978" y="1482044"/>
              <a:ext cx="67668" cy="28341"/>
            </a:xfrm>
            <a:custGeom>
              <a:avLst/>
              <a:gdLst/>
              <a:ahLst/>
              <a:cxnLst/>
              <a:rect l="l" t="t" r="r" b="b"/>
              <a:pathLst>
                <a:path w="4093" h="1714" extrusionOk="0">
                  <a:moveTo>
                    <a:pt x="3761" y="0"/>
                  </a:moveTo>
                  <a:cubicBezTo>
                    <a:pt x="3666" y="0"/>
                    <a:pt x="3571" y="46"/>
                    <a:pt x="3516" y="131"/>
                  </a:cubicBezTo>
                  <a:cubicBezTo>
                    <a:pt x="3481" y="184"/>
                    <a:pt x="2845" y="1133"/>
                    <a:pt x="1727" y="1133"/>
                  </a:cubicBezTo>
                  <a:cubicBezTo>
                    <a:pt x="1361" y="1133"/>
                    <a:pt x="942" y="1031"/>
                    <a:pt x="476" y="762"/>
                  </a:cubicBezTo>
                  <a:cubicBezTo>
                    <a:pt x="431" y="735"/>
                    <a:pt x="380" y="722"/>
                    <a:pt x="331" y="722"/>
                  </a:cubicBezTo>
                  <a:cubicBezTo>
                    <a:pt x="231" y="722"/>
                    <a:pt x="133" y="774"/>
                    <a:pt x="80" y="866"/>
                  </a:cubicBezTo>
                  <a:cubicBezTo>
                    <a:pt x="0" y="1003"/>
                    <a:pt x="46" y="1183"/>
                    <a:pt x="185" y="1263"/>
                  </a:cubicBezTo>
                  <a:cubicBezTo>
                    <a:pt x="752" y="1592"/>
                    <a:pt x="1266" y="1714"/>
                    <a:pt x="1717" y="1714"/>
                  </a:cubicBezTo>
                  <a:cubicBezTo>
                    <a:pt x="3152" y="1714"/>
                    <a:pt x="3992" y="469"/>
                    <a:pt x="4004" y="452"/>
                  </a:cubicBezTo>
                  <a:cubicBezTo>
                    <a:pt x="4092" y="315"/>
                    <a:pt x="4054" y="136"/>
                    <a:pt x="3921" y="47"/>
                  </a:cubicBezTo>
                  <a:cubicBezTo>
                    <a:pt x="3872" y="16"/>
                    <a:pt x="3816" y="0"/>
                    <a:pt x="37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5"/>
            <p:cNvSpPr/>
            <p:nvPr/>
          </p:nvSpPr>
          <p:spPr>
            <a:xfrm>
              <a:off x="4176953" y="1438477"/>
              <a:ext cx="105825" cy="27316"/>
            </a:xfrm>
            <a:custGeom>
              <a:avLst/>
              <a:gdLst/>
              <a:ahLst/>
              <a:cxnLst/>
              <a:rect l="l" t="t" r="r" b="b"/>
              <a:pathLst>
                <a:path w="6401" h="1652" extrusionOk="0">
                  <a:moveTo>
                    <a:pt x="2983" y="0"/>
                  </a:moveTo>
                  <a:cubicBezTo>
                    <a:pt x="1543" y="0"/>
                    <a:pt x="200" y="1089"/>
                    <a:pt x="143" y="1137"/>
                  </a:cubicBezTo>
                  <a:cubicBezTo>
                    <a:pt x="18" y="1238"/>
                    <a:pt x="1" y="1422"/>
                    <a:pt x="105" y="1547"/>
                  </a:cubicBezTo>
                  <a:cubicBezTo>
                    <a:pt x="159" y="1618"/>
                    <a:pt x="243" y="1651"/>
                    <a:pt x="326" y="1651"/>
                  </a:cubicBezTo>
                  <a:cubicBezTo>
                    <a:pt x="393" y="1651"/>
                    <a:pt x="459" y="1630"/>
                    <a:pt x="515" y="1584"/>
                  </a:cubicBezTo>
                  <a:cubicBezTo>
                    <a:pt x="526" y="1577"/>
                    <a:pt x="1768" y="580"/>
                    <a:pt x="2968" y="580"/>
                  </a:cubicBezTo>
                  <a:cubicBezTo>
                    <a:pt x="2999" y="580"/>
                    <a:pt x="3030" y="581"/>
                    <a:pt x="3060" y="582"/>
                  </a:cubicBezTo>
                  <a:cubicBezTo>
                    <a:pt x="4359" y="632"/>
                    <a:pt x="5925" y="1418"/>
                    <a:pt x="5941" y="1426"/>
                  </a:cubicBezTo>
                  <a:cubicBezTo>
                    <a:pt x="5983" y="1448"/>
                    <a:pt x="6029" y="1459"/>
                    <a:pt x="6073" y="1459"/>
                  </a:cubicBezTo>
                  <a:cubicBezTo>
                    <a:pt x="6179" y="1459"/>
                    <a:pt x="6280" y="1401"/>
                    <a:pt x="6330" y="1301"/>
                  </a:cubicBezTo>
                  <a:cubicBezTo>
                    <a:pt x="6401" y="1155"/>
                    <a:pt x="6346" y="979"/>
                    <a:pt x="6204" y="908"/>
                  </a:cubicBezTo>
                  <a:cubicBezTo>
                    <a:pt x="6133" y="875"/>
                    <a:pt x="4509" y="56"/>
                    <a:pt x="3085" y="2"/>
                  </a:cubicBezTo>
                  <a:cubicBezTo>
                    <a:pt x="3051" y="1"/>
                    <a:pt x="3017" y="0"/>
                    <a:pt x="29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5"/>
            <p:cNvSpPr/>
            <p:nvPr/>
          </p:nvSpPr>
          <p:spPr>
            <a:xfrm>
              <a:off x="4271922" y="1550114"/>
              <a:ext cx="65667" cy="29283"/>
            </a:xfrm>
            <a:custGeom>
              <a:avLst/>
              <a:gdLst/>
              <a:ahLst/>
              <a:cxnLst/>
              <a:rect l="l" t="t" r="r" b="b"/>
              <a:pathLst>
                <a:path w="3972" h="1771" extrusionOk="0">
                  <a:moveTo>
                    <a:pt x="3674" y="1"/>
                  </a:moveTo>
                  <a:cubicBezTo>
                    <a:pt x="3527" y="1"/>
                    <a:pt x="3390" y="111"/>
                    <a:pt x="3374" y="264"/>
                  </a:cubicBezTo>
                  <a:cubicBezTo>
                    <a:pt x="3370" y="301"/>
                    <a:pt x="3286" y="1188"/>
                    <a:pt x="2243" y="1188"/>
                  </a:cubicBezTo>
                  <a:cubicBezTo>
                    <a:pt x="2217" y="1188"/>
                    <a:pt x="2191" y="1188"/>
                    <a:pt x="2164" y="1187"/>
                  </a:cubicBezTo>
                  <a:cubicBezTo>
                    <a:pt x="986" y="1140"/>
                    <a:pt x="615" y="352"/>
                    <a:pt x="598" y="318"/>
                  </a:cubicBezTo>
                  <a:cubicBezTo>
                    <a:pt x="551" y="209"/>
                    <a:pt x="444" y="144"/>
                    <a:pt x="332" y="144"/>
                  </a:cubicBezTo>
                  <a:cubicBezTo>
                    <a:pt x="294" y="144"/>
                    <a:pt x="255" y="152"/>
                    <a:pt x="218" y="168"/>
                  </a:cubicBezTo>
                  <a:cubicBezTo>
                    <a:pt x="68" y="235"/>
                    <a:pt x="1" y="406"/>
                    <a:pt x="68" y="552"/>
                  </a:cubicBezTo>
                  <a:cubicBezTo>
                    <a:pt x="89" y="597"/>
                    <a:pt x="586" y="1709"/>
                    <a:pt x="2143" y="1771"/>
                  </a:cubicBezTo>
                  <a:lnTo>
                    <a:pt x="2243" y="1771"/>
                  </a:lnTo>
                  <a:cubicBezTo>
                    <a:pt x="3478" y="1771"/>
                    <a:pt x="3904" y="832"/>
                    <a:pt x="3954" y="322"/>
                  </a:cubicBezTo>
                  <a:cubicBezTo>
                    <a:pt x="3971" y="160"/>
                    <a:pt x="3854" y="17"/>
                    <a:pt x="3692" y="1"/>
                  </a:cubicBezTo>
                  <a:cubicBezTo>
                    <a:pt x="3686" y="1"/>
                    <a:pt x="3680" y="1"/>
                    <a:pt x="367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5"/>
            <p:cNvSpPr/>
            <p:nvPr/>
          </p:nvSpPr>
          <p:spPr>
            <a:xfrm>
              <a:off x="4260481" y="1601336"/>
              <a:ext cx="92136" cy="36526"/>
            </a:xfrm>
            <a:custGeom>
              <a:avLst/>
              <a:gdLst/>
              <a:ahLst/>
              <a:cxnLst/>
              <a:rect l="l" t="t" r="r" b="b"/>
              <a:pathLst>
                <a:path w="5573" h="2209" extrusionOk="0">
                  <a:moveTo>
                    <a:pt x="5573" y="0"/>
                  </a:moveTo>
                  <a:cubicBezTo>
                    <a:pt x="5573" y="0"/>
                    <a:pt x="3917" y="493"/>
                    <a:pt x="2176" y="493"/>
                  </a:cubicBezTo>
                  <a:cubicBezTo>
                    <a:pt x="1425" y="493"/>
                    <a:pt x="657" y="402"/>
                    <a:pt x="0" y="138"/>
                  </a:cubicBezTo>
                  <a:lnTo>
                    <a:pt x="0" y="138"/>
                  </a:lnTo>
                  <a:cubicBezTo>
                    <a:pt x="0" y="139"/>
                    <a:pt x="677" y="1632"/>
                    <a:pt x="2717" y="2175"/>
                  </a:cubicBezTo>
                  <a:cubicBezTo>
                    <a:pt x="2801" y="2198"/>
                    <a:pt x="2885" y="2208"/>
                    <a:pt x="2970" y="2208"/>
                  </a:cubicBezTo>
                  <a:cubicBezTo>
                    <a:pt x="4206" y="2208"/>
                    <a:pt x="5573" y="0"/>
                    <a:pt x="55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5"/>
            <p:cNvSpPr/>
            <p:nvPr/>
          </p:nvSpPr>
          <p:spPr>
            <a:xfrm>
              <a:off x="4316993" y="1426126"/>
              <a:ext cx="94086" cy="61692"/>
            </a:xfrm>
            <a:custGeom>
              <a:avLst/>
              <a:gdLst/>
              <a:ahLst/>
              <a:cxnLst/>
              <a:rect l="l" t="t" r="r" b="b"/>
              <a:pathLst>
                <a:path w="5691" h="3731" extrusionOk="0">
                  <a:moveTo>
                    <a:pt x="3097" y="1"/>
                  </a:moveTo>
                  <a:cubicBezTo>
                    <a:pt x="3033" y="1"/>
                    <a:pt x="2970" y="1"/>
                    <a:pt x="2906" y="2"/>
                  </a:cubicBezTo>
                  <a:cubicBezTo>
                    <a:pt x="1675" y="15"/>
                    <a:pt x="527" y="1484"/>
                    <a:pt x="481" y="1547"/>
                  </a:cubicBezTo>
                  <a:cubicBezTo>
                    <a:pt x="452" y="1580"/>
                    <a:pt x="436" y="1618"/>
                    <a:pt x="427" y="1659"/>
                  </a:cubicBezTo>
                  <a:lnTo>
                    <a:pt x="39" y="3375"/>
                  </a:lnTo>
                  <a:cubicBezTo>
                    <a:pt x="1" y="3534"/>
                    <a:pt x="101" y="3688"/>
                    <a:pt x="255" y="3722"/>
                  </a:cubicBezTo>
                  <a:cubicBezTo>
                    <a:pt x="280" y="3730"/>
                    <a:pt x="301" y="3730"/>
                    <a:pt x="322" y="3730"/>
                  </a:cubicBezTo>
                  <a:cubicBezTo>
                    <a:pt x="456" y="3730"/>
                    <a:pt x="573" y="3638"/>
                    <a:pt x="606" y="3505"/>
                  </a:cubicBezTo>
                  <a:lnTo>
                    <a:pt x="978" y="1851"/>
                  </a:lnTo>
                  <a:cubicBezTo>
                    <a:pt x="1295" y="1459"/>
                    <a:pt x="2159" y="591"/>
                    <a:pt x="2915" y="582"/>
                  </a:cubicBezTo>
                  <a:cubicBezTo>
                    <a:pt x="2994" y="581"/>
                    <a:pt x="3074" y="580"/>
                    <a:pt x="3153" y="580"/>
                  </a:cubicBezTo>
                  <a:cubicBezTo>
                    <a:pt x="4262" y="580"/>
                    <a:pt x="5350" y="678"/>
                    <a:pt x="5361" y="678"/>
                  </a:cubicBezTo>
                  <a:cubicBezTo>
                    <a:pt x="5371" y="679"/>
                    <a:pt x="5381" y="680"/>
                    <a:pt x="5390" y="680"/>
                  </a:cubicBezTo>
                  <a:cubicBezTo>
                    <a:pt x="5531" y="680"/>
                    <a:pt x="5667" y="567"/>
                    <a:pt x="5679" y="416"/>
                  </a:cubicBezTo>
                  <a:cubicBezTo>
                    <a:pt x="5691" y="256"/>
                    <a:pt x="5575" y="115"/>
                    <a:pt x="5415" y="102"/>
                  </a:cubicBezTo>
                  <a:cubicBezTo>
                    <a:pt x="5364" y="98"/>
                    <a:pt x="4241" y="1"/>
                    <a:pt x="30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5"/>
            <p:cNvSpPr/>
            <p:nvPr/>
          </p:nvSpPr>
          <p:spPr>
            <a:xfrm>
              <a:off x="4047741" y="1118050"/>
              <a:ext cx="512904" cy="352807"/>
            </a:xfrm>
            <a:custGeom>
              <a:avLst/>
              <a:gdLst/>
              <a:ahLst/>
              <a:cxnLst/>
              <a:rect l="l" t="t" r="r" b="b"/>
              <a:pathLst>
                <a:path w="31024" h="21337" extrusionOk="0">
                  <a:moveTo>
                    <a:pt x="15134" y="0"/>
                  </a:moveTo>
                  <a:cubicBezTo>
                    <a:pt x="7601" y="0"/>
                    <a:pt x="5770" y="4746"/>
                    <a:pt x="5770" y="4746"/>
                  </a:cubicBezTo>
                  <a:cubicBezTo>
                    <a:pt x="5770" y="4746"/>
                    <a:pt x="5203" y="3202"/>
                    <a:pt x="4626" y="3202"/>
                  </a:cubicBezTo>
                  <a:cubicBezTo>
                    <a:pt x="4467" y="3202"/>
                    <a:pt x="4308" y="3319"/>
                    <a:pt x="4159" y="3619"/>
                  </a:cubicBezTo>
                  <a:cubicBezTo>
                    <a:pt x="3465" y="5009"/>
                    <a:pt x="3482" y="6070"/>
                    <a:pt x="3482" y="6070"/>
                  </a:cubicBezTo>
                  <a:cubicBezTo>
                    <a:pt x="3482" y="6070"/>
                    <a:pt x="1900" y="7247"/>
                    <a:pt x="1203" y="7923"/>
                  </a:cubicBezTo>
                  <a:cubicBezTo>
                    <a:pt x="501" y="8604"/>
                    <a:pt x="1399" y="9346"/>
                    <a:pt x="1399" y="9346"/>
                  </a:cubicBezTo>
                  <a:cubicBezTo>
                    <a:pt x="1399" y="9346"/>
                    <a:pt x="1" y="12845"/>
                    <a:pt x="748" y="15529"/>
                  </a:cubicBezTo>
                  <a:lnTo>
                    <a:pt x="4752" y="21336"/>
                  </a:lnTo>
                  <a:cubicBezTo>
                    <a:pt x="4752" y="21336"/>
                    <a:pt x="4760" y="21336"/>
                    <a:pt x="4777" y="21336"/>
                  </a:cubicBezTo>
                  <a:cubicBezTo>
                    <a:pt x="4971" y="21336"/>
                    <a:pt x="6252" y="21287"/>
                    <a:pt x="7218" y="20022"/>
                  </a:cubicBezTo>
                  <a:cubicBezTo>
                    <a:pt x="7701" y="19386"/>
                    <a:pt x="7796" y="18130"/>
                    <a:pt x="7759" y="16963"/>
                  </a:cubicBezTo>
                  <a:lnTo>
                    <a:pt x="7759" y="16963"/>
                  </a:lnTo>
                  <a:cubicBezTo>
                    <a:pt x="7901" y="17601"/>
                    <a:pt x="8119" y="18105"/>
                    <a:pt x="8452" y="18105"/>
                  </a:cubicBezTo>
                  <a:cubicBezTo>
                    <a:pt x="8552" y="18105"/>
                    <a:pt x="8663" y="18059"/>
                    <a:pt x="8784" y="17959"/>
                  </a:cubicBezTo>
                  <a:cubicBezTo>
                    <a:pt x="10012" y="16949"/>
                    <a:pt x="8179" y="12452"/>
                    <a:pt x="8179" y="12452"/>
                  </a:cubicBezTo>
                  <a:lnTo>
                    <a:pt x="8179" y="12452"/>
                  </a:lnTo>
                  <a:lnTo>
                    <a:pt x="11197" y="12749"/>
                  </a:lnTo>
                  <a:cubicBezTo>
                    <a:pt x="11197" y="12749"/>
                    <a:pt x="14787" y="15901"/>
                    <a:pt x="19785" y="18401"/>
                  </a:cubicBezTo>
                  <a:cubicBezTo>
                    <a:pt x="20771" y="18894"/>
                    <a:pt x="21711" y="19104"/>
                    <a:pt x="22568" y="19104"/>
                  </a:cubicBezTo>
                  <a:cubicBezTo>
                    <a:pt x="26057" y="19104"/>
                    <a:pt x="28157" y="15633"/>
                    <a:pt x="26280" y="13709"/>
                  </a:cubicBezTo>
                  <a:cubicBezTo>
                    <a:pt x="25798" y="13216"/>
                    <a:pt x="25645" y="13037"/>
                    <a:pt x="25712" y="13037"/>
                  </a:cubicBezTo>
                  <a:cubicBezTo>
                    <a:pt x="25892" y="13037"/>
                    <a:pt x="27642" y="14312"/>
                    <a:pt x="28925" y="14312"/>
                  </a:cubicBezTo>
                  <a:cubicBezTo>
                    <a:pt x="29495" y="14312"/>
                    <a:pt x="29973" y="14060"/>
                    <a:pt x="30180" y="13334"/>
                  </a:cubicBezTo>
                  <a:cubicBezTo>
                    <a:pt x="31023" y="10361"/>
                    <a:pt x="23262" y="141"/>
                    <a:pt x="15455" y="3"/>
                  </a:cubicBezTo>
                  <a:cubicBezTo>
                    <a:pt x="15347" y="1"/>
                    <a:pt x="15240" y="0"/>
                    <a:pt x="151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5"/>
            <p:cNvSpPr/>
            <p:nvPr/>
          </p:nvSpPr>
          <p:spPr>
            <a:xfrm>
              <a:off x="4172621" y="1247808"/>
              <a:ext cx="234183" cy="139374"/>
            </a:xfrm>
            <a:custGeom>
              <a:avLst/>
              <a:gdLst/>
              <a:ahLst/>
              <a:cxnLst/>
              <a:rect l="l" t="t" r="r" b="b"/>
              <a:pathLst>
                <a:path w="14165" h="8429" extrusionOk="0">
                  <a:moveTo>
                    <a:pt x="162" y="0"/>
                  </a:moveTo>
                  <a:cubicBezTo>
                    <a:pt x="119" y="0"/>
                    <a:pt x="76" y="19"/>
                    <a:pt x="50" y="58"/>
                  </a:cubicBezTo>
                  <a:cubicBezTo>
                    <a:pt x="0" y="120"/>
                    <a:pt x="12" y="213"/>
                    <a:pt x="75" y="263"/>
                  </a:cubicBezTo>
                  <a:cubicBezTo>
                    <a:pt x="112" y="288"/>
                    <a:pt x="3665" y="2972"/>
                    <a:pt x="6212" y="5389"/>
                  </a:cubicBezTo>
                  <a:cubicBezTo>
                    <a:pt x="8291" y="7364"/>
                    <a:pt x="11363" y="8428"/>
                    <a:pt x="13112" y="8428"/>
                  </a:cubicBezTo>
                  <a:cubicBezTo>
                    <a:pt x="13501" y="8428"/>
                    <a:pt x="13827" y="8374"/>
                    <a:pt x="14060" y="8270"/>
                  </a:cubicBezTo>
                  <a:cubicBezTo>
                    <a:pt x="14131" y="8236"/>
                    <a:pt x="14164" y="8149"/>
                    <a:pt x="14131" y="8074"/>
                  </a:cubicBezTo>
                  <a:cubicBezTo>
                    <a:pt x="14106" y="8021"/>
                    <a:pt x="14050" y="7990"/>
                    <a:pt x="13996" y="7990"/>
                  </a:cubicBezTo>
                  <a:cubicBezTo>
                    <a:pt x="13976" y="7990"/>
                    <a:pt x="13957" y="7994"/>
                    <a:pt x="13939" y="8002"/>
                  </a:cubicBezTo>
                  <a:cubicBezTo>
                    <a:pt x="13752" y="8088"/>
                    <a:pt x="13477" y="8132"/>
                    <a:pt x="13135" y="8132"/>
                  </a:cubicBezTo>
                  <a:cubicBezTo>
                    <a:pt x="11548" y="8132"/>
                    <a:pt x="8535" y="7193"/>
                    <a:pt x="6412" y="5180"/>
                  </a:cubicBezTo>
                  <a:cubicBezTo>
                    <a:pt x="3852" y="2750"/>
                    <a:pt x="288" y="58"/>
                    <a:pt x="251" y="29"/>
                  </a:cubicBezTo>
                  <a:cubicBezTo>
                    <a:pt x="224" y="10"/>
                    <a:pt x="193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5"/>
            <p:cNvSpPr/>
            <p:nvPr/>
          </p:nvSpPr>
          <p:spPr>
            <a:xfrm>
              <a:off x="4165644" y="1183078"/>
              <a:ext cx="194637" cy="125418"/>
            </a:xfrm>
            <a:custGeom>
              <a:avLst/>
              <a:gdLst/>
              <a:ahLst/>
              <a:cxnLst/>
              <a:rect l="l" t="t" r="r" b="b"/>
              <a:pathLst>
                <a:path w="11773" h="7585" extrusionOk="0">
                  <a:moveTo>
                    <a:pt x="5365" y="0"/>
                  </a:moveTo>
                  <a:cubicBezTo>
                    <a:pt x="2212" y="0"/>
                    <a:pt x="280" y="1970"/>
                    <a:pt x="259" y="1994"/>
                  </a:cubicBezTo>
                  <a:lnTo>
                    <a:pt x="0" y="2266"/>
                  </a:lnTo>
                  <a:lnTo>
                    <a:pt x="0" y="2266"/>
                  </a:lnTo>
                  <a:lnTo>
                    <a:pt x="372" y="2241"/>
                  </a:lnTo>
                  <a:cubicBezTo>
                    <a:pt x="378" y="2240"/>
                    <a:pt x="490" y="2233"/>
                    <a:pt x="679" y="2233"/>
                  </a:cubicBezTo>
                  <a:cubicBezTo>
                    <a:pt x="1580" y="2233"/>
                    <a:pt x="4214" y="2390"/>
                    <a:pt x="5164" y="4124"/>
                  </a:cubicBezTo>
                  <a:cubicBezTo>
                    <a:pt x="6387" y="6357"/>
                    <a:pt x="11368" y="7530"/>
                    <a:pt x="11580" y="7580"/>
                  </a:cubicBezTo>
                  <a:cubicBezTo>
                    <a:pt x="11588" y="7584"/>
                    <a:pt x="11602" y="7584"/>
                    <a:pt x="11610" y="7584"/>
                  </a:cubicBezTo>
                  <a:cubicBezTo>
                    <a:pt x="11677" y="7584"/>
                    <a:pt x="11739" y="7538"/>
                    <a:pt x="11752" y="7472"/>
                  </a:cubicBezTo>
                  <a:cubicBezTo>
                    <a:pt x="11773" y="7392"/>
                    <a:pt x="11723" y="7313"/>
                    <a:pt x="11644" y="7297"/>
                  </a:cubicBezTo>
                  <a:cubicBezTo>
                    <a:pt x="11594" y="7284"/>
                    <a:pt x="6579" y="6102"/>
                    <a:pt x="5419" y="3985"/>
                  </a:cubicBezTo>
                  <a:cubicBezTo>
                    <a:pt x="4409" y="2141"/>
                    <a:pt x="1766" y="1944"/>
                    <a:pt x="752" y="1940"/>
                  </a:cubicBezTo>
                  <a:cubicBezTo>
                    <a:pt x="1382" y="1422"/>
                    <a:pt x="3020" y="293"/>
                    <a:pt x="5360" y="293"/>
                  </a:cubicBezTo>
                  <a:cubicBezTo>
                    <a:pt x="5979" y="293"/>
                    <a:pt x="6648" y="372"/>
                    <a:pt x="7360" y="563"/>
                  </a:cubicBezTo>
                  <a:cubicBezTo>
                    <a:pt x="7373" y="566"/>
                    <a:pt x="7386" y="568"/>
                    <a:pt x="7399" y="568"/>
                  </a:cubicBezTo>
                  <a:cubicBezTo>
                    <a:pt x="7464" y="568"/>
                    <a:pt x="7522" y="525"/>
                    <a:pt x="7540" y="458"/>
                  </a:cubicBezTo>
                  <a:cubicBezTo>
                    <a:pt x="7561" y="378"/>
                    <a:pt x="7515" y="299"/>
                    <a:pt x="7436" y="278"/>
                  </a:cubicBezTo>
                  <a:cubicBezTo>
                    <a:pt x="6698" y="82"/>
                    <a:pt x="6006" y="0"/>
                    <a:pt x="5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5"/>
            <p:cNvSpPr/>
            <p:nvPr/>
          </p:nvSpPr>
          <p:spPr>
            <a:xfrm>
              <a:off x="4140446" y="1265913"/>
              <a:ext cx="71652" cy="135207"/>
            </a:xfrm>
            <a:custGeom>
              <a:avLst/>
              <a:gdLst/>
              <a:ahLst/>
              <a:cxnLst/>
              <a:rect l="l" t="t" r="r" b="b"/>
              <a:pathLst>
                <a:path w="4334" h="8177" extrusionOk="0">
                  <a:moveTo>
                    <a:pt x="164" y="1"/>
                  </a:moveTo>
                  <a:cubicBezTo>
                    <a:pt x="136" y="1"/>
                    <a:pt x="108" y="8"/>
                    <a:pt x="83" y="23"/>
                  </a:cubicBezTo>
                  <a:cubicBezTo>
                    <a:pt x="17" y="69"/>
                    <a:pt x="0" y="162"/>
                    <a:pt x="42" y="228"/>
                  </a:cubicBezTo>
                  <a:cubicBezTo>
                    <a:pt x="83" y="287"/>
                    <a:pt x="3941" y="6160"/>
                    <a:pt x="1557" y="7913"/>
                  </a:cubicBezTo>
                  <a:cubicBezTo>
                    <a:pt x="1490" y="7964"/>
                    <a:pt x="1478" y="8052"/>
                    <a:pt x="1524" y="8118"/>
                  </a:cubicBezTo>
                  <a:cubicBezTo>
                    <a:pt x="1553" y="8156"/>
                    <a:pt x="1599" y="8177"/>
                    <a:pt x="1645" y="8177"/>
                  </a:cubicBezTo>
                  <a:cubicBezTo>
                    <a:pt x="1675" y="8177"/>
                    <a:pt x="1704" y="8168"/>
                    <a:pt x="1729" y="8148"/>
                  </a:cubicBezTo>
                  <a:cubicBezTo>
                    <a:pt x="4334" y="6235"/>
                    <a:pt x="451" y="316"/>
                    <a:pt x="284" y="65"/>
                  </a:cubicBezTo>
                  <a:cubicBezTo>
                    <a:pt x="258" y="23"/>
                    <a:pt x="211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5"/>
            <p:cNvSpPr/>
            <p:nvPr/>
          </p:nvSpPr>
          <p:spPr>
            <a:xfrm>
              <a:off x="3737684" y="1823535"/>
              <a:ext cx="325310" cy="579916"/>
            </a:xfrm>
            <a:custGeom>
              <a:avLst/>
              <a:gdLst/>
              <a:ahLst/>
              <a:cxnLst/>
              <a:rect l="l" t="t" r="r" b="b"/>
              <a:pathLst>
                <a:path w="19677" h="35072" extrusionOk="0">
                  <a:moveTo>
                    <a:pt x="10855" y="0"/>
                  </a:moveTo>
                  <a:cubicBezTo>
                    <a:pt x="10855" y="0"/>
                    <a:pt x="0" y="29594"/>
                    <a:pt x="501" y="32892"/>
                  </a:cubicBezTo>
                  <a:cubicBezTo>
                    <a:pt x="760" y="34596"/>
                    <a:pt x="2401" y="35072"/>
                    <a:pt x="4176" y="35072"/>
                  </a:cubicBezTo>
                  <a:cubicBezTo>
                    <a:pt x="5842" y="35072"/>
                    <a:pt x="7626" y="34653"/>
                    <a:pt x="8497" y="34437"/>
                  </a:cubicBezTo>
                  <a:cubicBezTo>
                    <a:pt x="10295" y="33990"/>
                    <a:pt x="17193" y="22998"/>
                    <a:pt x="17264" y="20636"/>
                  </a:cubicBezTo>
                  <a:cubicBezTo>
                    <a:pt x="17264" y="20636"/>
                    <a:pt x="18536" y="19997"/>
                    <a:pt x="18958" y="18089"/>
                  </a:cubicBezTo>
                  <a:cubicBezTo>
                    <a:pt x="19384" y="16177"/>
                    <a:pt x="19676" y="9351"/>
                    <a:pt x="16917" y="4258"/>
                  </a:cubicBezTo>
                  <a:lnTo>
                    <a:pt x="10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5"/>
            <p:cNvSpPr/>
            <p:nvPr/>
          </p:nvSpPr>
          <p:spPr>
            <a:xfrm>
              <a:off x="3732856" y="1818756"/>
              <a:ext cx="335163" cy="589456"/>
            </a:xfrm>
            <a:custGeom>
              <a:avLst/>
              <a:gdLst/>
              <a:ahLst/>
              <a:cxnLst/>
              <a:rect l="l" t="t" r="r" b="b"/>
              <a:pathLst>
                <a:path w="20273" h="35649" extrusionOk="0">
                  <a:moveTo>
                    <a:pt x="11149" y="0"/>
                  </a:moveTo>
                  <a:cubicBezTo>
                    <a:pt x="11032" y="0"/>
                    <a:pt x="10918" y="72"/>
                    <a:pt x="10876" y="189"/>
                  </a:cubicBezTo>
                  <a:cubicBezTo>
                    <a:pt x="10433" y="1399"/>
                    <a:pt x="1" y="29892"/>
                    <a:pt x="506" y="33227"/>
                  </a:cubicBezTo>
                  <a:cubicBezTo>
                    <a:pt x="623" y="33979"/>
                    <a:pt x="990" y="34571"/>
                    <a:pt x="1604" y="34981"/>
                  </a:cubicBezTo>
                  <a:cubicBezTo>
                    <a:pt x="2271" y="35428"/>
                    <a:pt x="3228" y="35648"/>
                    <a:pt x="4459" y="35648"/>
                  </a:cubicBezTo>
                  <a:cubicBezTo>
                    <a:pt x="5662" y="35648"/>
                    <a:pt x="7131" y="35436"/>
                    <a:pt x="8859" y="35010"/>
                  </a:cubicBezTo>
                  <a:cubicBezTo>
                    <a:pt x="10880" y="34509"/>
                    <a:pt x="17471" y="23692"/>
                    <a:pt x="17831" y="21100"/>
                  </a:cubicBezTo>
                  <a:cubicBezTo>
                    <a:pt x="18202" y="20858"/>
                    <a:pt x="19167" y="20093"/>
                    <a:pt x="19534" y="18440"/>
                  </a:cubicBezTo>
                  <a:cubicBezTo>
                    <a:pt x="19964" y="16507"/>
                    <a:pt x="20273" y="9590"/>
                    <a:pt x="17463" y="4405"/>
                  </a:cubicBezTo>
                  <a:cubicBezTo>
                    <a:pt x="17412" y="4307"/>
                    <a:pt x="17313" y="4253"/>
                    <a:pt x="17210" y="4253"/>
                  </a:cubicBezTo>
                  <a:cubicBezTo>
                    <a:pt x="17163" y="4253"/>
                    <a:pt x="17115" y="4264"/>
                    <a:pt x="17071" y="4288"/>
                  </a:cubicBezTo>
                  <a:cubicBezTo>
                    <a:pt x="16929" y="4368"/>
                    <a:pt x="16879" y="4543"/>
                    <a:pt x="16954" y="4685"/>
                  </a:cubicBezTo>
                  <a:cubicBezTo>
                    <a:pt x="19685" y="9719"/>
                    <a:pt x="19384" y="16436"/>
                    <a:pt x="18966" y="18315"/>
                  </a:cubicBezTo>
                  <a:cubicBezTo>
                    <a:pt x="18583" y="20052"/>
                    <a:pt x="17467" y="20640"/>
                    <a:pt x="17421" y="20665"/>
                  </a:cubicBezTo>
                  <a:cubicBezTo>
                    <a:pt x="17325" y="20711"/>
                    <a:pt x="17267" y="20808"/>
                    <a:pt x="17263" y="20916"/>
                  </a:cubicBezTo>
                  <a:cubicBezTo>
                    <a:pt x="17200" y="23170"/>
                    <a:pt x="10329" y="34045"/>
                    <a:pt x="8718" y="34446"/>
                  </a:cubicBezTo>
                  <a:cubicBezTo>
                    <a:pt x="6886" y="34898"/>
                    <a:pt x="5505" y="35066"/>
                    <a:pt x="4464" y="35066"/>
                  </a:cubicBezTo>
                  <a:cubicBezTo>
                    <a:pt x="3151" y="35066"/>
                    <a:pt x="2379" y="34799"/>
                    <a:pt x="1926" y="34496"/>
                  </a:cubicBezTo>
                  <a:cubicBezTo>
                    <a:pt x="1450" y="34175"/>
                    <a:pt x="1174" y="33732"/>
                    <a:pt x="1082" y="33139"/>
                  </a:cubicBezTo>
                  <a:cubicBezTo>
                    <a:pt x="693" y="30584"/>
                    <a:pt x="7674" y="10600"/>
                    <a:pt x="11423" y="389"/>
                  </a:cubicBezTo>
                  <a:cubicBezTo>
                    <a:pt x="11477" y="239"/>
                    <a:pt x="11398" y="72"/>
                    <a:pt x="11248" y="18"/>
                  </a:cubicBezTo>
                  <a:cubicBezTo>
                    <a:pt x="11215" y="6"/>
                    <a:pt x="11182" y="0"/>
                    <a:pt x="111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5"/>
            <p:cNvSpPr/>
            <p:nvPr/>
          </p:nvSpPr>
          <p:spPr>
            <a:xfrm>
              <a:off x="3758946" y="1826428"/>
              <a:ext cx="213699" cy="488742"/>
            </a:xfrm>
            <a:custGeom>
              <a:avLst/>
              <a:gdLst/>
              <a:ahLst/>
              <a:cxnLst/>
              <a:rect l="l" t="t" r="r" b="b"/>
              <a:pathLst>
                <a:path w="12926" h="29558" extrusionOk="0">
                  <a:moveTo>
                    <a:pt x="9816" y="0"/>
                  </a:moveTo>
                  <a:cubicBezTo>
                    <a:pt x="6772" y="8299"/>
                    <a:pt x="1629" y="22953"/>
                    <a:pt x="1" y="29557"/>
                  </a:cubicBezTo>
                  <a:cubicBezTo>
                    <a:pt x="539" y="29027"/>
                    <a:pt x="1215" y="28727"/>
                    <a:pt x="1876" y="28727"/>
                  </a:cubicBezTo>
                  <a:cubicBezTo>
                    <a:pt x="1934" y="28727"/>
                    <a:pt x="1992" y="28727"/>
                    <a:pt x="2051" y="28735"/>
                  </a:cubicBezTo>
                  <a:cubicBezTo>
                    <a:pt x="2427" y="28764"/>
                    <a:pt x="3357" y="28827"/>
                    <a:pt x="4585" y="28906"/>
                  </a:cubicBezTo>
                  <a:cubicBezTo>
                    <a:pt x="5082" y="25933"/>
                    <a:pt x="5495" y="22865"/>
                    <a:pt x="6063" y="20916"/>
                  </a:cubicBezTo>
                  <a:cubicBezTo>
                    <a:pt x="7165" y="17129"/>
                    <a:pt x="10747" y="7331"/>
                    <a:pt x="12926" y="2180"/>
                  </a:cubicBezTo>
                  <a:lnTo>
                    <a:pt x="9816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5"/>
            <p:cNvSpPr/>
            <p:nvPr/>
          </p:nvSpPr>
          <p:spPr>
            <a:xfrm>
              <a:off x="3752184" y="1823535"/>
              <a:ext cx="169045" cy="499506"/>
            </a:xfrm>
            <a:custGeom>
              <a:avLst/>
              <a:gdLst/>
              <a:ahLst/>
              <a:cxnLst/>
              <a:rect l="l" t="t" r="r" b="b"/>
              <a:pathLst>
                <a:path w="10225" h="30209" extrusionOk="0">
                  <a:moveTo>
                    <a:pt x="9978" y="0"/>
                  </a:moveTo>
                  <a:cubicBezTo>
                    <a:pt x="9978" y="0"/>
                    <a:pt x="1892" y="22054"/>
                    <a:pt x="0" y="30208"/>
                  </a:cubicBezTo>
                  <a:cubicBezTo>
                    <a:pt x="125" y="30033"/>
                    <a:pt x="264" y="29874"/>
                    <a:pt x="410" y="29732"/>
                  </a:cubicBezTo>
                  <a:cubicBezTo>
                    <a:pt x="2038" y="23128"/>
                    <a:pt x="7181" y="8474"/>
                    <a:pt x="10225" y="175"/>
                  </a:cubicBezTo>
                  <a:lnTo>
                    <a:pt x="9978" y="0"/>
                  </a:ln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5"/>
            <p:cNvSpPr/>
            <p:nvPr/>
          </p:nvSpPr>
          <p:spPr>
            <a:xfrm>
              <a:off x="3728194" y="2306175"/>
              <a:ext cx="328302" cy="149146"/>
            </a:xfrm>
            <a:custGeom>
              <a:avLst/>
              <a:gdLst/>
              <a:ahLst/>
              <a:cxnLst/>
              <a:rect l="l" t="t" r="r" b="b"/>
              <a:pathLst>
                <a:path w="19858" h="9020" extrusionOk="0">
                  <a:moveTo>
                    <a:pt x="3740" y="0"/>
                  </a:moveTo>
                  <a:cubicBezTo>
                    <a:pt x="1991" y="0"/>
                    <a:pt x="0" y="2447"/>
                    <a:pt x="1640" y="5751"/>
                  </a:cubicBezTo>
                  <a:cubicBezTo>
                    <a:pt x="2876" y="8236"/>
                    <a:pt x="4637" y="9020"/>
                    <a:pt x="6783" y="9020"/>
                  </a:cubicBezTo>
                  <a:cubicBezTo>
                    <a:pt x="7571" y="9020"/>
                    <a:pt x="8411" y="8914"/>
                    <a:pt x="9296" y="8748"/>
                  </a:cubicBezTo>
                  <a:cubicBezTo>
                    <a:pt x="12586" y="8127"/>
                    <a:pt x="19858" y="3684"/>
                    <a:pt x="19858" y="3684"/>
                  </a:cubicBezTo>
                  <a:lnTo>
                    <a:pt x="19636" y="1000"/>
                  </a:lnTo>
                  <a:cubicBezTo>
                    <a:pt x="19636" y="1000"/>
                    <a:pt x="5668" y="153"/>
                    <a:pt x="3890" y="6"/>
                  </a:cubicBezTo>
                  <a:cubicBezTo>
                    <a:pt x="3840" y="2"/>
                    <a:pt x="3790" y="0"/>
                    <a:pt x="374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5"/>
            <p:cNvSpPr/>
            <p:nvPr/>
          </p:nvSpPr>
          <p:spPr>
            <a:xfrm>
              <a:off x="3736659" y="2301397"/>
              <a:ext cx="324748" cy="158769"/>
            </a:xfrm>
            <a:custGeom>
              <a:avLst/>
              <a:gdLst/>
              <a:ahLst/>
              <a:cxnLst/>
              <a:rect l="l" t="t" r="r" b="b"/>
              <a:pathLst>
                <a:path w="19643" h="9602" extrusionOk="0">
                  <a:moveTo>
                    <a:pt x="3228" y="580"/>
                  </a:moveTo>
                  <a:cubicBezTo>
                    <a:pt x="3269" y="580"/>
                    <a:pt x="3311" y="584"/>
                    <a:pt x="3353" y="584"/>
                  </a:cubicBezTo>
                  <a:cubicBezTo>
                    <a:pt x="4985" y="717"/>
                    <a:pt x="16958" y="1447"/>
                    <a:pt x="18854" y="1565"/>
                  </a:cubicBezTo>
                  <a:lnTo>
                    <a:pt x="19041" y="3819"/>
                  </a:lnTo>
                  <a:cubicBezTo>
                    <a:pt x="17977" y="4458"/>
                    <a:pt x="11673" y="8198"/>
                    <a:pt x="8729" y="8749"/>
                  </a:cubicBezTo>
                  <a:cubicBezTo>
                    <a:pt x="7857" y="8914"/>
                    <a:pt x="7040" y="9016"/>
                    <a:pt x="6280" y="9016"/>
                  </a:cubicBezTo>
                  <a:cubicBezTo>
                    <a:pt x="4204" y="9016"/>
                    <a:pt x="2554" y="8254"/>
                    <a:pt x="1390" y="5911"/>
                  </a:cubicBezTo>
                  <a:cubicBezTo>
                    <a:pt x="619" y="4358"/>
                    <a:pt x="614" y="2821"/>
                    <a:pt x="1374" y="1698"/>
                  </a:cubicBezTo>
                  <a:cubicBezTo>
                    <a:pt x="1841" y="1010"/>
                    <a:pt x="2559" y="580"/>
                    <a:pt x="3228" y="580"/>
                  </a:cubicBezTo>
                  <a:close/>
                  <a:moveTo>
                    <a:pt x="3224" y="1"/>
                  </a:moveTo>
                  <a:cubicBezTo>
                    <a:pt x="2362" y="1"/>
                    <a:pt x="1476" y="513"/>
                    <a:pt x="894" y="1372"/>
                  </a:cubicBezTo>
                  <a:cubicBezTo>
                    <a:pt x="12" y="2675"/>
                    <a:pt x="0" y="4424"/>
                    <a:pt x="869" y="6170"/>
                  </a:cubicBezTo>
                  <a:cubicBezTo>
                    <a:pt x="2201" y="8850"/>
                    <a:pt x="4158" y="9601"/>
                    <a:pt x="6274" y="9601"/>
                  </a:cubicBezTo>
                  <a:cubicBezTo>
                    <a:pt x="7114" y="9601"/>
                    <a:pt x="7978" y="9484"/>
                    <a:pt x="8838" y="9322"/>
                  </a:cubicBezTo>
                  <a:cubicBezTo>
                    <a:pt x="12145" y="8699"/>
                    <a:pt x="19195" y="4403"/>
                    <a:pt x="19496" y="4224"/>
                  </a:cubicBezTo>
                  <a:cubicBezTo>
                    <a:pt x="19588" y="4166"/>
                    <a:pt x="19642" y="4061"/>
                    <a:pt x="19634" y="3952"/>
                  </a:cubicBezTo>
                  <a:lnTo>
                    <a:pt x="19413" y="1264"/>
                  </a:lnTo>
                  <a:cubicBezTo>
                    <a:pt x="19400" y="1122"/>
                    <a:pt x="19287" y="1010"/>
                    <a:pt x="19141" y="1002"/>
                  </a:cubicBezTo>
                  <a:cubicBezTo>
                    <a:pt x="19004" y="993"/>
                    <a:pt x="5160" y="150"/>
                    <a:pt x="3399" y="8"/>
                  </a:cubicBezTo>
                  <a:cubicBezTo>
                    <a:pt x="3341" y="3"/>
                    <a:pt x="3282" y="1"/>
                    <a:pt x="32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5"/>
            <p:cNvSpPr/>
            <p:nvPr/>
          </p:nvSpPr>
          <p:spPr>
            <a:xfrm>
              <a:off x="4015087" y="2235526"/>
              <a:ext cx="222610" cy="157413"/>
            </a:xfrm>
            <a:custGeom>
              <a:avLst/>
              <a:gdLst/>
              <a:ahLst/>
              <a:cxnLst/>
              <a:rect l="l" t="t" r="r" b="b"/>
              <a:pathLst>
                <a:path w="13465" h="9520" extrusionOk="0">
                  <a:moveTo>
                    <a:pt x="6766" y="0"/>
                  </a:moveTo>
                  <a:cubicBezTo>
                    <a:pt x="6273" y="0"/>
                    <a:pt x="4505" y="1871"/>
                    <a:pt x="4505" y="1871"/>
                  </a:cubicBezTo>
                  <a:cubicBezTo>
                    <a:pt x="1378" y="5570"/>
                    <a:pt x="1" y="9519"/>
                    <a:pt x="1" y="9519"/>
                  </a:cubicBezTo>
                  <a:cubicBezTo>
                    <a:pt x="1" y="9519"/>
                    <a:pt x="966" y="8965"/>
                    <a:pt x="2116" y="8965"/>
                  </a:cubicBezTo>
                  <a:cubicBezTo>
                    <a:pt x="2209" y="8965"/>
                    <a:pt x="2303" y="8968"/>
                    <a:pt x="2397" y="8976"/>
                  </a:cubicBezTo>
                  <a:cubicBezTo>
                    <a:pt x="2446" y="8980"/>
                    <a:pt x="2499" y="8982"/>
                    <a:pt x="2554" y="8982"/>
                  </a:cubicBezTo>
                  <a:cubicBezTo>
                    <a:pt x="3930" y="8982"/>
                    <a:pt x="7199" y="7786"/>
                    <a:pt x="7199" y="7786"/>
                  </a:cubicBezTo>
                  <a:cubicBezTo>
                    <a:pt x="7199" y="7786"/>
                    <a:pt x="8910" y="9034"/>
                    <a:pt x="9862" y="9114"/>
                  </a:cubicBezTo>
                  <a:cubicBezTo>
                    <a:pt x="9884" y="9115"/>
                    <a:pt x="9905" y="9116"/>
                    <a:pt x="9926" y="9116"/>
                  </a:cubicBezTo>
                  <a:cubicBezTo>
                    <a:pt x="10808" y="9116"/>
                    <a:pt x="10696" y="7599"/>
                    <a:pt x="10696" y="7599"/>
                  </a:cubicBezTo>
                  <a:lnTo>
                    <a:pt x="10696" y="7599"/>
                  </a:lnTo>
                  <a:cubicBezTo>
                    <a:pt x="10696" y="7599"/>
                    <a:pt x="10820" y="7609"/>
                    <a:pt x="10996" y="7609"/>
                  </a:cubicBezTo>
                  <a:cubicBezTo>
                    <a:pt x="11382" y="7609"/>
                    <a:pt x="12019" y="7559"/>
                    <a:pt x="12137" y="7244"/>
                  </a:cubicBezTo>
                  <a:cubicBezTo>
                    <a:pt x="12304" y="6801"/>
                    <a:pt x="11890" y="6318"/>
                    <a:pt x="12403" y="6318"/>
                  </a:cubicBezTo>
                  <a:cubicBezTo>
                    <a:pt x="12428" y="6318"/>
                    <a:pt x="12455" y="6319"/>
                    <a:pt x="12484" y="6321"/>
                  </a:cubicBezTo>
                  <a:cubicBezTo>
                    <a:pt x="12567" y="6328"/>
                    <a:pt x="12645" y="6331"/>
                    <a:pt x="12718" y="6331"/>
                  </a:cubicBezTo>
                  <a:cubicBezTo>
                    <a:pt x="13197" y="6331"/>
                    <a:pt x="13441" y="6179"/>
                    <a:pt x="13452" y="5766"/>
                  </a:cubicBezTo>
                  <a:cubicBezTo>
                    <a:pt x="13465" y="5294"/>
                    <a:pt x="10835" y="2865"/>
                    <a:pt x="10208" y="2497"/>
                  </a:cubicBezTo>
                  <a:cubicBezTo>
                    <a:pt x="9582" y="2130"/>
                    <a:pt x="7519" y="1959"/>
                    <a:pt x="7519" y="1959"/>
                  </a:cubicBezTo>
                  <a:cubicBezTo>
                    <a:pt x="7519" y="1959"/>
                    <a:pt x="9912" y="1679"/>
                    <a:pt x="10396" y="1404"/>
                  </a:cubicBezTo>
                  <a:cubicBezTo>
                    <a:pt x="10885" y="1128"/>
                    <a:pt x="11348" y="1483"/>
                    <a:pt x="11056" y="668"/>
                  </a:cubicBezTo>
                  <a:cubicBezTo>
                    <a:pt x="10816" y="9"/>
                    <a:pt x="8498" y="5"/>
                    <a:pt x="7355" y="5"/>
                  </a:cubicBezTo>
                  <a:cubicBezTo>
                    <a:pt x="7342" y="5"/>
                    <a:pt x="7328" y="5"/>
                    <a:pt x="7315" y="5"/>
                  </a:cubicBezTo>
                  <a:cubicBezTo>
                    <a:pt x="7209" y="7"/>
                    <a:pt x="7115" y="8"/>
                    <a:pt x="7034" y="8"/>
                  </a:cubicBezTo>
                  <a:cubicBezTo>
                    <a:pt x="6919" y="8"/>
                    <a:pt x="6832" y="6"/>
                    <a:pt x="6781" y="1"/>
                  </a:cubicBezTo>
                  <a:cubicBezTo>
                    <a:pt x="6776" y="1"/>
                    <a:pt x="6771" y="0"/>
                    <a:pt x="6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5"/>
            <p:cNvSpPr/>
            <p:nvPr/>
          </p:nvSpPr>
          <p:spPr>
            <a:xfrm>
              <a:off x="4009929" y="2230748"/>
              <a:ext cx="232745" cy="167003"/>
            </a:xfrm>
            <a:custGeom>
              <a:avLst/>
              <a:gdLst/>
              <a:ahLst/>
              <a:cxnLst/>
              <a:rect l="l" t="t" r="r" b="b"/>
              <a:pathLst>
                <a:path w="14078" h="10100" extrusionOk="0">
                  <a:moveTo>
                    <a:pt x="7072" y="578"/>
                  </a:moveTo>
                  <a:cubicBezTo>
                    <a:pt x="7160" y="586"/>
                    <a:pt x="7355" y="586"/>
                    <a:pt x="7615" y="586"/>
                  </a:cubicBezTo>
                  <a:cubicBezTo>
                    <a:pt x="7723" y="585"/>
                    <a:pt x="7827" y="584"/>
                    <a:pt x="7928" y="584"/>
                  </a:cubicBezTo>
                  <a:cubicBezTo>
                    <a:pt x="10526" y="584"/>
                    <a:pt x="11032" y="885"/>
                    <a:pt x="11092" y="1053"/>
                  </a:cubicBezTo>
                  <a:cubicBezTo>
                    <a:pt x="11130" y="1154"/>
                    <a:pt x="11147" y="1221"/>
                    <a:pt x="11159" y="1267"/>
                  </a:cubicBezTo>
                  <a:cubicBezTo>
                    <a:pt x="11143" y="1271"/>
                    <a:pt x="11130" y="1271"/>
                    <a:pt x="11117" y="1275"/>
                  </a:cubicBezTo>
                  <a:cubicBezTo>
                    <a:pt x="10971" y="1292"/>
                    <a:pt x="10775" y="1321"/>
                    <a:pt x="10566" y="1442"/>
                  </a:cubicBezTo>
                  <a:cubicBezTo>
                    <a:pt x="10249" y="1622"/>
                    <a:pt x="8700" y="1855"/>
                    <a:pt x="7798" y="1959"/>
                  </a:cubicBezTo>
                  <a:cubicBezTo>
                    <a:pt x="7652" y="1976"/>
                    <a:pt x="7540" y="2105"/>
                    <a:pt x="7544" y="2252"/>
                  </a:cubicBezTo>
                  <a:cubicBezTo>
                    <a:pt x="7548" y="2402"/>
                    <a:pt x="7661" y="2527"/>
                    <a:pt x="7811" y="2539"/>
                  </a:cubicBezTo>
                  <a:cubicBezTo>
                    <a:pt x="8366" y="2581"/>
                    <a:pt x="9906" y="2761"/>
                    <a:pt x="10374" y="3036"/>
                  </a:cubicBezTo>
                  <a:cubicBezTo>
                    <a:pt x="11042" y="3429"/>
                    <a:pt x="13367" y="5650"/>
                    <a:pt x="13472" y="6046"/>
                  </a:cubicBezTo>
                  <a:cubicBezTo>
                    <a:pt x="13472" y="6196"/>
                    <a:pt x="13426" y="6238"/>
                    <a:pt x="13413" y="6251"/>
                  </a:cubicBezTo>
                  <a:cubicBezTo>
                    <a:pt x="13376" y="6281"/>
                    <a:pt x="13279" y="6331"/>
                    <a:pt x="13028" y="6331"/>
                  </a:cubicBezTo>
                  <a:cubicBezTo>
                    <a:pt x="12968" y="6331"/>
                    <a:pt x="12899" y="6328"/>
                    <a:pt x="12821" y="6322"/>
                  </a:cubicBezTo>
                  <a:cubicBezTo>
                    <a:pt x="12787" y="6319"/>
                    <a:pt x="12750" y="6317"/>
                    <a:pt x="12711" y="6317"/>
                  </a:cubicBezTo>
                  <a:cubicBezTo>
                    <a:pt x="12568" y="6317"/>
                    <a:pt x="12403" y="6344"/>
                    <a:pt x="12282" y="6472"/>
                  </a:cubicBezTo>
                  <a:cubicBezTo>
                    <a:pt x="12119" y="6647"/>
                    <a:pt x="12152" y="6873"/>
                    <a:pt x="12182" y="7057"/>
                  </a:cubicBezTo>
                  <a:cubicBezTo>
                    <a:pt x="12199" y="7186"/>
                    <a:pt x="12220" y="7324"/>
                    <a:pt x="12178" y="7429"/>
                  </a:cubicBezTo>
                  <a:cubicBezTo>
                    <a:pt x="12142" y="7523"/>
                    <a:pt x="11750" y="7609"/>
                    <a:pt x="11296" y="7609"/>
                  </a:cubicBezTo>
                  <a:cubicBezTo>
                    <a:pt x="11210" y="7609"/>
                    <a:pt x="11122" y="7606"/>
                    <a:pt x="11033" y="7599"/>
                  </a:cubicBezTo>
                  <a:cubicBezTo>
                    <a:pt x="11025" y="7598"/>
                    <a:pt x="11017" y="7598"/>
                    <a:pt x="11008" y="7598"/>
                  </a:cubicBezTo>
                  <a:cubicBezTo>
                    <a:pt x="10939" y="7598"/>
                    <a:pt x="10860" y="7627"/>
                    <a:pt x="10804" y="7683"/>
                  </a:cubicBezTo>
                  <a:cubicBezTo>
                    <a:pt x="10746" y="7741"/>
                    <a:pt x="10717" y="7824"/>
                    <a:pt x="10721" y="7909"/>
                  </a:cubicBezTo>
                  <a:cubicBezTo>
                    <a:pt x="10737" y="8117"/>
                    <a:pt x="10721" y="8772"/>
                    <a:pt x="10470" y="9023"/>
                  </a:cubicBezTo>
                  <a:cubicBezTo>
                    <a:pt x="10410" y="9084"/>
                    <a:pt x="10336" y="9114"/>
                    <a:pt x="10246" y="9114"/>
                  </a:cubicBezTo>
                  <a:cubicBezTo>
                    <a:pt x="10231" y="9114"/>
                    <a:pt x="10215" y="9113"/>
                    <a:pt x="10199" y="9111"/>
                  </a:cubicBezTo>
                  <a:cubicBezTo>
                    <a:pt x="9484" y="9052"/>
                    <a:pt x="8141" y="8175"/>
                    <a:pt x="7681" y="7842"/>
                  </a:cubicBezTo>
                  <a:cubicBezTo>
                    <a:pt x="7631" y="7805"/>
                    <a:pt x="7572" y="7786"/>
                    <a:pt x="7512" y="7786"/>
                  </a:cubicBezTo>
                  <a:cubicBezTo>
                    <a:pt x="7478" y="7786"/>
                    <a:pt x="7444" y="7792"/>
                    <a:pt x="7410" y="7804"/>
                  </a:cubicBezTo>
                  <a:cubicBezTo>
                    <a:pt x="6484" y="8140"/>
                    <a:pt x="3960" y="8978"/>
                    <a:pt x="2872" y="8978"/>
                  </a:cubicBezTo>
                  <a:cubicBezTo>
                    <a:pt x="2822" y="8978"/>
                    <a:pt x="2774" y="8976"/>
                    <a:pt x="2730" y="8973"/>
                  </a:cubicBezTo>
                  <a:cubicBezTo>
                    <a:pt x="2632" y="8965"/>
                    <a:pt x="2534" y="8961"/>
                    <a:pt x="2437" y="8961"/>
                  </a:cubicBezTo>
                  <a:cubicBezTo>
                    <a:pt x="1822" y="8961"/>
                    <a:pt x="1254" y="9109"/>
                    <a:pt x="843" y="9257"/>
                  </a:cubicBezTo>
                  <a:cubicBezTo>
                    <a:pt x="1369" y="7992"/>
                    <a:pt x="2721" y="5090"/>
                    <a:pt x="5035" y="2352"/>
                  </a:cubicBezTo>
                  <a:cubicBezTo>
                    <a:pt x="5815" y="1525"/>
                    <a:pt x="6825" y="616"/>
                    <a:pt x="7072" y="578"/>
                  </a:cubicBezTo>
                  <a:close/>
                  <a:moveTo>
                    <a:pt x="7098" y="1"/>
                  </a:moveTo>
                  <a:cubicBezTo>
                    <a:pt x="6594" y="1"/>
                    <a:pt x="5461" y="1054"/>
                    <a:pt x="4605" y="1959"/>
                  </a:cubicBezTo>
                  <a:cubicBezTo>
                    <a:pt x="4600" y="1963"/>
                    <a:pt x="4596" y="1968"/>
                    <a:pt x="4596" y="1972"/>
                  </a:cubicBezTo>
                  <a:cubicBezTo>
                    <a:pt x="1469" y="5670"/>
                    <a:pt x="54" y="9674"/>
                    <a:pt x="37" y="9712"/>
                  </a:cubicBezTo>
                  <a:cubicBezTo>
                    <a:pt x="0" y="9828"/>
                    <a:pt x="33" y="9954"/>
                    <a:pt x="129" y="10034"/>
                  </a:cubicBezTo>
                  <a:cubicBezTo>
                    <a:pt x="179" y="10075"/>
                    <a:pt x="247" y="10100"/>
                    <a:pt x="313" y="10100"/>
                  </a:cubicBezTo>
                  <a:cubicBezTo>
                    <a:pt x="363" y="10100"/>
                    <a:pt x="413" y="10088"/>
                    <a:pt x="459" y="10063"/>
                  </a:cubicBezTo>
                  <a:cubicBezTo>
                    <a:pt x="466" y="10054"/>
                    <a:pt x="1374" y="9543"/>
                    <a:pt x="2437" y="9543"/>
                  </a:cubicBezTo>
                  <a:cubicBezTo>
                    <a:pt x="2518" y="9543"/>
                    <a:pt x="2601" y="9546"/>
                    <a:pt x="2684" y="9553"/>
                  </a:cubicBezTo>
                  <a:cubicBezTo>
                    <a:pt x="2738" y="9557"/>
                    <a:pt x="2796" y="9559"/>
                    <a:pt x="2857" y="9559"/>
                  </a:cubicBezTo>
                  <a:cubicBezTo>
                    <a:pt x="4130" y="9559"/>
                    <a:pt x="6807" y="8636"/>
                    <a:pt x="7464" y="8401"/>
                  </a:cubicBezTo>
                  <a:cubicBezTo>
                    <a:pt x="7890" y="8697"/>
                    <a:pt x="9276" y="9620"/>
                    <a:pt x="10149" y="9691"/>
                  </a:cubicBezTo>
                  <a:cubicBezTo>
                    <a:pt x="10177" y="9693"/>
                    <a:pt x="10205" y="9694"/>
                    <a:pt x="10233" y="9694"/>
                  </a:cubicBezTo>
                  <a:cubicBezTo>
                    <a:pt x="10482" y="9694"/>
                    <a:pt x="10706" y="9609"/>
                    <a:pt x="10879" y="9437"/>
                  </a:cubicBezTo>
                  <a:cubicBezTo>
                    <a:pt x="11209" y="9111"/>
                    <a:pt x="11288" y="8551"/>
                    <a:pt x="11305" y="8192"/>
                  </a:cubicBezTo>
                  <a:cubicBezTo>
                    <a:pt x="11781" y="8192"/>
                    <a:pt x="12540" y="8121"/>
                    <a:pt x="12725" y="7633"/>
                  </a:cubicBezTo>
                  <a:cubicBezTo>
                    <a:pt x="12816" y="7387"/>
                    <a:pt x="12779" y="7148"/>
                    <a:pt x="12754" y="6973"/>
                  </a:cubicBezTo>
                  <a:cubicBezTo>
                    <a:pt x="12750" y="6948"/>
                    <a:pt x="12750" y="6923"/>
                    <a:pt x="12746" y="6898"/>
                  </a:cubicBezTo>
                  <a:cubicBezTo>
                    <a:pt x="12754" y="6898"/>
                    <a:pt x="12762" y="6898"/>
                    <a:pt x="12771" y="6903"/>
                  </a:cubicBezTo>
                  <a:cubicBezTo>
                    <a:pt x="12857" y="6909"/>
                    <a:pt x="12939" y="6912"/>
                    <a:pt x="13015" y="6912"/>
                  </a:cubicBezTo>
                  <a:cubicBezTo>
                    <a:pt x="13375" y="6912"/>
                    <a:pt x="13622" y="6839"/>
                    <a:pt x="13802" y="6681"/>
                  </a:cubicBezTo>
                  <a:cubicBezTo>
                    <a:pt x="13960" y="6539"/>
                    <a:pt x="14048" y="6331"/>
                    <a:pt x="14056" y="6063"/>
                  </a:cubicBezTo>
                  <a:cubicBezTo>
                    <a:pt x="14077" y="5354"/>
                    <a:pt x="11163" y="2824"/>
                    <a:pt x="10667" y="2535"/>
                  </a:cubicBezTo>
                  <a:cubicBezTo>
                    <a:pt x="10470" y="2419"/>
                    <a:pt x="10161" y="2323"/>
                    <a:pt x="9819" y="2244"/>
                  </a:cubicBezTo>
                  <a:cubicBezTo>
                    <a:pt x="10266" y="2156"/>
                    <a:pt x="10667" y="2051"/>
                    <a:pt x="10854" y="1947"/>
                  </a:cubicBezTo>
                  <a:cubicBezTo>
                    <a:pt x="10967" y="1880"/>
                    <a:pt x="11083" y="1863"/>
                    <a:pt x="11197" y="1847"/>
                  </a:cubicBezTo>
                  <a:cubicBezTo>
                    <a:pt x="11363" y="1826"/>
                    <a:pt x="11563" y="1797"/>
                    <a:pt x="11681" y="1601"/>
                  </a:cubicBezTo>
                  <a:cubicBezTo>
                    <a:pt x="11802" y="1404"/>
                    <a:pt x="11752" y="1162"/>
                    <a:pt x="11638" y="857"/>
                  </a:cubicBezTo>
                  <a:cubicBezTo>
                    <a:pt x="11384" y="152"/>
                    <a:pt x="9956" y="5"/>
                    <a:pt x="7727" y="5"/>
                  </a:cubicBezTo>
                  <a:lnTo>
                    <a:pt x="7615" y="5"/>
                  </a:lnTo>
                  <a:cubicBezTo>
                    <a:pt x="7376" y="5"/>
                    <a:pt x="7201" y="5"/>
                    <a:pt x="7118" y="1"/>
                  </a:cubicBezTo>
                  <a:cubicBezTo>
                    <a:pt x="7111" y="1"/>
                    <a:pt x="7105" y="1"/>
                    <a:pt x="70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5"/>
            <p:cNvSpPr/>
            <p:nvPr/>
          </p:nvSpPr>
          <p:spPr>
            <a:xfrm>
              <a:off x="4023850" y="2242900"/>
              <a:ext cx="98253" cy="140928"/>
            </a:xfrm>
            <a:custGeom>
              <a:avLst/>
              <a:gdLst/>
              <a:ahLst/>
              <a:cxnLst/>
              <a:rect l="l" t="t" r="r" b="b"/>
              <a:pathLst>
                <a:path w="5943" h="8523" extrusionOk="0">
                  <a:moveTo>
                    <a:pt x="5942" y="1"/>
                  </a:moveTo>
                  <a:lnTo>
                    <a:pt x="5942" y="1"/>
                  </a:lnTo>
                  <a:cubicBezTo>
                    <a:pt x="5524" y="301"/>
                    <a:pt x="4790" y="987"/>
                    <a:pt x="4193" y="1617"/>
                  </a:cubicBezTo>
                  <a:cubicBezTo>
                    <a:pt x="1879" y="4355"/>
                    <a:pt x="527" y="7257"/>
                    <a:pt x="1" y="8522"/>
                  </a:cubicBezTo>
                  <a:cubicBezTo>
                    <a:pt x="411" y="8372"/>
                    <a:pt x="974" y="8230"/>
                    <a:pt x="1588" y="8230"/>
                  </a:cubicBezTo>
                  <a:cubicBezTo>
                    <a:pt x="1688" y="8230"/>
                    <a:pt x="1788" y="8234"/>
                    <a:pt x="1888" y="8238"/>
                  </a:cubicBezTo>
                  <a:cubicBezTo>
                    <a:pt x="1934" y="8242"/>
                    <a:pt x="1980" y="8247"/>
                    <a:pt x="2030" y="8247"/>
                  </a:cubicBezTo>
                  <a:cubicBezTo>
                    <a:pt x="2322" y="8247"/>
                    <a:pt x="2723" y="8184"/>
                    <a:pt x="3170" y="8087"/>
                  </a:cubicBezTo>
                  <a:cubicBezTo>
                    <a:pt x="3349" y="7203"/>
                    <a:pt x="3550" y="5971"/>
                    <a:pt x="3550" y="5015"/>
                  </a:cubicBezTo>
                  <a:cubicBezTo>
                    <a:pt x="3550" y="3679"/>
                    <a:pt x="5232" y="1053"/>
                    <a:pt x="594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5"/>
            <p:cNvSpPr/>
            <p:nvPr/>
          </p:nvSpPr>
          <p:spPr>
            <a:xfrm>
              <a:off x="4015087" y="2235526"/>
              <a:ext cx="112107" cy="157413"/>
            </a:xfrm>
            <a:custGeom>
              <a:avLst/>
              <a:gdLst/>
              <a:ahLst/>
              <a:cxnLst/>
              <a:rect l="l" t="t" r="r" b="b"/>
              <a:pathLst>
                <a:path w="6781" h="9520" extrusionOk="0">
                  <a:moveTo>
                    <a:pt x="6768" y="1"/>
                  </a:moveTo>
                  <a:cubicBezTo>
                    <a:pt x="6272" y="1"/>
                    <a:pt x="4505" y="1871"/>
                    <a:pt x="4505" y="1871"/>
                  </a:cubicBezTo>
                  <a:cubicBezTo>
                    <a:pt x="1378" y="5570"/>
                    <a:pt x="1" y="9519"/>
                    <a:pt x="1" y="9519"/>
                  </a:cubicBezTo>
                  <a:cubicBezTo>
                    <a:pt x="1" y="9519"/>
                    <a:pt x="966" y="8963"/>
                    <a:pt x="2118" y="8963"/>
                  </a:cubicBezTo>
                  <a:cubicBezTo>
                    <a:pt x="2209" y="8963"/>
                    <a:pt x="2301" y="8968"/>
                    <a:pt x="2397" y="8976"/>
                  </a:cubicBezTo>
                  <a:cubicBezTo>
                    <a:pt x="2443" y="8980"/>
                    <a:pt x="2498" y="8980"/>
                    <a:pt x="2552" y="8980"/>
                  </a:cubicBezTo>
                  <a:cubicBezTo>
                    <a:pt x="2844" y="8980"/>
                    <a:pt x="3224" y="8926"/>
                    <a:pt x="3637" y="8843"/>
                  </a:cubicBezTo>
                  <a:cubicBezTo>
                    <a:pt x="3658" y="8747"/>
                    <a:pt x="3679" y="8643"/>
                    <a:pt x="3700" y="8533"/>
                  </a:cubicBezTo>
                  <a:lnTo>
                    <a:pt x="3700" y="8533"/>
                  </a:lnTo>
                  <a:cubicBezTo>
                    <a:pt x="3253" y="8630"/>
                    <a:pt x="2852" y="8693"/>
                    <a:pt x="2560" y="8693"/>
                  </a:cubicBezTo>
                  <a:cubicBezTo>
                    <a:pt x="2510" y="8693"/>
                    <a:pt x="2464" y="8688"/>
                    <a:pt x="2418" y="8684"/>
                  </a:cubicBezTo>
                  <a:cubicBezTo>
                    <a:pt x="2318" y="8680"/>
                    <a:pt x="2218" y="8676"/>
                    <a:pt x="2118" y="8676"/>
                  </a:cubicBezTo>
                  <a:cubicBezTo>
                    <a:pt x="1504" y="8676"/>
                    <a:pt x="941" y="8818"/>
                    <a:pt x="531" y="8968"/>
                  </a:cubicBezTo>
                  <a:cubicBezTo>
                    <a:pt x="1057" y="7703"/>
                    <a:pt x="2409" y="4801"/>
                    <a:pt x="4723" y="2063"/>
                  </a:cubicBezTo>
                  <a:cubicBezTo>
                    <a:pt x="5320" y="1433"/>
                    <a:pt x="6054" y="747"/>
                    <a:pt x="6472" y="447"/>
                  </a:cubicBezTo>
                  <a:cubicBezTo>
                    <a:pt x="6664" y="167"/>
                    <a:pt x="6781" y="1"/>
                    <a:pt x="6781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5"/>
            <p:cNvSpPr/>
            <p:nvPr/>
          </p:nvSpPr>
          <p:spPr>
            <a:xfrm>
              <a:off x="4123053" y="2288335"/>
              <a:ext cx="103824" cy="56550"/>
            </a:xfrm>
            <a:custGeom>
              <a:avLst/>
              <a:gdLst/>
              <a:ahLst/>
              <a:cxnLst/>
              <a:rect l="l" t="t" r="r" b="b"/>
              <a:pathLst>
                <a:path w="6280" h="3420" extrusionOk="0">
                  <a:moveTo>
                    <a:pt x="311" y="1"/>
                  </a:moveTo>
                  <a:cubicBezTo>
                    <a:pt x="170" y="1"/>
                    <a:pt x="44" y="107"/>
                    <a:pt x="25" y="251"/>
                  </a:cubicBezTo>
                  <a:cubicBezTo>
                    <a:pt x="0" y="409"/>
                    <a:pt x="112" y="555"/>
                    <a:pt x="272" y="580"/>
                  </a:cubicBezTo>
                  <a:lnTo>
                    <a:pt x="2727" y="935"/>
                  </a:lnTo>
                  <a:lnTo>
                    <a:pt x="5773" y="3357"/>
                  </a:lnTo>
                  <a:cubicBezTo>
                    <a:pt x="5823" y="3399"/>
                    <a:pt x="5891" y="3420"/>
                    <a:pt x="5954" y="3420"/>
                  </a:cubicBezTo>
                  <a:cubicBezTo>
                    <a:pt x="6037" y="3420"/>
                    <a:pt x="6124" y="3382"/>
                    <a:pt x="6179" y="3306"/>
                  </a:cubicBezTo>
                  <a:cubicBezTo>
                    <a:pt x="6279" y="3181"/>
                    <a:pt x="6258" y="2998"/>
                    <a:pt x="6133" y="2902"/>
                  </a:cubicBezTo>
                  <a:lnTo>
                    <a:pt x="3027" y="430"/>
                  </a:lnTo>
                  <a:cubicBezTo>
                    <a:pt x="2985" y="397"/>
                    <a:pt x="2939" y="376"/>
                    <a:pt x="2885" y="372"/>
                  </a:cubicBezTo>
                  <a:lnTo>
                    <a:pt x="355" y="4"/>
                  </a:lnTo>
                  <a:cubicBezTo>
                    <a:pt x="340" y="2"/>
                    <a:pt x="325" y="1"/>
                    <a:pt x="3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5"/>
            <p:cNvSpPr/>
            <p:nvPr/>
          </p:nvSpPr>
          <p:spPr>
            <a:xfrm>
              <a:off x="4103725" y="2320758"/>
              <a:ext cx="93739" cy="45256"/>
            </a:xfrm>
            <a:custGeom>
              <a:avLst/>
              <a:gdLst/>
              <a:ahLst/>
              <a:cxnLst/>
              <a:rect l="l" t="t" r="r" b="b"/>
              <a:pathLst>
                <a:path w="5670" h="2737" extrusionOk="0">
                  <a:moveTo>
                    <a:pt x="313" y="1"/>
                  </a:moveTo>
                  <a:cubicBezTo>
                    <a:pt x="175" y="1"/>
                    <a:pt x="51" y="99"/>
                    <a:pt x="25" y="239"/>
                  </a:cubicBezTo>
                  <a:cubicBezTo>
                    <a:pt x="0" y="398"/>
                    <a:pt x="104" y="548"/>
                    <a:pt x="264" y="577"/>
                  </a:cubicBezTo>
                  <a:lnTo>
                    <a:pt x="1795" y="858"/>
                  </a:lnTo>
                  <a:lnTo>
                    <a:pt x="5198" y="2698"/>
                  </a:lnTo>
                  <a:cubicBezTo>
                    <a:pt x="5244" y="2723"/>
                    <a:pt x="5289" y="2736"/>
                    <a:pt x="5335" y="2736"/>
                  </a:cubicBezTo>
                  <a:cubicBezTo>
                    <a:pt x="5439" y="2736"/>
                    <a:pt x="5540" y="2681"/>
                    <a:pt x="5595" y="2581"/>
                  </a:cubicBezTo>
                  <a:cubicBezTo>
                    <a:pt x="5670" y="2440"/>
                    <a:pt x="5615" y="2264"/>
                    <a:pt x="5478" y="2189"/>
                  </a:cubicBezTo>
                  <a:lnTo>
                    <a:pt x="2033" y="323"/>
                  </a:lnTo>
                  <a:cubicBezTo>
                    <a:pt x="2004" y="311"/>
                    <a:pt x="1975" y="297"/>
                    <a:pt x="1946" y="293"/>
                  </a:cubicBezTo>
                  <a:lnTo>
                    <a:pt x="368" y="6"/>
                  </a:lnTo>
                  <a:cubicBezTo>
                    <a:pt x="350" y="2"/>
                    <a:pt x="331" y="1"/>
                    <a:pt x="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5"/>
            <p:cNvSpPr/>
            <p:nvPr/>
          </p:nvSpPr>
          <p:spPr>
            <a:xfrm>
              <a:off x="4573217" y="2196655"/>
              <a:ext cx="222594" cy="157413"/>
            </a:xfrm>
            <a:custGeom>
              <a:avLst/>
              <a:gdLst/>
              <a:ahLst/>
              <a:cxnLst/>
              <a:rect l="l" t="t" r="r" b="b"/>
              <a:pathLst>
                <a:path w="13464" h="9520" extrusionOk="0">
                  <a:moveTo>
                    <a:pt x="6700" y="1"/>
                  </a:moveTo>
                  <a:cubicBezTo>
                    <a:pt x="6695" y="1"/>
                    <a:pt x="6690" y="1"/>
                    <a:pt x="6684" y="1"/>
                  </a:cubicBezTo>
                  <a:cubicBezTo>
                    <a:pt x="6625" y="6"/>
                    <a:pt x="6517" y="7"/>
                    <a:pt x="6374" y="7"/>
                  </a:cubicBezTo>
                  <a:cubicBezTo>
                    <a:pt x="6243" y="7"/>
                    <a:pt x="6083" y="6"/>
                    <a:pt x="5902" y="6"/>
                  </a:cubicBezTo>
                  <a:cubicBezTo>
                    <a:pt x="4709" y="6"/>
                    <a:pt x="2635" y="47"/>
                    <a:pt x="2413" y="665"/>
                  </a:cubicBezTo>
                  <a:cubicBezTo>
                    <a:pt x="2117" y="1479"/>
                    <a:pt x="2585" y="1129"/>
                    <a:pt x="3068" y="1404"/>
                  </a:cubicBezTo>
                  <a:cubicBezTo>
                    <a:pt x="3553" y="1680"/>
                    <a:pt x="5945" y="1959"/>
                    <a:pt x="5945" y="1959"/>
                  </a:cubicBezTo>
                  <a:cubicBezTo>
                    <a:pt x="5945" y="1959"/>
                    <a:pt x="3883" y="2127"/>
                    <a:pt x="3257" y="2493"/>
                  </a:cubicBezTo>
                  <a:cubicBezTo>
                    <a:pt x="2635" y="2861"/>
                    <a:pt x="1" y="5295"/>
                    <a:pt x="13" y="5767"/>
                  </a:cubicBezTo>
                  <a:cubicBezTo>
                    <a:pt x="24" y="6180"/>
                    <a:pt x="271" y="6332"/>
                    <a:pt x="749" y="6332"/>
                  </a:cubicBezTo>
                  <a:cubicBezTo>
                    <a:pt x="821" y="6332"/>
                    <a:pt x="899" y="6328"/>
                    <a:pt x="981" y="6322"/>
                  </a:cubicBezTo>
                  <a:cubicBezTo>
                    <a:pt x="1013" y="6319"/>
                    <a:pt x="1041" y="6318"/>
                    <a:pt x="1067" y="6318"/>
                  </a:cubicBezTo>
                  <a:cubicBezTo>
                    <a:pt x="1572" y="6318"/>
                    <a:pt x="1165" y="6803"/>
                    <a:pt x="1328" y="7240"/>
                  </a:cubicBezTo>
                  <a:cubicBezTo>
                    <a:pt x="1446" y="7560"/>
                    <a:pt x="2086" y="7609"/>
                    <a:pt x="2472" y="7609"/>
                  </a:cubicBezTo>
                  <a:cubicBezTo>
                    <a:pt x="2646" y="7609"/>
                    <a:pt x="2768" y="7599"/>
                    <a:pt x="2768" y="7599"/>
                  </a:cubicBezTo>
                  <a:lnTo>
                    <a:pt x="2768" y="7599"/>
                  </a:lnTo>
                  <a:cubicBezTo>
                    <a:pt x="2768" y="7599"/>
                    <a:pt x="2661" y="9113"/>
                    <a:pt x="3539" y="9113"/>
                  </a:cubicBezTo>
                  <a:cubicBezTo>
                    <a:pt x="3561" y="9113"/>
                    <a:pt x="3584" y="9112"/>
                    <a:pt x="3608" y="9110"/>
                  </a:cubicBezTo>
                  <a:cubicBezTo>
                    <a:pt x="4555" y="9035"/>
                    <a:pt x="6271" y="7787"/>
                    <a:pt x="6271" y="7787"/>
                  </a:cubicBezTo>
                  <a:cubicBezTo>
                    <a:pt x="6271" y="7787"/>
                    <a:pt x="9543" y="8982"/>
                    <a:pt x="10920" y="8982"/>
                  </a:cubicBezTo>
                  <a:cubicBezTo>
                    <a:pt x="10974" y="8982"/>
                    <a:pt x="11024" y="8980"/>
                    <a:pt x="11072" y="8977"/>
                  </a:cubicBezTo>
                  <a:cubicBezTo>
                    <a:pt x="11166" y="8969"/>
                    <a:pt x="11260" y="8965"/>
                    <a:pt x="11353" y="8965"/>
                  </a:cubicBezTo>
                  <a:cubicBezTo>
                    <a:pt x="12502" y="8965"/>
                    <a:pt x="13463" y="9520"/>
                    <a:pt x="13463" y="9520"/>
                  </a:cubicBezTo>
                  <a:cubicBezTo>
                    <a:pt x="13463" y="9520"/>
                    <a:pt x="12086" y="5570"/>
                    <a:pt x="8964" y="1871"/>
                  </a:cubicBezTo>
                  <a:cubicBezTo>
                    <a:pt x="8964" y="1871"/>
                    <a:pt x="7199" y="1"/>
                    <a:pt x="6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5"/>
            <p:cNvSpPr/>
            <p:nvPr/>
          </p:nvSpPr>
          <p:spPr>
            <a:xfrm>
              <a:off x="4568323" y="2191827"/>
              <a:ext cx="232745" cy="167003"/>
            </a:xfrm>
            <a:custGeom>
              <a:avLst/>
              <a:gdLst/>
              <a:ahLst/>
              <a:cxnLst/>
              <a:rect l="l" t="t" r="r" b="b"/>
              <a:pathLst>
                <a:path w="14078" h="10100" extrusionOk="0">
                  <a:moveTo>
                    <a:pt x="6988" y="581"/>
                  </a:moveTo>
                  <a:cubicBezTo>
                    <a:pt x="7247" y="619"/>
                    <a:pt x="8258" y="1529"/>
                    <a:pt x="9042" y="2355"/>
                  </a:cubicBezTo>
                  <a:cubicBezTo>
                    <a:pt x="11351" y="5090"/>
                    <a:pt x="12703" y="7995"/>
                    <a:pt x="13233" y="9257"/>
                  </a:cubicBezTo>
                  <a:cubicBezTo>
                    <a:pt x="12821" y="9110"/>
                    <a:pt x="12262" y="8964"/>
                    <a:pt x="11647" y="8964"/>
                  </a:cubicBezTo>
                  <a:cubicBezTo>
                    <a:pt x="11547" y="8964"/>
                    <a:pt x="11447" y="8968"/>
                    <a:pt x="11343" y="8976"/>
                  </a:cubicBezTo>
                  <a:cubicBezTo>
                    <a:pt x="11296" y="8981"/>
                    <a:pt x="11245" y="8983"/>
                    <a:pt x="11191" y="8983"/>
                  </a:cubicBezTo>
                  <a:cubicBezTo>
                    <a:pt x="10109" y="8983"/>
                    <a:pt x="7586" y="8142"/>
                    <a:pt x="6667" y="7804"/>
                  </a:cubicBezTo>
                  <a:cubicBezTo>
                    <a:pt x="6635" y="7792"/>
                    <a:pt x="6601" y="7786"/>
                    <a:pt x="6568" y="7786"/>
                  </a:cubicBezTo>
                  <a:cubicBezTo>
                    <a:pt x="6506" y="7786"/>
                    <a:pt x="6444" y="7806"/>
                    <a:pt x="6395" y="7841"/>
                  </a:cubicBezTo>
                  <a:cubicBezTo>
                    <a:pt x="5936" y="8175"/>
                    <a:pt x="4592" y="9056"/>
                    <a:pt x="3878" y="9114"/>
                  </a:cubicBezTo>
                  <a:cubicBezTo>
                    <a:pt x="3861" y="9116"/>
                    <a:pt x="3845" y="9117"/>
                    <a:pt x="3829" y="9117"/>
                  </a:cubicBezTo>
                  <a:cubicBezTo>
                    <a:pt x="3737" y="9117"/>
                    <a:pt x="3667" y="9087"/>
                    <a:pt x="3603" y="9026"/>
                  </a:cubicBezTo>
                  <a:cubicBezTo>
                    <a:pt x="3352" y="8781"/>
                    <a:pt x="3339" y="8121"/>
                    <a:pt x="3352" y="7912"/>
                  </a:cubicBezTo>
                  <a:cubicBezTo>
                    <a:pt x="3360" y="7824"/>
                    <a:pt x="3327" y="7745"/>
                    <a:pt x="3269" y="7683"/>
                  </a:cubicBezTo>
                  <a:cubicBezTo>
                    <a:pt x="3212" y="7629"/>
                    <a:pt x="3139" y="7597"/>
                    <a:pt x="3064" y="7597"/>
                  </a:cubicBezTo>
                  <a:cubicBezTo>
                    <a:pt x="3056" y="7597"/>
                    <a:pt x="3047" y="7598"/>
                    <a:pt x="3039" y="7599"/>
                  </a:cubicBezTo>
                  <a:cubicBezTo>
                    <a:pt x="2943" y="7606"/>
                    <a:pt x="2848" y="7610"/>
                    <a:pt x="2756" y="7610"/>
                  </a:cubicBezTo>
                  <a:cubicBezTo>
                    <a:pt x="2309" y="7610"/>
                    <a:pt x="1930" y="7525"/>
                    <a:pt x="1896" y="7432"/>
                  </a:cubicBezTo>
                  <a:cubicBezTo>
                    <a:pt x="1858" y="7328"/>
                    <a:pt x="1875" y="7190"/>
                    <a:pt x="1896" y="7060"/>
                  </a:cubicBezTo>
                  <a:cubicBezTo>
                    <a:pt x="1921" y="6877"/>
                    <a:pt x="1954" y="6647"/>
                    <a:pt x="1791" y="6476"/>
                  </a:cubicBezTo>
                  <a:cubicBezTo>
                    <a:pt x="1671" y="6345"/>
                    <a:pt x="1499" y="6317"/>
                    <a:pt x="1356" y="6317"/>
                  </a:cubicBezTo>
                  <a:cubicBezTo>
                    <a:pt x="1321" y="6317"/>
                    <a:pt x="1287" y="6319"/>
                    <a:pt x="1256" y="6321"/>
                  </a:cubicBezTo>
                  <a:cubicBezTo>
                    <a:pt x="1174" y="6328"/>
                    <a:pt x="1103" y="6331"/>
                    <a:pt x="1041" y="6331"/>
                  </a:cubicBezTo>
                  <a:cubicBezTo>
                    <a:pt x="794" y="6331"/>
                    <a:pt x="700" y="6284"/>
                    <a:pt x="664" y="6251"/>
                  </a:cubicBezTo>
                  <a:cubicBezTo>
                    <a:pt x="647" y="6238"/>
                    <a:pt x="605" y="6201"/>
                    <a:pt x="597" y="6080"/>
                  </a:cubicBezTo>
                  <a:cubicBezTo>
                    <a:pt x="709" y="5654"/>
                    <a:pt x="3035" y="3429"/>
                    <a:pt x="3703" y="3036"/>
                  </a:cubicBezTo>
                  <a:cubicBezTo>
                    <a:pt x="4166" y="2764"/>
                    <a:pt x="5711" y="2585"/>
                    <a:pt x="6266" y="2539"/>
                  </a:cubicBezTo>
                  <a:cubicBezTo>
                    <a:pt x="6412" y="2527"/>
                    <a:pt x="6530" y="2406"/>
                    <a:pt x="6530" y="2255"/>
                  </a:cubicBezTo>
                  <a:cubicBezTo>
                    <a:pt x="6534" y="2105"/>
                    <a:pt x="6420" y="1980"/>
                    <a:pt x="6275" y="1963"/>
                  </a:cubicBezTo>
                  <a:cubicBezTo>
                    <a:pt x="5373" y="1858"/>
                    <a:pt x="3824" y="1621"/>
                    <a:pt x="3507" y="1442"/>
                  </a:cubicBezTo>
                  <a:cubicBezTo>
                    <a:pt x="3302" y="1324"/>
                    <a:pt x="3102" y="1295"/>
                    <a:pt x="2960" y="1274"/>
                  </a:cubicBezTo>
                  <a:cubicBezTo>
                    <a:pt x="2948" y="1274"/>
                    <a:pt x="2931" y="1270"/>
                    <a:pt x="2919" y="1270"/>
                  </a:cubicBezTo>
                  <a:cubicBezTo>
                    <a:pt x="2927" y="1224"/>
                    <a:pt x="2944" y="1157"/>
                    <a:pt x="2981" y="1057"/>
                  </a:cubicBezTo>
                  <a:cubicBezTo>
                    <a:pt x="3044" y="882"/>
                    <a:pt x="3570" y="590"/>
                    <a:pt x="6370" y="590"/>
                  </a:cubicBezTo>
                  <a:lnTo>
                    <a:pt x="6458" y="590"/>
                  </a:lnTo>
                  <a:cubicBezTo>
                    <a:pt x="6721" y="590"/>
                    <a:pt x="6913" y="590"/>
                    <a:pt x="6988" y="581"/>
                  </a:cubicBezTo>
                  <a:close/>
                  <a:moveTo>
                    <a:pt x="6970" y="1"/>
                  </a:moveTo>
                  <a:cubicBezTo>
                    <a:pt x="6965" y="1"/>
                    <a:pt x="6960" y="1"/>
                    <a:pt x="6955" y="1"/>
                  </a:cubicBezTo>
                  <a:cubicBezTo>
                    <a:pt x="6906" y="6"/>
                    <a:pt x="6826" y="8"/>
                    <a:pt x="6720" y="8"/>
                  </a:cubicBezTo>
                  <a:cubicBezTo>
                    <a:pt x="6646" y="8"/>
                    <a:pt x="6559" y="7"/>
                    <a:pt x="6462" y="5"/>
                  </a:cubicBezTo>
                  <a:cubicBezTo>
                    <a:pt x="6381" y="4"/>
                    <a:pt x="6301" y="4"/>
                    <a:pt x="6222" y="4"/>
                  </a:cubicBezTo>
                  <a:cubicBezTo>
                    <a:pt x="4068" y="4"/>
                    <a:pt x="2684" y="169"/>
                    <a:pt x="2434" y="861"/>
                  </a:cubicBezTo>
                  <a:cubicBezTo>
                    <a:pt x="2325" y="1166"/>
                    <a:pt x="2275" y="1408"/>
                    <a:pt x="2393" y="1604"/>
                  </a:cubicBezTo>
                  <a:cubicBezTo>
                    <a:pt x="2509" y="1796"/>
                    <a:pt x="2713" y="1825"/>
                    <a:pt x="2877" y="1850"/>
                  </a:cubicBezTo>
                  <a:cubicBezTo>
                    <a:pt x="2989" y="1868"/>
                    <a:pt x="3110" y="1884"/>
                    <a:pt x="3219" y="1947"/>
                  </a:cubicBezTo>
                  <a:cubicBezTo>
                    <a:pt x="3407" y="2055"/>
                    <a:pt x="3807" y="2155"/>
                    <a:pt x="4258" y="2247"/>
                  </a:cubicBezTo>
                  <a:cubicBezTo>
                    <a:pt x="3912" y="2322"/>
                    <a:pt x="3603" y="2423"/>
                    <a:pt x="3407" y="2535"/>
                  </a:cubicBezTo>
                  <a:cubicBezTo>
                    <a:pt x="2914" y="2827"/>
                    <a:pt x="0" y="5353"/>
                    <a:pt x="21" y="6067"/>
                  </a:cubicBezTo>
                  <a:cubicBezTo>
                    <a:pt x="25" y="6334"/>
                    <a:pt x="113" y="6538"/>
                    <a:pt x="276" y="6685"/>
                  </a:cubicBezTo>
                  <a:cubicBezTo>
                    <a:pt x="449" y="6841"/>
                    <a:pt x="690" y="6914"/>
                    <a:pt x="1040" y="6914"/>
                  </a:cubicBezTo>
                  <a:cubicBezTo>
                    <a:pt x="1122" y="6914"/>
                    <a:pt x="1209" y="6910"/>
                    <a:pt x="1303" y="6902"/>
                  </a:cubicBezTo>
                  <a:lnTo>
                    <a:pt x="1332" y="6902"/>
                  </a:lnTo>
                  <a:cubicBezTo>
                    <a:pt x="1328" y="6927"/>
                    <a:pt x="1324" y="6952"/>
                    <a:pt x="1320" y="6977"/>
                  </a:cubicBezTo>
                  <a:cubicBezTo>
                    <a:pt x="1295" y="7148"/>
                    <a:pt x="1260" y="7390"/>
                    <a:pt x="1353" y="7637"/>
                  </a:cubicBezTo>
                  <a:cubicBezTo>
                    <a:pt x="1532" y="8121"/>
                    <a:pt x="2296" y="8192"/>
                    <a:pt x="2772" y="8196"/>
                  </a:cubicBezTo>
                  <a:cubicBezTo>
                    <a:pt x="2784" y="8550"/>
                    <a:pt x="2864" y="9110"/>
                    <a:pt x="3194" y="9440"/>
                  </a:cubicBezTo>
                  <a:cubicBezTo>
                    <a:pt x="3367" y="9609"/>
                    <a:pt x="3588" y="9698"/>
                    <a:pt x="3842" y="9698"/>
                  </a:cubicBezTo>
                  <a:cubicBezTo>
                    <a:pt x="3869" y="9698"/>
                    <a:pt x="3897" y="9697"/>
                    <a:pt x="3925" y="9695"/>
                  </a:cubicBezTo>
                  <a:cubicBezTo>
                    <a:pt x="4801" y="9623"/>
                    <a:pt x="6183" y="8701"/>
                    <a:pt x="6609" y="8405"/>
                  </a:cubicBezTo>
                  <a:cubicBezTo>
                    <a:pt x="7271" y="8639"/>
                    <a:pt x="9957" y="9564"/>
                    <a:pt x="11220" y="9564"/>
                  </a:cubicBezTo>
                  <a:cubicBezTo>
                    <a:pt x="11280" y="9564"/>
                    <a:pt x="11336" y="9562"/>
                    <a:pt x="11389" y="9557"/>
                  </a:cubicBezTo>
                  <a:cubicBezTo>
                    <a:pt x="11473" y="9551"/>
                    <a:pt x="11556" y="9548"/>
                    <a:pt x="11638" y="9548"/>
                  </a:cubicBezTo>
                  <a:cubicBezTo>
                    <a:pt x="12696" y="9548"/>
                    <a:pt x="13606" y="10059"/>
                    <a:pt x="13618" y="10062"/>
                  </a:cubicBezTo>
                  <a:cubicBezTo>
                    <a:pt x="13659" y="10087"/>
                    <a:pt x="13709" y="10099"/>
                    <a:pt x="13759" y="10099"/>
                  </a:cubicBezTo>
                  <a:cubicBezTo>
                    <a:pt x="13827" y="10099"/>
                    <a:pt x="13894" y="10078"/>
                    <a:pt x="13948" y="10033"/>
                  </a:cubicBezTo>
                  <a:cubicBezTo>
                    <a:pt x="14040" y="9958"/>
                    <a:pt x="14077" y="9828"/>
                    <a:pt x="14035" y="9716"/>
                  </a:cubicBezTo>
                  <a:cubicBezTo>
                    <a:pt x="14023" y="9674"/>
                    <a:pt x="12603" y="5670"/>
                    <a:pt x="9481" y="1976"/>
                  </a:cubicBezTo>
                  <a:cubicBezTo>
                    <a:pt x="9476" y="1972"/>
                    <a:pt x="9472" y="1968"/>
                    <a:pt x="9468" y="1963"/>
                  </a:cubicBezTo>
                  <a:cubicBezTo>
                    <a:pt x="8613" y="1054"/>
                    <a:pt x="7479" y="1"/>
                    <a:pt x="69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5"/>
            <p:cNvSpPr/>
            <p:nvPr/>
          </p:nvSpPr>
          <p:spPr>
            <a:xfrm>
              <a:off x="4584047" y="2249464"/>
              <a:ext cx="103824" cy="56500"/>
            </a:xfrm>
            <a:custGeom>
              <a:avLst/>
              <a:gdLst/>
              <a:ahLst/>
              <a:cxnLst/>
              <a:rect l="l" t="t" r="r" b="b"/>
              <a:pathLst>
                <a:path w="6280" h="3417" extrusionOk="0">
                  <a:moveTo>
                    <a:pt x="5978" y="0"/>
                  </a:moveTo>
                  <a:cubicBezTo>
                    <a:pt x="5962" y="0"/>
                    <a:pt x="5946" y="2"/>
                    <a:pt x="5929" y="5"/>
                  </a:cubicBezTo>
                  <a:lnTo>
                    <a:pt x="3395" y="368"/>
                  </a:lnTo>
                  <a:cubicBezTo>
                    <a:pt x="3345" y="376"/>
                    <a:pt x="3295" y="397"/>
                    <a:pt x="3257" y="430"/>
                  </a:cubicBezTo>
                  <a:lnTo>
                    <a:pt x="147" y="2898"/>
                  </a:lnTo>
                  <a:cubicBezTo>
                    <a:pt x="22" y="2998"/>
                    <a:pt x="1" y="3182"/>
                    <a:pt x="101" y="3307"/>
                  </a:cubicBezTo>
                  <a:cubicBezTo>
                    <a:pt x="159" y="3378"/>
                    <a:pt x="243" y="3416"/>
                    <a:pt x="326" y="3416"/>
                  </a:cubicBezTo>
                  <a:cubicBezTo>
                    <a:pt x="394" y="3416"/>
                    <a:pt x="456" y="3395"/>
                    <a:pt x="510" y="3353"/>
                  </a:cubicBezTo>
                  <a:lnTo>
                    <a:pt x="3554" y="931"/>
                  </a:lnTo>
                  <a:lnTo>
                    <a:pt x="6008" y="577"/>
                  </a:lnTo>
                  <a:cubicBezTo>
                    <a:pt x="6171" y="556"/>
                    <a:pt x="6280" y="410"/>
                    <a:pt x="6255" y="251"/>
                  </a:cubicBezTo>
                  <a:cubicBezTo>
                    <a:pt x="6236" y="106"/>
                    <a:pt x="6114" y="0"/>
                    <a:pt x="59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5"/>
            <p:cNvSpPr/>
            <p:nvPr/>
          </p:nvSpPr>
          <p:spPr>
            <a:xfrm>
              <a:off x="4613460" y="2281887"/>
              <a:ext cx="93822" cy="45190"/>
            </a:xfrm>
            <a:custGeom>
              <a:avLst/>
              <a:gdLst/>
              <a:ahLst/>
              <a:cxnLst/>
              <a:rect l="l" t="t" r="r" b="b"/>
              <a:pathLst>
                <a:path w="5675" h="2733" extrusionOk="0">
                  <a:moveTo>
                    <a:pt x="5362" y="0"/>
                  </a:moveTo>
                  <a:cubicBezTo>
                    <a:pt x="5344" y="0"/>
                    <a:pt x="5325" y="2"/>
                    <a:pt x="5306" y="6"/>
                  </a:cubicBezTo>
                  <a:lnTo>
                    <a:pt x="3724" y="294"/>
                  </a:lnTo>
                  <a:cubicBezTo>
                    <a:pt x="3695" y="298"/>
                    <a:pt x="3665" y="307"/>
                    <a:pt x="3636" y="323"/>
                  </a:cubicBezTo>
                  <a:lnTo>
                    <a:pt x="197" y="2190"/>
                  </a:lnTo>
                  <a:cubicBezTo>
                    <a:pt x="54" y="2265"/>
                    <a:pt x="0" y="2440"/>
                    <a:pt x="79" y="2582"/>
                  </a:cubicBezTo>
                  <a:cubicBezTo>
                    <a:pt x="130" y="2678"/>
                    <a:pt x="230" y="2733"/>
                    <a:pt x="334" y="2733"/>
                  </a:cubicBezTo>
                  <a:cubicBezTo>
                    <a:pt x="380" y="2733"/>
                    <a:pt x="426" y="2724"/>
                    <a:pt x="472" y="2699"/>
                  </a:cubicBezTo>
                  <a:lnTo>
                    <a:pt x="3875" y="858"/>
                  </a:lnTo>
                  <a:lnTo>
                    <a:pt x="5411" y="578"/>
                  </a:lnTo>
                  <a:cubicBezTo>
                    <a:pt x="5569" y="548"/>
                    <a:pt x="5674" y="398"/>
                    <a:pt x="5644" y="240"/>
                  </a:cubicBezTo>
                  <a:cubicBezTo>
                    <a:pt x="5619" y="101"/>
                    <a:pt x="5494" y="0"/>
                    <a:pt x="53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5"/>
            <p:cNvSpPr/>
            <p:nvPr/>
          </p:nvSpPr>
          <p:spPr>
            <a:xfrm>
              <a:off x="4750674" y="2268032"/>
              <a:ext cx="176352" cy="116754"/>
            </a:xfrm>
            <a:custGeom>
              <a:avLst/>
              <a:gdLst/>
              <a:ahLst/>
              <a:cxnLst/>
              <a:rect l="l" t="t" r="r" b="b"/>
              <a:pathLst>
                <a:path w="10667" h="7061" extrusionOk="0">
                  <a:moveTo>
                    <a:pt x="3223" y="1"/>
                  </a:moveTo>
                  <a:cubicBezTo>
                    <a:pt x="1664" y="1"/>
                    <a:pt x="386" y="142"/>
                    <a:pt x="272" y="155"/>
                  </a:cubicBezTo>
                  <a:cubicBezTo>
                    <a:pt x="113" y="176"/>
                    <a:pt x="0" y="318"/>
                    <a:pt x="17" y="477"/>
                  </a:cubicBezTo>
                  <a:cubicBezTo>
                    <a:pt x="33" y="629"/>
                    <a:pt x="165" y="737"/>
                    <a:pt x="308" y="737"/>
                  </a:cubicBezTo>
                  <a:cubicBezTo>
                    <a:pt x="318" y="737"/>
                    <a:pt x="328" y="736"/>
                    <a:pt x="339" y="735"/>
                  </a:cubicBezTo>
                  <a:cubicBezTo>
                    <a:pt x="366" y="731"/>
                    <a:pt x="1685" y="585"/>
                    <a:pt x="3273" y="585"/>
                  </a:cubicBezTo>
                  <a:cubicBezTo>
                    <a:pt x="5042" y="585"/>
                    <a:pt x="7145" y="767"/>
                    <a:pt x="8166" y="1533"/>
                  </a:cubicBezTo>
                  <a:cubicBezTo>
                    <a:pt x="10062" y="2956"/>
                    <a:pt x="9761" y="6706"/>
                    <a:pt x="9757" y="6743"/>
                  </a:cubicBezTo>
                  <a:cubicBezTo>
                    <a:pt x="9744" y="6906"/>
                    <a:pt x="9861" y="7043"/>
                    <a:pt x="10024" y="7060"/>
                  </a:cubicBezTo>
                  <a:lnTo>
                    <a:pt x="10050" y="7060"/>
                  </a:lnTo>
                  <a:cubicBezTo>
                    <a:pt x="10200" y="7060"/>
                    <a:pt x="10325" y="6947"/>
                    <a:pt x="10337" y="6793"/>
                  </a:cubicBezTo>
                  <a:cubicBezTo>
                    <a:pt x="10354" y="6627"/>
                    <a:pt x="10667" y="2685"/>
                    <a:pt x="8513" y="1070"/>
                  </a:cubicBezTo>
                  <a:cubicBezTo>
                    <a:pt x="7358" y="203"/>
                    <a:pt x="5089" y="1"/>
                    <a:pt x="32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5"/>
            <p:cNvSpPr/>
            <p:nvPr/>
          </p:nvSpPr>
          <p:spPr>
            <a:xfrm>
              <a:off x="3126497" y="4444073"/>
              <a:ext cx="96153" cy="96201"/>
            </a:xfrm>
            <a:custGeom>
              <a:avLst/>
              <a:gdLst/>
              <a:ahLst/>
              <a:cxnLst/>
              <a:rect l="l" t="t" r="r" b="b"/>
              <a:pathLst>
                <a:path w="5816" h="5818" extrusionOk="0">
                  <a:moveTo>
                    <a:pt x="2906" y="1"/>
                  </a:moveTo>
                  <a:cubicBezTo>
                    <a:pt x="1303" y="1"/>
                    <a:pt x="0" y="1303"/>
                    <a:pt x="0" y="2906"/>
                  </a:cubicBezTo>
                  <a:cubicBezTo>
                    <a:pt x="0" y="4515"/>
                    <a:pt x="1303" y="5817"/>
                    <a:pt x="2906" y="5817"/>
                  </a:cubicBezTo>
                  <a:cubicBezTo>
                    <a:pt x="4513" y="5817"/>
                    <a:pt x="5816" y="4515"/>
                    <a:pt x="5816" y="2906"/>
                  </a:cubicBezTo>
                  <a:cubicBezTo>
                    <a:pt x="5816" y="1303"/>
                    <a:pt x="4513" y="1"/>
                    <a:pt x="29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5"/>
            <p:cNvSpPr/>
            <p:nvPr/>
          </p:nvSpPr>
          <p:spPr>
            <a:xfrm>
              <a:off x="3121653" y="4439261"/>
              <a:ext cx="105825" cy="105824"/>
            </a:xfrm>
            <a:custGeom>
              <a:avLst/>
              <a:gdLst/>
              <a:ahLst/>
              <a:cxnLst/>
              <a:rect l="l" t="t" r="r" b="b"/>
              <a:pathLst>
                <a:path w="6401" h="6400" extrusionOk="0">
                  <a:moveTo>
                    <a:pt x="3199" y="580"/>
                  </a:moveTo>
                  <a:cubicBezTo>
                    <a:pt x="4643" y="580"/>
                    <a:pt x="5816" y="1758"/>
                    <a:pt x="5816" y="3197"/>
                  </a:cubicBezTo>
                  <a:cubicBezTo>
                    <a:pt x="5816" y="4642"/>
                    <a:pt x="4643" y="5816"/>
                    <a:pt x="3199" y="5816"/>
                  </a:cubicBezTo>
                  <a:cubicBezTo>
                    <a:pt x="1758" y="5816"/>
                    <a:pt x="581" y="4642"/>
                    <a:pt x="581" y="3197"/>
                  </a:cubicBezTo>
                  <a:cubicBezTo>
                    <a:pt x="581" y="1758"/>
                    <a:pt x="1758" y="580"/>
                    <a:pt x="3199" y="580"/>
                  </a:cubicBezTo>
                  <a:close/>
                  <a:moveTo>
                    <a:pt x="3199" y="0"/>
                  </a:moveTo>
                  <a:cubicBezTo>
                    <a:pt x="1437" y="0"/>
                    <a:pt x="1" y="1436"/>
                    <a:pt x="1" y="3197"/>
                  </a:cubicBezTo>
                  <a:cubicBezTo>
                    <a:pt x="1" y="4964"/>
                    <a:pt x="1437" y="6400"/>
                    <a:pt x="3199" y="6400"/>
                  </a:cubicBezTo>
                  <a:cubicBezTo>
                    <a:pt x="4964" y="6400"/>
                    <a:pt x="6400" y="4964"/>
                    <a:pt x="6400" y="3197"/>
                  </a:cubicBezTo>
                  <a:cubicBezTo>
                    <a:pt x="6400" y="1436"/>
                    <a:pt x="4964" y="0"/>
                    <a:pt x="3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5"/>
            <p:cNvSpPr/>
            <p:nvPr/>
          </p:nvSpPr>
          <p:spPr>
            <a:xfrm>
              <a:off x="3150521" y="4468097"/>
              <a:ext cx="48110" cy="48150"/>
            </a:xfrm>
            <a:custGeom>
              <a:avLst/>
              <a:gdLst/>
              <a:ahLst/>
              <a:cxnLst/>
              <a:rect l="l" t="t" r="r" b="b"/>
              <a:pathLst>
                <a:path w="2910" h="2912" extrusionOk="0">
                  <a:moveTo>
                    <a:pt x="1453" y="1"/>
                  </a:moveTo>
                  <a:cubicBezTo>
                    <a:pt x="651" y="1"/>
                    <a:pt x="0" y="652"/>
                    <a:pt x="0" y="1453"/>
                  </a:cubicBezTo>
                  <a:cubicBezTo>
                    <a:pt x="0" y="2260"/>
                    <a:pt x="651" y="2911"/>
                    <a:pt x="1453" y="2911"/>
                  </a:cubicBezTo>
                  <a:cubicBezTo>
                    <a:pt x="2259" y="2911"/>
                    <a:pt x="2910" y="2260"/>
                    <a:pt x="2910" y="1453"/>
                  </a:cubicBezTo>
                  <a:cubicBezTo>
                    <a:pt x="2910" y="652"/>
                    <a:pt x="2259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5"/>
            <p:cNvSpPr/>
            <p:nvPr/>
          </p:nvSpPr>
          <p:spPr>
            <a:xfrm>
              <a:off x="3145677" y="4463285"/>
              <a:ext cx="57715" cy="57707"/>
            </a:xfrm>
            <a:custGeom>
              <a:avLst/>
              <a:gdLst/>
              <a:ahLst/>
              <a:cxnLst/>
              <a:rect l="l" t="t" r="r" b="b"/>
              <a:pathLst>
                <a:path w="3491" h="3490" extrusionOk="0">
                  <a:moveTo>
                    <a:pt x="1746" y="584"/>
                  </a:moveTo>
                  <a:cubicBezTo>
                    <a:pt x="2388" y="584"/>
                    <a:pt x="2910" y="1106"/>
                    <a:pt x="2910" y="1744"/>
                  </a:cubicBezTo>
                  <a:cubicBezTo>
                    <a:pt x="2910" y="2388"/>
                    <a:pt x="2388" y="2910"/>
                    <a:pt x="1746" y="2910"/>
                  </a:cubicBezTo>
                  <a:cubicBezTo>
                    <a:pt x="1107" y="2910"/>
                    <a:pt x="585" y="2388"/>
                    <a:pt x="585" y="1744"/>
                  </a:cubicBezTo>
                  <a:cubicBezTo>
                    <a:pt x="585" y="1106"/>
                    <a:pt x="1107" y="584"/>
                    <a:pt x="1746" y="584"/>
                  </a:cubicBezTo>
                  <a:close/>
                  <a:moveTo>
                    <a:pt x="1746" y="0"/>
                  </a:moveTo>
                  <a:cubicBezTo>
                    <a:pt x="785" y="0"/>
                    <a:pt x="1" y="785"/>
                    <a:pt x="1" y="1744"/>
                  </a:cubicBezTo>
                  <a:cubicBezTo>
                    <a:pt x="1" y="2709"/>
                    <a:pt x="785" y="3490"/>
                    <a:pt x="1746" y="3490"/>
                  </a:cubicBezTo>
                  <a:cubicBezTo>
                    <a:pt x="2710" y="3490"/>
                    <a:pt x="3490" y="2709"/>
                    <a:pt x="3490" y="1744"/>
                  </a:cubicBezTo>
                  <a:cubicBezTo>
                    <a:pt x="3490" y="785"/>
                    <a:pt x="2710" y="0"/>
                    <a:pt x="17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5"/>
            <p:cNvSpPr/>
            <p:nvPr/>
          </p:nvSpPr>
          <p:spPr>
            <a:xfrm>
              <a:off x="3641540" y="4444073"/>
              <a:ext cx="96153" cy="96201"/>
            </a:xfrm>
            <a:custGeom>
              <a:avLst/>
              <a:gdLst/>
              <a:ahLst/>
              <a:cxnLst/>
              <a:rect l="l" t="t" r="r" b="b"/>
              <a:pathLst>
                <a:path w="5816" h="5818" extrusionOk="0">
                  <a:moveTo>
                    <a:pt x="2906" y="1"/>
                  </a:moveTo>
                  <a:cubicBezTo>
                    <a:pt x="1303" y="1"/>
                    <a:pt x="0" y="1303"/>
                    <a:pt x="0" y="2906"/>
                  </a:cubicBezTo>
                  <a:cubicBezTo>
                    <a:pt x="0" y="4515"/>
                    <a:pt x="1303" y="5817"/>
                    <a:pt x="2906" y="5817"/>
                  </a:cubicBezTo>
                  <a:cubicBezTo>
                    <a:pt x="4513" y="5817"/>
                    <a:pt x="5815" y="4515"/>
                    <a:pt x="5815" y="2906"/>
                  </a:cubicBezTo>
                  <a:cubicBezTo>
                    <a:pt x="5815" y="1303"/>
                    <a:pt x="4513" y="1"/>
                    <a:pt x="29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5"/>
            <p:cNvSpPr/>
            <p:nvPr/>
          </p:nvSpPr>
          <p:spPr>
            <a:xfrm>
              <a:off x="3636712" y="4439261"/>
              <a:ext cx="105825" cy="105824"/>
            </a:xfrm>
            <a:custGeom>
              <a:avLst/>
              <a:gdLst/>
              <a:ahLst/>
              <a:cxnLst/>
              <a:rect l="l" t="t" r="r" b="b"/>
              <a:pathLst>
                <a:path w="6401" h="6400" extrusionOk="0">
                  <a:moveTo>
                    <a:pt x="3198" y="580"/>
                  </a:moveTo>
                  <a:cubicBezTo>
                    <a:pt x="4643" y="580"/>
                    <a:pt x="5816" y="1758"/>
                    <a:pt x="5816" y="3197"/>
                  </a:cubicBezTo>
                  <a:cubicBezTo>
                    <a:pt x="5816" y="4642"/>
                    <a:pt x="4643" y="5816"/>
                    <a:pt x="3198" y="5816"/>
                  </a:cubicBezTo>
                  <a:cubicBezTo>
                    <a:pt x="1758" y="5816"/>
                    <a:pt x="581" y="4642"/>
                    <a:pt x="581" y="3197"/>
                  </a:cubicBezTo>
                  <a:cubicBezTo>
                    <a:pt x="581" y="1758"/>
                    <a:pt x="1758" y="580"/>
                    <a:pt x="3198" y="580"/>
                  </a:cubicBezTo>
                  <a:close/>
                  <a:moveTo>
                    <a:pt x="3198" y="0"/>
                  </a:moveTo>
                  <a:cubicBezTo>
                    <a:pt x="1437" y="0"/>
                    <a:pt x="1" y="1436"/>
                    <a:pt x="1" y="3197"/>
                  </a:cubicBezTo>
                  <a:cubicBezTo>
                    <a:pt x="1" y="4964"/>
                    <a:pt x="1437" y="6400"/>
                    <a:pt x="3198" y="6400"/>
                  </a:cubicBezTo>
                  <a:cubicBezTo>
                    <a:pt x="4964" y="6400"/>
                    <a:pt x="6400" y="4964"/>
                    <a:pt x="6400" y="3197"/>
                  </a:cubicBezTo>
                  <a:cubicBezTo>
                    <a:pt x="6400" y="1436"/>
                    <a:pt x="4964" y="0"/>
                    <a:pt x="31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5"/>
            <p:cNvSpPr/>
            <p:nvPr/>
          </p:nvSpPr>
          <p:spPr>
            <a:xfrm>
              <a:off x="3665564" y="4468097"/>
              <a:ext cx="48110" cy="48150"/>
            </a:xfrm>
            <a:custGeom>
              <a:avLst/>
              <a:gdLst/>
              <a:ahLst/>
              <a:cxnLst/>
              <a:rect l="l" t="t" r="r" b="b"/>
              <a:pathLst>
                <a:path w="2910" h="2912" extrusionOk="0">
                  <a:moveTo>
                    <a:pt x="1453" y="1"/>
                  </a:moveTo>
                  <a:cubicBezTo>
                    <a:pt x="651" y="1"/>
                    <a:pt x="0" y="652"/>
                    <a:pt x="0" y="1453"/>
                  </a:cubicBezTo>
                  <a:cubicBezTo>
                    <a:pt x="0" y="2260"/>
                    <a:pt x="651" y="2911"/>
                    <a:pt x="1453" y="2911"/>
                  </a:cubicBezTo>
                  <a:cubicBezTo>
                    <a:pt x="2258" y="2911"/>
                    <a:pt x="2910" y="2260"/>
                    <a:pt x="2910" y="1453"/>
                  </a:cubicBezTo>
                  <a:cubicBezTo>
                    <a:pt x="2910" y="652"/>
                    <a:pt x="2258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5"/>
            <p:cNvSpPr/>
            <p:nvPr/>
          </p:nvSpPr>
          <p:spPr>
            <a:xfrm>
              <a:off x="3660736" y="4463285"/>
              <a:ext cx="57715" cy="57707"/>
            </a:xfrm>
            <a:custGeom>
              <a:avLst/>
              <a:gdLst/>
              <a:ahLst/>
              <a:cxnLst/>
              <a:rect l="l" t="t" r="r" b="b"/>
              <a:pathLst>
                <a:path w="3491" h="3490" extrusionOk="0">
                  <a:moveTo>
                    <a:pt x="1745" y="584"/>
                  </a:moveTo>
                  <a:cubicBezTo>
                    <a:pt x="2388" y="584"/>
                    <a:pt x="2910" y="1106"/>
                    <a:pt x="2910" y="1744"/>
                  </a:cubicBezTo>
                  <a:cubicBezTo>
                    <a:pt x="2910" y="2388"/>
                    <a:pt x="2388" y="2910"/>
                    <a:pt x="1745" y="2910"/>
                  </a:cubicBezTo>
                  <a:cubicBezTo>
                    <a:pt x="1107" y="2910"/>
                    <a:pt x="585" y="2388"/>
                    <a:pt x="585" y="1744"/>
                  </a:cubicBezTo>
                  <a:cubicBezTo>
                    <a:pt x="585" y="1106"/>
                    <a:pt x="1107" y="584"/>
                    <a:pt x="1745" y="584"/>
                  </a:cubicBezTo>
                  <a:close/>
                  <a:moveTo>
                    <a:pt x="1745" y="0"/>
                  </a:moveTo>
                  <a:cubicBezTo>
                    <a:pt x="785" y="0"/>
                    <a:pt x="1" y="785"/>
                    <a:pt x="1" y="1744"/>
                  </a:cubicBezTo>
                  <a:cubicBezTo>
                    <a:pt x="1" y="2709"/>
                    <a:pt x="785" y="3490"/>
                    <a:pt x="1745" y="3490"/>
                  </a:cubicBezTo>
                  <a:cubicBezTo>
                    <a:pt x="2710" y="3490"/>
                    <a:pt x="3490" y="2709"/>
                    <a:pt x="3490" y="1744"/>
                  </a:cubicBezTo>
                  <a:cubicBezTo>
                    <a:pt x="3490" y="785"/>
                    <a:pt x="2710" y="0"/>
                    <a:pt x="17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5"/>
            <p:cNvSpPr/>
            <p:nvPr/>
          </p:nvSpPr>
          <p:spPr>
            <a:xfrm>
              <a:off x="3809821" y="4444073"/>
              <a:ext cx="96170" cy="96201"/>
            </a:xfrm>
            <a:custGeom>
              <a:avLst/>
              <a:gdLst/>
              <a:ahLst/>
              <a:cxnLst/>
              <a:rect l="l" t="t" r="r" b="b"/>
              <a:pathLst>
                <a:path w="5817" h="5818" extrusionOk="0">
                  <a:moveTo>
                    <a:pt x="2910" y="1"/>
                  </a:moveTo>
                  <a:cubicBezTo>
                    <a:pt x="1303" y="1"/>
                    <a:pt x="1" y="1303"/>
                    <a:pt x="1" y="2906"/>
                  </a:cubicBezTo>
                  <a:cubicBezTo>
                    <a:pt x="1" y="4515"/>
                    <a:pt x="1303" y="5817"/>
                    <a:pt x="2910" y="5817"/>
                  </a:cubicBezTo>
                  <a:cubicBezTo>
                    <a:pt x="4518" y="5817"/>
                    <a:pt x="5816" y="4515"/>
                    <a:pt x="5816" y="2906"/>
                  </a:cubicBezTo>
                  <a:cubicBezTo>
                    <a:pt x="5816" y="1303"/>
                    <a:pt x="4518" y="1"/>
                    <a:pt x="29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5"/>
            <p:cNvSpPr/>
            <p:nvPr/>
          </p:nvSpPr>
          <p:spPr>
            <a:xfrm>
              <a:off x="3804993" y="4439261"/>
              <a:ext cx="105808" cy="105824"/>
            </a:xfrm>
            <a:custGeom>
              <a:avLst/>
              <a:gdLst/>
              <a:ahLst/>
              <a:cxnLst/>
              <a:rect l="l" t="t" r="r" b="b"/>
              <a:pathLst>
                <a:path w="6400" h="6400" extrusionOk="0">
                  <a:moveTo>
                    <a:pt x="3202" y="580"/>
                  </a:moveTo>
                  <a:cubicBezTo>
                    <a:pt x="4646" y="580"/>
                    <a:pt x="5819" y="1758"/>
                    <a:pt x="5819" y="3197"/>
                  </a:cubicBezTo>
                  <a:cubicBezTo>
                    <a:pt x="5819" y="4642"/>
                    <a:pt x="4646" y="5816"/>
                    <a:pt x="3202" y="5816"/>
                  </a:cubicBezTo>
                  <a:cubicBezTo>
                    <a:pt x="1758" y="5816"/>
                    <a:pt x="584" y="4642"/>
                    <a:pt x="584" y="3197"/>
                  </a:cubicBezTo>
                  <a:cubicBezTo>
                    <a:pt x="584" y="1758"/>
                    <a:pt x="1758" y="580"/>
                    <a:pt x="3202" y="580"/>
                  </a:cubicBezTo>
                  <a:close/>
                  <a:moveTo>
                    <a:pt x="3202" y="0"/>
                  </a:moveTo>
                  <a:cubicBezTo>
                    <a:pt x="1436" y="0"/>
                    <a:pt x="0" y="1436"/>
                    <a:pt x="0" y="3197"/>
                  </a:cubicBezTo>
                  <a:cubicBezTo>
                    <a:pt x="0" y="4964"/>
                    <a:pt x="1436" y="6400"/>
                    <a:pt x="3202" y="6400"/>
                  </a:cubicBezTo>
                  <a:cubicBezTo>
                    <a:pt x="4964" y="6400"/>
                    <a:pt x="6400" y="4964"/>
                    <a:pt x="6400" y="3197"/>
                  </a:cubicBezTo>
                  <a:cubicBezTo>
                    <a:pt x="6400" y="1436"/>
                    <a:pt x="4964" y="0"/>
                    <a:pt x="32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5"/>
            <p:cNvSpPr/>
            <p:nvPr/>
          </p:nvSpPr>
          <p:spPr>
            <a:xfrm>
              <a:off x="3833844" y="4468097"/>
              <a:ext cx="48126" cy="48150"/>
            </a:xfrm>
            <a:custGeom>
              <a:avLst/>
              <a:gdLst/>
              <a:ahLst/>
              <a:cxnLst/>
              <a:rect l="l" t="t" r="r" b="b"/>
              <a:pathLst>
                <a:path w="2911" h="2912" extrusionOk="0">
                  <a:moveTo>
                    <a:pt x="1457" y="1"/>
                  </a:moveTo>
                  <a:cubicBezTo>
                    <a:pt x="652" y="1"/>
                    <a:pt x="1" y="652"/>
                    <a:pt x="1" y="1453"/>
                  </a:cubicBezTo>
                  <a:cubicBezTo>
                    <a:pt x="1" y="2260"/>
                    <a:pt x="652" y="2911"/>
                    <a:pt x="1457" y="2911"/>
                  </a:cubicBezTo>
                  <a:cubicBezTo>
                    <a:pt x="2259" y="2911"/>
                    <a:pt x="2910" y="2260"/>
                    <a:pt x="2910" y="1453"/>
                  </a:cubicBezTo>
                  <a:cubicBezTo>
                    <a:pt x="2910" y="652"/>
                    <a:pt x="2259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5"/>
            <p:cNvSpPr/>
            <p:nvPr/>
          </p:nvSpPr>
          <p:spPr>
            <a:xfrm>
              <a:off x="3829083" y="4463285"/>
              <a:ext cx="57698" cy="57707"/>
            </a:xfrm>
            <a:custGeom>
              <a:avLst/>
              <a:gdLst/>
              <a:ahLst/>
              <a:cxnLst/>
              <a:rect l="l" t="t" r="r" b="b"/>
              <a:pathLst>
                <a:path w="3490" h="3490" extrusionOk="0">
                  <a:moveTo>
                    <a:pt x="1745" y="584"/>
                  </a:moveTo>
                  <a:cubicBezTo>
                    <a:pt x="2384" y="584"/>
                    <a:pt x="2910" y="1106"/>
                    <a:pt x="2910" y="1744"/>
                  </a:cubicBezTo>
                  <a:cubicBezTo>
                    <a:pt x="2910" y="2388"/>
                    <a:pt x="2384" y="2910"/>
                    <a:pt x="1745" y="2910"/>
                  </a:cubicBezTo>
                  <a:cubicBezTo>
                    <a:pt x="1102" y="2910"/>
                    <a:pt x="580" y="2388"/>
                    <a:pt x="580" y="1744"/>
                  </a:cubicBezTo>
                  <a:cubicBezTo>
                    <a:pt x="580" y="1106"/>
                    <a:pt x="1102" y="584"/>
                    <a:pt x="1745" y="584"/>
                  </a:cubicBezTo>
                  <a:close/>
                  <a:moveTo>
                    <a:pt x="1745" y="0"/>
                  </a:moveTo>
                  <a:cubicBezTo>
                    <a:pt x="781" y="0"/>
                    <a:pt x="0" y="785"/>
                    <a:pt x="0" y="1744"/>
                  </a:cubicBezTo>
                  <a:cubicBezTo>
                    <a:pt x="0" y="2709"/>
                    <a:pt x="781" y="3490"/>
                    <a:pt x="1745" y="3490"/>
                  </a:cubicBezTo>
                  <a:cubicBezTo>
                    <a:pt x="2705" y="3490"/>
                    <a:pt x="3490" y="2709"/>
                    <a:pt x="3490" y="1744"/>
                  </a:cubicBezTo>
                  <a:cubicBezTo>
                    <a:pt x="3490" y="785"/>
                    <a:pt x="2705" y="0"/>
                    <a:pt x="17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5"/>
            <p:cNvSpPr/>
            <p:nvPr/>
          </p:nvSpPr>
          <p:spPr>
            <a:xfrm>
              <a:off x="3513371" y="3667079"/>
              <a:ext cx="101675" cy="770184"/>
            </a:xfrm>
            <a:custGeom>
              <a:avLst/>
              <a:gdLst/>
              <a:ahLst/>
              <a:cxnLst/>
              <a:rect l="l" t="t" r="r" b="b"/>
              <a:pathLst>
                <a:path w="6150" h="46579" extrusionOk="0">
                  <a:moveTo>
                    <a:pt x="0" y="1"/>
                  </a:moveTo>
                  <a:lnTo>
                    <a:pt x="0" y="46578"/>
                  </a:lnTo>
                  <a:lnTo>
                    <a:pt x="6149" y="46578"/>
                  </a:lnTo>
                  <a:lnTo>
                    <a:pt x="614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5"/>
            <p:cNvSpPr/>
            <p:nvPr/>
          </p:nvSpPr>
          <p:spPr>
            <a:xfrm>
              <a:off x="3508526" y="3662251"/>
              <a:ext cx="111346" cy="779758"/>
            </a:xfrm>
            <a:custGeom>
              <a:avLst/>
              <a:gdLst/>
              <a:ahLst/>
              <a:cxnLst/>
              <a:rect l="l" t="t" r="r" b="b"/>
              <a:pathLst>
                <a:path w="6735" h="47158" extrusionOk="0">
                  <a:moveTo>
                    <a:pt x="6155" y="581"/>
                  </a:moveTo>
                  <a:lnTo>
                    <a:pt x="6155" y="46578"/>
                  </a:lnTo>
                  <a:lnTo>
                    <a:pt x="581" y="46578"/>
                  </a:lnTo>
                  <a:lnTo>
                    <a:pt x="581" y="581"/>
                  </a:lnTo>
                  <a:close/>
                  <a:moveTo>
                    <a:pt x="293" y="1"/>
                  </a:moveTo>
                  <a:cubicBezTo>
                    <a:pt x="130" y="1"/>
                    <a:pt x="1" y="130"/>
                    <a:pt x="1" y="293"/>
                  </a:cubicBezTo>
                  <a:lnTo>
                    <a:pt x="1" y="46870"/>
                  </a:lnTo>
                  <a:cubicBezTo>
                    <a:pt x="1" y="47028"/>
                    <a:pt x="130" y="47158"/>
                    <a:pt x="293" y="47158"/>
                  </a:cubicBezTo>
                  <a:lnTo>
                    <a:pt x="6442" y="47158"/>
                  </a:lnTo>
                  <a:cubicBezTo>
                    <a:pt x="6606" y="47158"/>
                    <a:pt x="6735" y="47028"/>
                    <a:pt x="6735" y="46870"/>
                  </a:cubicBezTo>
                  <a:lnTo>
                    <a:pt x="6735" y="293"/>
                  </a:lnTo>
                  <a:cubicBezTo>
                    <a:pt x="6735" y="130"/>
                    <a:pt x="6606" y="1"/>
                    <a:pt x="64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5"/>
            <p:cNvSpPr/>
            <p:nvPr/>
          </p:nvSpPr>
          <p:spPr>
            <a:xfrm>
              <a:off x="3486239" y="4069431"/>
              <a:ext cx="155935" cy="367805"/>
            </a:xfrm>
            <a:custGeom>
              <a:avLst/>
              <a:gdLst/>
              <a:ahLst/>
              <a:cxnLst/>
              <a:rect l="l" t="t" r="r" b="b"/>
              <a:pathLst>
                <a:path w="9432" h="22244" extrusionOk="0">
                  <a:moveTo>
                    <a:pt x="0" y="0"/>
                  </a:moveTo>
                  <a:lnTo>
                    <a:pt x="0" y="22243"/>
                  </a:lnTo>
                  <a:lnTo>
                    <a:pt x="9431" y="22243"/>
                  </a:lnTo>
                  <a:lnTo>
                    <a:pt x="94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5"/>
            <p:cNvSpPr/>
            <p:nvPr/>
          </p:nvSpPr>
          <p:spPr>
            <a:xfrm>
              <a:off x="3481477" y="4064653"/>
              <a:ext cx="165441" cy="377329"/>
            </a:xfrm>
            <a:custGeom>
              <a:avLst/>
              <a:gdLst/>
              <a:ahLst/>
              <a:cxnLst/>
              <a:rect l="l" t="t" r="r" b="b"/>
              <a:pathLst>
                <a:path w="10007" h="22820" extrusionOk="0">
                  <a:moveTo>
                    <a:pt x="9427" y="581"/>
                  </a:moveTo>
                  <a:lnTo>
                    <a:pt x="9427" y="22240"/>
                  </a:lnTo>
                  <a:lnTo>
                    <a:pt x="581" y="22240"/>
                  </a:lnTo>
                  <a:lnTo>
                    <a:pt x="581" y="581"/>
                  </a:lnTo>
                  <a:close/>
                  <a:moveTo>
                    <a:pt x="288" y="1"/>
                  </a:moveTo>
                  <a:cubicBezTo>
                    <a:pt x="130" y="1"/>
                    <a:pt x="1" y="130"/>
                    <a:pt x="1" y="289"/>
                  </a:cubicBezTo>
                  <a:lnTo>
                    <a:pt x="1" y="22532"/>
                  </a:lnTo>
                  <a:cubicBezTo>
                    <a:pt x="1" y="22690"/>
                    <a:pt x="130" y="22820"/>
                    <a:pt x="288" y="22820"/>
                  </a:cubicBezTo>
                  <a:lnTo>
                    <a:pt x="9719" y="22820"/>
                  </a:lnTo>
                  <a:cubicBezTo>
                    <a:pt x="9878" y="22820"/>
                    <a:pt x="10007" y="22690"/>
                    <a:pt x="10007" y="22532"/>
                  </a:cubicBezTo>
                  <a:lnTo>
                    <a:pt x="10007" y="289"/>
                  </a:lnTo>
                  <a:cubicBezTo>
                    <a:pt x="10007" y="130"/>
                    <a:pt x="9878" y="1"/>
                    <a:pt x="97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5"/>
            <p:cNvSpPr/>
            <p:nvPr/>
          </p:nvSpPr>
          <p:spPr>
            <a:xfrm>
              <a:off x="3329631" y="3369172"/>
              <a:ext cx="130739" cy="210772"/>
            </a:xfrm>
            <a:custGeom>
              <a:avLst/>
              <a:gdLst/>
              <a:ahLst/>
              <a:cxnLst/>
              <a:rect l="l" t="t" r="r" b="b"/>
              <a:pathLst>
                <a:path w="7908" h="12747" extrusionOk="0">
                  <a:moveTo>
                    <a:pt x="0" y="1"/>
                  </a:moveTo>
                  <a:lnTo>
                    <a:pt x="0" y="12746"/>
                  </a:lnTo>
                  <a:lnTo>
                    <a:pt x="7907" y="1274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5"/>
            <p:cNvSpPr/>
            <p:nvPr/>
          </p:nvSpPr>
          <p:spPr>
            <a:xfrm>
              <a:off x="3324787" y="3364410"/>
              <a:ext cx="140394" cy="220279"/>
            </a:xfrm>
            <a:custGeom>
              <a:avLst/>
              <a:gdLst/>
              <a:ahLst/>
              <a:cxnLst/>
              <a:rect l="l" t="t" r="r" b="b"/>
              <a:pathLst>
                <a:path w="8492" h="13322" extrusionOk="0">
                  <a:moveTo>
                    <a:pt x="7912" y="581"/>
                  </a:moveTo>
                  <a:lnTo>
                    <a:pt x="7912" y="12742"/>
                  </a:lnTo>
                  <a:lnTo>
                    <a:pt x="582" y="12742"/>
                  </a:lnTo>
                  <a:lnTo>
                    <a:pt x="582" y="581"/>
                  </a:lnTo>
                  <a:close/>
                  <a:moveTo>
                    <a:pt x="293" y="0"/>
                  </a:moveTo>
                  <a:cubicBezTo>
                    <a:pt x="131" y="0"/>
                    <a:pt x="0" y="131"/>
                    <a:pt x="0" y="289"/>
                  </a:cubicBezTo>
                  <a:lnTo>
                    <a:pt x="0" y="13034"/>
                  </a:lnTo>
                  <a:cubicBezTo>
                    <a:pt x="0" y="13193"/>
                    <a:pt x="131" y="13322"/>
                    <a:pt x="293" y="13322"/>
                  </a:cubicBezTo>
                  <a:lnTo>
                    <a:pt x="8200" y="13322"/>
                  </a:lnTo>
                  <a:cubicBezTo>
                    <a:pt x="8363" y="13322"/>
                    <a:pt x="8492" y="13193"/>
                    <a:pt x="8492" y="13034"/>
                  </a:cubicBezTo>
                  <a:lnTo>
                    <a:pt x="8492" y="289"/>
                  </a:lnTo>
                  <a:cubicBezTo>
                    <a:pt x="8492" y="131"/>
                    <a:pt x="8363" y="0"/>
                    <a:pt x="82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5"/>
            <p:cNvSpPr/>
            <p:nvPr/>
          </p:nvSpPr>
          <p:spPr>
            <a:xfrm>
              <a:off x="3052840" y="2693647"/>
              <a:ext cx="696134" cy="675719"/>
            </a:xfrm>
            <a:custGeom>
              <a:avLst/>
              <a:gdLst/>
              <a:ahLst/>
              <a:cxnLst/>
              <a:rect l="l" t="t" r="r" b="b"/>
              <a:pathLst>
                <a:path w="42107" h="40866" extrusionOk="0">
                  <a:moveTo>
                    <a:pt x="6217" y="0"/>
                  </a:moveTo>
                  <a:cubicBezTo>
                    <a:pt x="3286" y="0"/>
                    <a:pt x="890" y="2338"/>
                    <a:pt x="818" y="5268"/>
                  </a:cubicBezTo>
                  <a:lnTo>
                    <a:pt x="76" y="35334"/>
                  </a:lnTo>
                  <a:cubicBezTo>
                    <a:pt x="1" y="38365"/>
                    <a:pt x="2439" y="40866"/>
                    <a:pt x="5473" y="40866"/>
                  </a:cubicBezTo>
                  <a:lnTo>
                    <a:pt x="36271" y="40866"/>
                  </a:lnTo>
                  <a:cubicBezTo>
                    <a:pt x="39577" y="40866"/>
                    <a:pt x="42107" y="37919"/>
                    <a:pt x="41606" y="34646"/>
                  </a:cubicBezTo>
                  <a:lnTo>
                    <a:pt x="36980" y="4580"/>
                  </a:lnTo>
                  <a:cubicBezTo>
                    <a:pt x="36575" y="1945"/>
                    <a:pt x="34308" y="0"/>
                    <a:pt x="3164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5"/>
            <p:cNvSpPr/>
            <p:nvPr/>
          </p:nvSpPr>
          <p:spPr>
            <a:xfrm>
              <a:off x="3048640" y="2688869"/>
              <a:ext cx="700945" cy="685343"/>
            </a:xfrm>
            <a:custGeom>
              <a:avLst/>
              <a:gdLst/>
              <a:ahLst/>
              <a:cxnLst/>
              <a:rect l="l" t="t" r="r" b="b"/>
              <a:pathLst>
                <a:path w="42398" h="41448" extrusionOk="0">
                  <a:moveTo>
                    <a:pt x="31899" y="581"/>
                  </a:moveTo>
                  <a:cubicBezTo>
                    <a:pt x="34442" y="581"/>
                    <a:pt x="36562" y="2401"/>
                    <a:pt x="36950" y="4914"/>
                  </a:cubicBezTo>
                  <a:lnTo>
                    <a:pt x="41571" y="34981"/>
                  </a:lnTo>
                  <a:cubicBezTo>
                    <a:pt x="41797" y="36455"/>
                    <a:pt x="41371" y="37949"/>
                    <a:pt x="40398" y="39085"/>
                  </a:cubicBezTo>
                  <a:cubicBezTo>
                    <a:pt x="39426" y="40216"/>
                    <a:pt x="38014" y="40863"/>
                    <a:pt x="36525" y="40863"/>
                  </a:cubicBezTo>
                  <a:lnTo>
                    <a:pt x="5727" y="40863"/>
                  </a:lnTo>
                  <a:cubicBezTo>
                    <a:pt x="4338" y="40863"/>
                    <a:pt x="3039" y="40316"/>
                    <a:pt x="2070" y="39322"/>
                  </a:cubicBezTo>
                  <a:cubicBezTo>
                    <a:pt x="1103" y="38328"/>
                    <a:pt x="585" y="37018"/>
                    <a:pt x="618" y="35628"/>
                  </a:cubicBezTo>
                  <a:lnTo>
                    <a:pt x="1365" y="5561"/>
                  </a:lnTo>
                  <a:cubicBezTo>
                    <a:pt x="1432" y="2769"/>
                    <a:pt x="3677" y="581"/>
                    <a:pt x="6471" y="581"/>
                  </a:cubicBezTo>
                  <a:close/>
                  <a:moveTo>
                    <a:pt x="6471" y="1"/>
                  </a:moveTo>
                  <a:cubicBezTo>
                    <a:pt x="3357" y="1"/>
                    <a:pt x="860" y="2434"/>
                    <a:pt x="781" y="5549"/>
                  </a:cubicBezTo>
                  <a:lnTo>
                    <a:pt x="37" y="35615"/>
                  </a:lnTo>
                  <a:cubicBezTo>
                    <a:pt x="0" y="37160"/>
                    <a:pt x="571" y="38621"/>
                    <a:pt x="1654" y="39727"/>
                  </a:cubicBezTo>
                  <a:cubicBezTo>
                    <a:pt x="2735" y="40838"/>
                    <a:pt x="4178" y="41447"/>
                    <a:pt x="5727" y="41447"/>
                  </a:cubicBezTo>
                  <a:lnTo>
                    <a:pt x="36525" y="41447"/>
                  </a:lnTo>
                  <a:cubicBezTo>
                    <a:pt x="38186" y="41447"/>
                    <a:pt x="39760" y="40721"/>
                    <a:pt x="40841" y="39461"/>
                  </a:cubicBezTo>
                  <a:cubicBezTo>
                    <a:pt x="41922" y="38199"/>
                    <a:pt x="42398" y="36534"/>
                    <a:pt x="42147" y="34893"/>
                  </a:cubicBezTo>
                  <a:lnTo>
                    <a:pt x="37523" y="4823"/>
                  </a:lnTo>
                  <a:cubicBezTo>
                    <a:pt x="37092" y="2030"/>
                    <a:pt x="34729" y="1"/>
                    <a:pt x="318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5"/>
            <p:cNvSpPr/>
            <p:nvPr/>
          </p:nvSpPr>
          <p:spPr>
            <a:xfrm>
              <a:off x="3257213" y="3680422"/>
              <a:ext cx="234332" cy="156768"/>
            </a:xfrm>
            <a:custGeom>
              <a:avLst/>
              <a:gdLst/>
              <a:ahLst/>
              <a:cxnLst/>
              <a:rect l="l" t="t" r="r" b="b"/>
              <a:pathLst>
                <a:path w="14174" h="9481" extrusionOk="0">
                  <a:moveTo>
                    <a:pt x="13847" y="1"/>
                  </a:moveTo>
                  <a:cubicBezTo>
                    <a:pt x="13792" y="1"/>
                    <a:pt x="13736" y="17"/>
                    <a:pt x="13686" y="49"/>
                  </a:cubicBezTo>
                  <a:lnTo>
                    <a:pt x="172" y="8946"/>
                  </a:lnTo>
                  <a:cubicBezTo>
                    <a:pt x="39" y="9033"/>
                    <a:pt x="1" y="9213"/>
                    <a:pt x="89" y="9347"/>
                  </a:cubicBezTo>
                  <a:cubicBezTo>
                    <a:pt x="147" y="9434"/>
                    <a:pt x="239" y="9480"/>
                    <a:pt x="335" y="9480"/>
                  </a:cubicBezTo>
                  <a:cubicBezTo>
                    <a:pt x="389" y="9480"/>
                    <a:pt x="443" y="9463"/>
                    <a:pt x="494" y="9430"/>
                  </a:cubicBezTo>
                  <a:lnTo>
                    <a:pt x="14007" y="534"/>
                  </a:lnTo>
                  <a:cubicBezTo>
                    <a:pt x="14141" y="446"/>
                    <a:pt x="14174" y="267"/>
                    <a:pt x="14087" y="129"/>
                  </a:cubicBezTo>
                  <a:cubicBezTo>
                    <a:pt x="14031" y="45"/>
                    <a:pt x="13940" y="1"/>
                    <a:pt x="138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5"/>
            <p:cNvSpPr/>
            <p:nvPr/>
          </p:nvSpPr>
          <p:spPr>
            <a:xfrm>
              <a:off x="3201247" y="3805865"/>
              <a:ext cx="94368" cy="78194"/>
            </a:xfrm>
            <a:custGeom>
              <a:avLst/>
              <a:gdLst/>
              <a:ahLst/>
              <a:cxnLst/>
              <a:rect l="l" t="t" r="r" b="b"/>
              <a:pathLst>
                <a:path w="5708" h="4729" extrusionOk="0">
                  <a:moveTo>
                    <a:pt x="4037" y="1"/>
                  </a:moveTo>
                  <a:cubicBezTo>
                    <a:pt x="3750" y="1"/>
                    <a:pt x="3460" y="85"/>
                    <a:pt x="3206" y="257"/>
                  </a:cubicBezTo>
                  <a:lnTo>
                    <a:pt x="881" y="1822"/>
                  </a:lnTo>
                  <a:cubicBezTo>
                    <a:pt x="100" y="2348"/>
                    <a:pt x="0" y="3454"/>
                    <a:pt x="672" y="4115"/>
                  </a:cubicBezTo>
                  <a:lnTo>
                    <a:pt x="869" y="4306"/>
                  </a:lnTo>
                  <a:cubicBezTo>
                    <a:pt x="1156" y="4586"/>
                    <a:pt x="1531" y="4728"/>
                    <a:pt x="1907" y="4728"/>
                  </a:cubicBezTo>
                  <a:cubicBezTo>
                    <a:pt x="2241" y="4728"/>
                    <a:pt x="2577" y="4616"/>
                    <a:pt x="2852" y="4390"/>
                  </a:cubicBezTo>
                  <a:lnTo>
                    <a:pt x="4981" y="2632"/>
                  </a:lnTo>
                  <a:cubicBezTo>
                    <a:pt x="5649" y="2081"/>
                    <a:pt x="5707" y="1075"/>
                    <a:pt x="5102" y="453"/>
                  </a:cubicBezTo>
                  <a:cubicBezTo>
                    <a:pt x="4814" y="155"/>
                    <a:pt x="4427" y="1"/>
                    <a:pt x="40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5"/>
            <p:cNvSpPr/>
            <p:nvPr/>
          </p:nvSpPr>
          <p:spPr>
            <a:xfrm>
              <a:off x="3199510" y="3801053"/>
              <a:ext cx="98236" cy="87834"/>
            </a:xfrm>
            <a:custGeom>
              <a:avLst/>
              <a:gdLst/>
              <a:ahLst/>
              <a:cxnLst/>
              <a:rect l="l" t="t" r="r" b="b"/>
              <a:pathLst>
                <a:path w="5942" h="5312" extrusionOk="0">
                  <a:moveTo>
                    <a:pt x="4139" y="583"/>
                  </a:moveTo>
                  <a:cubicBezTo>
                    <a:pt x="4454" y="583"/>
                    <a:pt x="4766" y="708"/>
                    <a:pt x="4998" y="949"/>
                  </a:cubicBezTo>
                  <a:cubicBezTo>
                    <a:pt x="5236" y="1190"/>
                    <a:pt x="5353" y="1508"/>
                    <a:pt x="5332" y="1842"/>
                  </a:cubicBezTo>
                  <a:cubicBezTo>
                    <a:pt x="5315" y="2180"/>
                    <a:pt x="5161" y="2485"/>
                    <a:pt x="4902" y="2697"/>
                  </a:cubicBezTo>
                  <a:lnTo>
                    <a:pt x="2773" y="4456"/>
                  </a:lnTo>
                  <a:cubicBezTo>
                    <a:pt x="2549" y="4638"/>
                    <a:pt x="2279" y="4728"/>
                    <a:pt x="2010" y="4728"/>
                  </a:cubicBezTo>
                  <a:cubicBezTo>
                    <a:pt x="1707" y="4728"/>
                    <a:pt x="1406" y="4614"/>
                    <a:pt x="1174" y="4389"/>
                  </a:cubicBezTo>
                  <a:lnTo>
                    <a:pt x="982" y="4196"/>
                  </a:lnTo>
                  <a:cubicBezTo>
                    <a:pt x="723" y="3946"/>
                    <a:pt x="594" y="3595"/>
                    <a:pt x="627" y="3236"/>
                  </a:cubicBezTo>
                  <a:cubicBezTo>
                    <a:pt x="660" y="2878"/>
                    <a:pt x="853" y="2556"/>
                    <a:pt x="1149" y="2356"/>
                  </a:cubicBezTo>
                  <a:lnTo>
                    <a:pt x="3475" y="786"/>
                  </a:lnTo>
                  <a:cubicBezTo>
                    <a:pt x="3677" y="650"/>
                    <a:pt x="3909" y="583"/>
                    <a:pt x="4139" y="583"/>
                  </a:cubicBezTo>
                  <a:close/>
                  <a:moveTo>
                    <a:pt x="4141" y="0"/>
                  </a:moveTo>
                  <a:cubicBezTo>
                    <a:pt x="3797" y="0"/>
                    <a:pt x="3451" y="101"/>
                    <a:pt x="3149" y="306"/>
                  </a:cubicBezTo>
                  <a:lnTo>
                    <a:pt x="824" y="1871"/>
                  </a:lnTo>
                  <a:cubicBezTo>
                    <a:pt x="381" y="2171"/>
                    <a:pt x="97" y="2647"/>
                    <a:pt x="47" y="3182"/>
                  </a:cubicBezTo>
                  <a:cubicBezTo>
                    <a:pt x="1" y="3716"/>
                    <a:pt x="193" y="4238"/>
                    <a:pt x="577" y="4614"/>
                  </a:cubicBezTo>
                  <a:lnTo>
                    <a:pt x="769" y="4801"/>
                  </a:lnTo>
                  <a:cubicBezTo>
                    <a:pt x="1111" y="5140"/>
                    <a:pt x="1562" y="5311"/>
                    <a:pt x="2013" y="5311"/>
                  </a:cubicBezTo>
                  <a:cubicBezTo>
                    <a:pt x="2410" y="5311"/>
                    <a:pt x="2810" y="5177"/>
                    <a:pt x="3140" y="4907"/>
                  </a:cubicBezTo>
                  <a:lnTo>
                    <a:pt x="5269" y="3148"/>
                  </a:lnTo>
                  <a:cubicBezTo>
                    <a:pt x="5654" y="2832"/>
                    <a:pt x="5887" y="2368"/>
                    <a:pt x="5916" y="1876"/>
                  </a:cubicBezTo>
                  <a:cubicBezTo>
                    <a:pt x="5941" y="1383"/>
                    <a:pt x="5762" y="899"/>
                    <a:pt x="5415" y="543"/>
                  </a:cubicBezTo>
                  <a:cubicBezTo>
                    <a:pt x="5071" y="185"/>
                    <a:pt x="4608" y="0"/>
                    <a:pt x="414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5"/>
            <p:cNvSpPr/>
            <p:nvPr/>
          </p:nvSpPr>
          <p:spPr>
            <a:xfrm>
              <a:off x="3070167" y="3550846"/>
              <a:ext cx="987999" cy="159811"/>
            </a:xfrm>
            <a:custGeom>
              <a:avLst/>
              <a:gdLst/>
              <a:ahLst/>
              <a:cxnLst/>
              <a:rect l="l" t="t" r="r" b="b"/>
              <a:pathLst>
                <a:path w="59761" h="9665" extrusionOk="0">
                  <a:moveTo>
                    <a:pt x="4184" y="1"/>
                  </a:moveTo>
                  <a:cubicBezTo>
                    <a:pt x="1875" y="1"/>
                    <a:pt x="1" y="1871"/>
                    <a:pt x="1" y="4184"/>
                  </a:cubicBezTo>
                  <a:lnTo>
                    <a:pt x="1" y="5482"/>
                  </a:lnTo>
                  <a:cubicBezTo>
                    <a:pt x="1" y="7791"/>
                    <a:pt x="1875" y="9665"/>
                    <a:pt x="4184" y="9665"/>
                  </a:cubicBezTo>
                  <a:lnTo>
                    <a:pt x="59641" y="9665"/>
                  </a:lnTo>
                  <a:cubicBezTo>
                    <a:pt x="59707" y="9665"/>
                    <a:pt x="59761" y="9610"/>
                    <a:pt x="59761" y="9544"/>
                  </a:cubicBezTo>
                  <a:lnTo>
                    <a:pt x="59761" y="121"/>
                  </a:lnTo>
                  <a:cubicBezTo>
                    <a:pt x="59761" y="55"/>
                    <a:pt x="59707" y="1"/>
                    <a:pt x="5964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5"/>
            <p:cNvSpPr/>
            <p:nvPr/>
          </p:nvSpPr>
          <p:spPr>
            <a:xfrm>
              <a:off x="3065405" y="3546018"/>
              <a:ext cx="997604" cy="169484"/>
            </a:xfrm>
            <a:custGeom>
              <a:avLst/>
              <a:gdLst/>
              <a:ahLst/>
              <a:cxnLst/>
              <a:rect l="l" t="t" r="r" b="b"/>
              <a:pathLst>
                <a:path w="60342" h="10250" extrusionOk="0">
                  <a:moveTo>
                    <a:pt x="55787" y="581"/>
                  </a:moveTo>
                  <a:cubicBezTo>
                    <a:pt x="57975" y="581"/>
                    <a:pt x="59757" y="2363"/>
                    <a:pt x="59757" y="4555"/>
                  </a:cubicBezTo>
                  <a:lnTo>
                    <a:pt x="59757" y="5694"/>
                  </a:lnTo>
                  <a:cubicBezTo>
                    <a:pt x="59757" y="7887"/>
                    <a:pt x="57975" y="9669"/>
                    <a:pt x="55787" y="9669"/>
                  </a:cubicBezTo>
                  <a:lnTo>
                    <a:pt x="4555" y="9669"/>
                  </a:lnTo>
                  <a:cubicBezTo>
                    <a:pt x="2363" y="9669"/>
                    <a:pt x="580" y="7887"/>
                    <a:pt x="580" y="5694"/>
                  </a:cubicBezTo>
                  <a:lnTo>
                    <a:pt x="580" y="4555"/>
                  </a:lnTo>
                  <a:cubicBezTo>
                    <a:pt x="580" y="2363"/>
                    <a:pt x="2363" y="581"/>
                    <a:pt x="4555" y="581"/>
                  </a:cubicBezTo>
                  <a:close/>
                  <a:moveTo>
                    <a:pt x="4555" y="0"/>
                  </a:moveTo>
                  <a:cubicBezTo>
                    <a:pt x="2042" y="0"/>
                    <a:pt x="0" y="2041"/>
                    <a:pt x="0" y="4555"/>
                  </a:cubicBezTo>
                  <a:lnTo>
                    <a:pt x="0" y="5694"/>
                  </a:lnTo>
                  <a:cubicBezTo>
                    <a:pt x="0" y="8203"/>
                    <a:pt x="2042" y="10249"/>
                    <a:pt x="4555" y="10249"/>
                  </a:cubicBezTo>
                  <a:lnTo>
                    <a:pt x="55787" y="10249"/>
                  </a:lnTo>
                  <a:cubicBezTo>
                    <a:pt x="58295" y="10249"/>
                    <a:pt x="60341" y="8203"/>
                    <a:pt x="60341" y="5694"/>
                  </a:cubicBezTo>
                  <a:lnTo>
                    <a:pt x="60341" y="4555"/>
                  </a:lnTo>
                  <a:cubicBezTo>
                    <a:pt x="60341" y="2041"/>
                    <a:pt x="58295" y="0"/>
                    <a:pt x="557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5"/>
            <p:cNvSpPr/>
            <p:nvPr/>
          </p:nvSpPr>
          <p:spPr>
            <a:xfrm>
              <a:off x="3462496" y="3550846"/>
              <a:ext cx="595699" cy="159811"/>
            </a:xfrm>
            <a:custGeom>
              <a:avLst/>
              <a:gdLst/>
              <a:ahLst/>
              <a:cxnLst/>
              <a:rect l="l" t="t" r="r" b="b"/>
              <a:pathLst>
                <a:path w="36032" h="9665" extrusionOk="0">
                  <a:moveTo>
                    <a:pt x="4835" y="1"/>
                  </a:moveTo>
                  <a:cubicBezTo>
                    <a:pt x="2163" y="1"/>
                    <a:pt x="0" y="2163"/>
                    <a:pt x="0" y="4830"/>
                  </a:cubicBezTo>
                  <a:cubicBezTo>
                    <a:pt x="0" y="7502"/>
                    <a:pt x="2163" y="9665"/>
                    <a:pt x="4835" y="9665"/>
                  </a:cubicBezTo>
                  <a:lnTo>
                    <a:pt x="31197" y="9665"/>
                  </a:lnTo>
                  <a:cubicBezTo>
                    <a:pt x="33870" y="9665"/>
                    <a:pt x="36032" y="7502"/>
                    <a:pt x="36032" y="4830"/>
                  </a:cubicBezTo>
                  <a:cubicBezTo>
                    <a:pt x="36032" y="2163"/>
                    <a:pt x="33870" y="1"/>
                    <a:pt x="3119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5"/>
            <p:cNvSpPr/>
            <p:nvPr/>
          </p:nvSpPr>
          <p:spPr>
            <a:xfrm>
              <a:off x="3457652" y="3546018"/>
              <a:ext cx="605387" cy="169484"/>
            </a:xfrm>
            <a:custGeom>
              <a:avLst/>
              <a:gdLst/>
              <a:ahLst/>
              <a:cxnLst/>
              <a:rect l="l" t="t" r="r" b="b"/>
              <a:pathLst>
                <a:path w="36618" h="10250" extrusionOk="0">
                  <a:moveTo>
                    <a:pt x="31490" y="581"/>
                  </a:moveTo>
                  <a:cubicBezTo>
                    <a:pt x="33995" y="581"/>
                    <a:pt x="36033" y="2617"/>
                    <a:pt x="36033" y="5122"/>
                  </a:cubicBezTo>
                  <a:cubicBezTo>
                    <a:pt x="36033" y="7627"/>
                    <a:pt x="33995" y="9669"/>
                    <a:pt x="31490" y="9669"/>
                  </a:cubicBezTo>
                  <a:lnTo>
                    <a:pt x="5128" y="9669"/>
                  </a:lnTo>
                  <a:cubicBezTo>
                    <a:pt x="2623" y="9669"/>
                    <a:pt x="586" y="7627"/>
                    <a:pt x="586" y="5122"/>
                  </a:cubicBezTo>
                  <a:cubicBezTo>
                    <a:pt x="586" y="2617"/>
                    <a:pt x="2623" y="581"/>
                    <a:pt x="5128" y="581"/>
                  </a:cubicBezTo>
                  <a:close/>
                  <a:moveTo>
                    <a:pt x="5128" y="0"/>
                  </a:moveTo>
                  <a:cubicBezTo>
                    <a:pt x="2301" y="0"/>
                    <a:pt x="1" y="2301"/>
                    <a:pt x="1" y="5122"/>
                  </a:cubicBezTo>
                  <a:cubicBezTo>
                    <a:pt x="1" y="7949"/>
                    <a:pt x="2301" y="10249"/>
                    <a:pt x="5128" y="10249"/>
                  </a:cubicBezTo>
                  <a:lnTo>
                    <a:pt x="31490" y="10249"/>
                  </a:lnTo>
                  <a:cubicBezTo>
                    <a:pt x="34317" y="10249"/>
                    <a:pt x="36617" y="7949"/>
                    <a:pt x="36617" y="5122"/>
                  </a:cubicBezTo>
                  <a:cubicBezTo>
                    <a:pt x="36617" y="2301"/>
                    <a:pt x="34317" y="0"/>
                    <a:pt x="314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5"/>
            <p:cNvSpPr/>
            <p:nvPr/>
          </p:nvSpPr>
          <p:spPr>
            <a:xfrm>
              <a:off x="3126216" y="4422694"/>
              <a:ext cx="795164" cy="43570"/>
            </a:xfrm>
            <a:custGeom>
              <a:avLst/>
              <a:gdLst/>
              <a:ahLst/>
              <a:cxnLst/>
              <a:rect l="l" t="t" r="r" b="b"/>
              <a:pathLst>
                <a:path w="48097" h="2635" extrusionOk="0">
                  <a:moveTo>
                    <a:pt x="68" y="0"/>
                  </a:moveTo>
                  <a:cubicBezTo>
                    <a:pt x="29" y="0"/>
                    <a:pt x="0" y="29"/>
                    <a:pt x="0" y="67"/>
                  </a:cubicBezTo>
                  <a:lnTo>
                    <a:pt x="0" y="2634"/>
                  </a:lnTo>
                  <a:lnTo>
                    <a:pt x="48097" y="2634"/>
                  </a:lnTo>
                  <a:lnTo>
                    <a:pt x="48097" y="67"/>
                  </a:lnTo>
                  <a:cubicBezTo>
                    <a:pt x="48097" y="29"/>
                    <a:pt x="48068" y="0"/>
                    <a:pt x="480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5"/>
            <p:cNvSpPr/>
            <p:nvPr/>
          </p:nvSpPr>
          <p:spPr>
            <a:xfrm>
              <a:off x="3121372" y="4417850"/>
              <a:ext cx="804852" cy="53177"/>
            </a:xfrm>
            <a:custGeom>
              <a:avLst/>
              <a:gdLst/>
              <a:ahLst/>
              <a:cxnLst/>
              <a:rect l="l" t="t" r="r" b="b"/>
              <a:pathLst>
                <a:path w="48683" h="3216" extrusionOk="0">
                  <a:moveTo>
                    <a:pt x="46068" y="585"/>
                  </a:moveTo>
                  <a:cubicBezTo>
                    <a:pt x="47188" y="585"/>
                    <a:pt x="48097" y="1496"/>
                    <a:pt x="48097" y="2614"/>
                  </a:cubicBezTo>
                  <a:lnTo>
                    <a:pt x="48097" y="2635"/>
                  </a:lnTo>
                  <a:lnTo>
                    <a:pt x="586" y="2635"/>
                  </a:lnTo>
                  <a:lnTo>
                    <a:pt x="586" y="2614"/>
                  </a:lnTo>
                  <a:cubicBezTo>
                    <a:pt x="586" y="1496"/>
                    <a:pt x="1496" y="585"/>
                    <a:pt x="2615" y="585"/>
                  </a:cubicBezTo>
                  <a:close/>
                  <a:moveTo>
                    <a:pt x="2615" y="1"/>
                  </a:moveTo>
                  <a:cubicBezTo>
                    <a:pt x="1174" y="1"/>
                    <a:pt x="1" y="1174"/>
                    <a:pt x="1" y="2614"/>
                  </a:cubicBezTo>
                  <a:lnTo>
                    <a:pt x="1" y="2927"/>
                  </a:lnTo>
                  <a:cubicBezTo>
                    <a:pt x="1" y="3086"/>
                    <a:pt x="130" y="3215"/>
                    <a:pt x="293" y="3215"/>
                  </a:cubicBezTo>
                  <a:lnTo>
                    <a:pt x="48390" y="3215"/>
                  </a:lnTo>
                  <a:cubicBezTo>
                    <a:pt x="48553" y="3215"/>
                    <a:pt x="48682" y="3086"/>
                    <a:pt x="48682" y="2927"/>
                  </a:cubicBezTo>
                  <a:lnTo>
                    <a:pt x="48682" y="2614"/>
                  </a:lnTo>
                  <a:cubicBezTo>
                    <a:pt x="48682" y="1174"/>
                    <a:pt x="47509" y="1"/>
                    <a:pt x="460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5"/>
            <p:cNvSpPr/>
            <p:nvPr/>
          </p:nvSpPr>
          <p:spPr>
            <a:xfrm>
              <a:off x="3521026" y="4422694"/>
              <a:ext cx="258833" cy="43570"/>
            </a:xfrm>
            <a:custGeom>
              <a:avLst/>
              <a:gdLst/>
              <a:ahLst/>
              <a:cxnLst/>
              <a:rect l="l" t="t" r="r" b="b"/>
              <a:pathLst>
                <a:path w="15656" h="2635" extrusionOk="0">
                  <a:moveTo>
                    <a:pt x="0" y="0"/>
                  </a:moveTo>
                  <a:lnTo>
                    <a:pt x="0" y="2634"/>
                  </a:lnTo>
                  <a:lnTo>
                    <a:pt x="15655" y="2634"/>
                  </a:lnTo>
                  <a:lnTo>
                    <a:pt x="15655" y="67"/>
                  </a:lnTo>
                  <a:cubicBezTo>
                    <a:pt x="15655" y="29"/>
                    <a:pt x="15626" y="0"/>
                    <a:pt x="155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5"/>
            <p:cNvSpPr/>
            <p:nvPr/>
          </p:nvSpPr>
          <p:spPr>
            <a:xfrm>
              <a:off x="3516198" y="4417850"/>
              <a:ext cx="268422" cy="53177"/>
            </a:xfrm>
            <a:custGeom>
              <a:avLst/>
              <a:gdLst/>
              <a:ahLst/>
              <a:cxnLst/>
              <a:rect l="l" t="t" r="r" b="b"/>
              <a:pathLst>
                <a:path w="16236" h="3216" extrusionOk="0">
                  <a:moveTo>
                    <a:pt x="13622" y="585"/>
                  </a:moveTo>
                  <a:cubicBezTo>
                    <a:pt x="14745" y="585"/>
                    <a:pt x="15656" y="1496"/>
                    <a:pt x="15656" y="2614"/>
                  </a:cubicBezTo>
                  <a:lnTo>
                    <a:pt x="585" y="2635"/>
                  </a:lnTo>
                  <a:lnTo>
                    <a:pt x="585" y="585"/>
                  </a:lnTo>
                  <a:close/>
                  <a:moveTo>
                    <a:pt x="292" y="1"/>
                  </a:moveTo>
                  <a:cubicBezTo>
                    <a:pt x="134" y="1"/>
                    <a:pt x="1" y="134"/>
                    <a:pt x="1" y="293"/>
                  </a:cubicBezTo>
                  <a:lnTo>
                    <a:pt x="1" y="2927"/>
                  </a:lnTo>
                  <a:cubicBezTo>
                    <a:pt x="1" y="3086"/>
                    <a:pt x="134" y="3215"/>
                    <a:pt x="292" y="3215"/>
                  </a:cubicBezTo>
                  <a:lnTo>
                    <a:pt x="15947" y="3215"/>
                  </a:lnTo>
                  <a:cubicBezTo>
                    <a:pt x="16107" y="3215"/>
                    <a:pt x="16236" y="3086"/>
                    <a:pt x="16236" y="2927"/>
                  </a:cubicBezTo>
                  <a:lnTo>
                    <a:pt x="16236" y="2614"/>
                  </a:lnTo>
                  <a:cubicBezTo>
                    <a:pt x="16236" y="1174"/>
                    <a:pt x="15067" y="1"/>
                    <a:pt x="136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5"/>
            <p:cNvSpPr/>
            <p:nvPr/>
          </p:nvSpPr>
          <p:spPr>
            <a:xfrm>
              <a:off x="3974298" y="4350276"/>
              <a:ext cx="99195" cy="59476"/>
            </a:xfrm>
            <a:custGeom>
              <a:avLst/>
              <a:gdLst/>
              <a:ahLst/>
              <a:cxnLst/>
              <a:rect l="l" t="t" r="r" b="b"/>
              <a:pathLst>
                <a:path w="6000" h="3597" extrusionOk="0">
                  <a:moveTo>
                    <a:pt x="2159" y="0"/>
                  </a:moveTo>
                  <a:cubicBezTo>
                    <a:pt x="529" y="0"/>
                    <a:pt x="1" y="1053"/>
                    <a:pt x="1" y="1053"/>
                  </a:cubicBezTo>
                  <a:cubicBezTo>
                    <a:pt x="1" y="1053"/>
                    <a:pt x="2545" y="3597"/>
                    <a:pt x="4088" y="3597"/>
                  </a:cubicBezTo>
                  <a:cubicBezTo>
                    <a:pt x="4272" y="3597"/>
                    <a:pt x="4443" y="3560"/>
                    <a:pt x="4593" y="3479"/>
                  </a:cubicBezTo>
                  <a:cubicBezTo>
                    <a:pt x="6000" y="2714"/>
                    <a:pt x="4722" y="289"/>
                    <a:pt x="2681" y="34"/>
                  </a:cubicBezTo>
                  <a:cubicBezTo>
                    <a:pt x="2496" y="11"/>
                    <a:pt x="2322" y="0"/>
                    <a:pt x="215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5"/>
            <p:cNvSpPr/>
            <p:nvPr/>
          </p:nvSpPr>
          <p:spPr>
            <a:xfrm>
              <a:off x="3969057" y="4345465"/>
              <a:ext cx="97459" cy="69034"/>
            </a:xfrm>
            <a:custGeom>
              <a:avLst/>
              <a:gdLst/>
              <a:ahLst/>
              <a:cxnLst/>
              <a:rect l="l" t="t" r="r" b="b"/>
              <a:pathLst>
                <a:path w="5895" h="4175" extrusionOk="0">
                  <a:moveTo>
                    <a:pt x="2475" y="582"/>
                  </a:moveTo>
                  <a:cubicBezTo>
                    <a:pt x="2626" y="582"/>
                    <a:pt x="2787" y="592"/>
                    <a:pt x="2960" y="614"/>
                  </a:cubicBezTo>
                  <a:cubicBezTo>
                    <a:pt x="4141" y="760"/>
                    <a:pt x="5035" y="1724"/>
                    <a:pt x="5189" y="2529"/>
                  </a:cubicBezTo>
                  <a:cubicBezTo>
                    <a:pt x="5248" y="2843"/>
                    <a:pt x="5223" y="3269"/>
                    <a:pt x="4773" y="3515"/>
                  </a:cubicBezTo>
                  <a:cubicBezTo>
                    <a:pt x="4666" y="3573"/>
                    <a:pt x="4541" y="3600"/>
                    <a:pt x="4401" y="3600"/>
                  </a:cubicBezTo>
                  <a:cubicBezTo>
                    <a:pt x="3430" y="3600"/>
                    <a:pt x="1748" y="2321"/>
                    <a:pt x="694" y="1306"/>
                  </a:cubicBezTo>
                  <a:cubicBezTo>
                    <a:pt x="909" y="1048"/>
                    <a:pt x="1439" y="582"/>
                    <a:pt x="2475" y="582"/>
                  </a:cubicBezTo>
                  <a:close/>
                  <a:moveTo>
                    <a:pt x="2467" y="1"/>
                  </a:moveTo>
                  <a:cubicBezTo>
                    <a:pt x="689" y="1"/>
                    <a:pt x="86" y="1161"/>
                    <a:pt x="58" y="1215"/>
                  </a:cubicBezTo>
                  <a:cubicBezTo>
                    <a:pt x="0" y="1327"/>
                    <a:pt x="25" y="1461"/>
                    <a:pt x="114" y="1552"/>
                  </a:cubicBezTo>
                  <a:cubicBezTo>
                    <a:pt x="414" y="1849"/>
                    <a:pt x="2789" y="4174"/>
                    <a:pt x="4417" y="4174"/>
                  </a:cubicBezTo>
                  <a:cubicBezTo>
                    <a:pt x="4647" y="4174"/>
                    <a:pt x="4860" y="4128"/>
                    <a:pt x="5052" y="4024"/>
                  </a:cubicBezTo>
                  <a:cubicBezTo>
                    <a:pt x="5636" y="3707"/>
                    <a:pt x="5895" y="3122"/>
                    <a:pt x="5761" y="2421"/>
                  </a:cubicBezTo>
                  <a:cubicBezTo>
                    <a:pt x="5565" y="1394"/>
                    <a:pt x="4492" y="217"/>
                    <a:pt x="3035" y="37"/>
                  </a:cubicBezTo>
                  <a:cubicBezTo>
                    <a:pt x="2834" y="12"/>
                    <a:pt x="2645" y="1"/>
                    <a:pt x="24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5"/>
            <p:cNvSpPr/>
            <p:nvPr/>
          </p:nvSpPr>
          <p:spPr>
            <a:xfrm>
              <a:off x="3972166" y="4370620"/>
              <a:ext cx="235125" cy="157959"/>
            </a:xfrm>
            <a:custGeom>
              <a:avLst/>
              <a:gdLst/>
              <a:ahLst/>
              <a:cxnLst/>
              <a:rect l="l" t="t" r="r" b="b"/>
              <a:pathLst>
                <a:path w="14222" h="9553" extrusionOk="0">
                  <a:moveTo>
                    <a:pt x="292" y="0"/>
                  </a:moveTo>
                  <a:cubicBezTo>
                    <a:pt x="202" y="0"/>
                    <a:pt x="145" y="39"/>
                    <a:pt x="130" y="125"/>
                  </a:cubicBezTo>
                  <a:cubicBezTo>
                    <a:pt x="1" y="893"/>
                    <a:pt x="1" y="6888"/>
                    <a:pt x="259" y="7526"/>
                  </a:cubicBezTo>
                  <a:cubicBezTo>
                    <a:pt x="514" y="8165"/>
                    <a:pt x="7402" y="8804"/>
                    <a:pt x="10976" y="9443"/>
                  </a:cubicBezTo>
                  <a:cubicBezTo>
                    <a:pt x="11404" y="9519"/>
                    <a:pt x="11760" y="9553"/>
                    <a:pt x="12055" y="9553"/>
                  </a:cubicBezTo>
                  <a:cubicBezTo>
                    <a:pt x="14222" y="9553"/>
                    <a:pt x="13054" y="7721"/>
                    <a:pt x="12379" y="7272"/>
                  </a:cubicBezTo>
                  <a:cubicBezTo>
                    <a:pt x="11614" y="6763"/>
                    <a:pt x="3724" y="2358"/>
                    <a:pt x="3724" y="2358"/>
                  </a:cubicBezTo>
                  <a:cubicBezTo>
                    <a:pt x="3724" y="2358"/>
                    <a:pt x="999" y="0"/>
                    <a:pt x="29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5"/>
            <p:cNvSpPr/>
            <p:nvPr/>
          </p:nvSpPr>
          <p:spPr>
            <a:xfrm>
              <a:off x="3967057" y="4364698"/>
              <a:ext cx="233852" cy="167351"/>
            </a:xfrm>
            <a:custGeom>
              <a:avLst/>
              <a:gdLst/>
              <a:ahLst/>
              <a:cxnLst/>
              <a:rect l="l" t="t" r="r" b="b"/>
              <a:pathLst>
                <a:path w="14145" h="10121" extrusionOk="0">
                  <a:moveTo>
                    <a:pt x="711" y="593"/>
                  </a:moveTo>
                  <a:cubicBezTo>
                    <a:pt x="1202" y="753"/>
                    <a:pt x="2659" y="1834"/>
                    <a:pt x="3842" y="2857"/>
                  </a:cubicBezTo>
                  <a:cubicBezTo>
                    <a:pt x="3858" y="2869"/>
                    <a:pt x="3875" y="2882"/>
                    <a:pt x="3892" y="2890"/>
                  </a:cubicBezTo>
                  <a:cubicBezTo>
                    <a:pt x="3971" y="2936"/>
                    <a:pt x="11782" y="7298"/>
                    <a:pt x="12528" y="7795"/>
                  </a:cubicBezTo>
                  <a:cubicBezTo>
                    <a:pt x="12925" y="8063"/>
                    <a:pt x="13451" y="8839"/>
                    <a:pt x="13297" y="9223"/>
                  </a:cubicBezTo>
                  <a:cubicBezTo>
                    <a:pt x="13212" y="9433"/>
                    <a:pt x="12882" y="9542"/>
                    <a:pt x="12371" y="9542"/>
                  </a:cubicBezTo>
                  <a:cubicBezTo>
                    <a:pt x="12080" y="9542"/>
                    <a:pt x="11731" y="9507"/>
                    <a:pt x="11335" y="9435"/>
                  </a:cubicBezTo>
                  <a:cubicBezTo>
                    <a:pt x="10141" y="9223"/>
                    <a:pt x="8551" y="9006"/>
                    <a:pt x="7014" y="8797"/>
                  </a:cubicBezTo>
                  <a:cubicBezTo>
                    <a:pt x="4547" y="8458"/>
                    <a:pt x="1165" y="8000"/>
                    <a:pt x="836" y="7699"/>
                  </a:cubicBezTo>
                  <a:cubicBezTo>
                    <a:pt x="639" y="7206"/>
                    <a:pt x="593" y="1792"/>
                    <a:pt x="711" y="593"/>
                  </a:cubicBezTo>
                  <a:close/>
                  <a:moveTo>
                    <a:pt x="566" y="0"/>
                  </a:moveTo>
                  <a:cubicBezTo>
                    <a:pt x="514" y="0"/>
                    <a:pt x="467" y="7"/>
                    <a:pt x="426" y="22"/>
                  </a:cubicBezTo>
                  <a:cubicBezTo>
                    <a:pt x="280" y="72"/>
                    <a:pt x="179" y="198"/>
                    <a:pt x="150" y="360"/>
                  </a:cubicBezTo>
                  <a:cubicBezTo>
                    <a:pt x="38" y="1053"/>
                    <a:pt x="0" y="7177"/>
                    <a:pt x="297" y="7916"/>
                  </a:cubicBezTo>
                  <a:cubicBezTo>
                    <a:pt x="497" y="8421"/>
                    <a:pt x="1971" y="8697"/>
                    <a:pt x="6934" y="9373"/>
                  </a:cubicBezTo>
                  <a:cubicBezTo>
                    <a:pt x="8466" y="9582"/>
                    <a:pt x="10048" y="9799"/>
                    <a:pt x="11235" y="10007"/>
                  </a:cubicBezTo>
                  <a:cubicBezTo>
                    <a:pt x="11661" y="10083"/>
                    <a:pt x="12036" y="10121"/>
                    <a:pt x="12362" y="10121"/>
                  </a:cubicBezTo>
                  <a:cubicBezTo>
                    <a:pt x="13159" y="10121"/>
                    <a:pt x="13651" y="9895"/>
                    <a:pt x="13836" y="9440"/>
                  </a:cubicBezTo>
                  <a:cubicBezTo>
                    <a:pt x="14144" y="8680"/>
                    <a:pt x="13360" y="7649"/>
                    <a:pt x="12850" y="7311"/>
                  </a:cubicBezTo>
                  <a:cubicBezTo>
                    <a:pt x="12098" y="6810"/>
                    <a:pt x="4780" y="2722"/>
                    <a:pt x="4200" y="2397"/>
                  </a:cubicBezTo>
                  <a:cubicBezTo>
                    <a:pt x="2899" y="1274"/>
                    <a:pt x="1262" y="0"/>
                    <a:pt x="5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5"/>
            <p:cNvSpPr/>
            <p:nvPr/>
          </p:nvSpPr>
          <p:spPr>
            <a:xfrm>
              <a:off x="3835250" y="3383639"/>
              <a:ext cx="369915" cy="1125504"/>
            </a:xfrm>
            <a:custGeom>
              <a:avLst/>
              <a:gdLst/>
              <a:ahLst/>
              <a:cxnLst/>
              <a:rect l="l" t="t" r="r" b="b"/>
              <a:pathLst>
                <a:path w="22375" h="68068" extrusionOk="0">
                  <a:moveTo>
                    <a:pt x="9030" y="0"/>
                  </a:moveTo>
                  <a:cubicBezTo>
                    <a:pt x="2379" y="0"/>
                    <a:pt x="1" y="7005"/>
                    <a:pt x="2591" y="8731"/>
                  </a:cubicBezTo>
                  <a:cubicBezTo>
                    <a:pt x="4033" y="9695"/>
                    <a:pt x="6632" y="9936"/>
                    <a:pt x="8867" y="9936"/>
                  </a:cubicBezTo>
                  <a:cubicBezTo>
                    <a:pt x="11097" y="9936"/>
                    <a:pt x="12966" y="9696"/>
                    <a:pt x="12966" y="9696"/>
                  </a:cubicBezTo>
                  <a:lnTo>
                    <a:pt x="12966" y="9696"/>
                  </a:lnTo>
                  <a:cubicBezTo>
                    <a:pt x="12966" y="9696"/>
                    <a:pt x="10080" y="20066"/>
                    <a:pt x="10080" y="24483"/>
                  </a:cubicBezTo>
                  <a:cubicBezTo>
                    <a:pt x="10080" y="28904"/>
                    <a:pt x="12197" y="39082"/>
                    <a:pt x="12390" y="43695"/>
                  </a:cubicBezTo>
                  <a:cubicBezTo>
                    <a:pt x="12581" y="48303"/>
                    <a:pt x="12966" y="53681"/>
                    <a:pt x="12966" y="53681"/>
                  </a:cubicBezTo>
                  <a:cubicBezTo>
                    <a:pt x="12966" y="53681"/>
                    <a:pt x="9889" y="57330"/>
                    <a:pt x="9889" y="58290"/>
                  </a:cubicBezTo>
                  <a:cubicBezTo>
                    <a:pt x="9889" y="59249"/>
                    <a:pt x="10661" y="60598"/>
                    <a:pt x="12005" y="61750"/>
                  </a:cubicBezTo>
                  <a:cubicBezTo>
                    <a:pt x="13349" y="62903"/>
                    <a:pt x="14118" y="66743"/>
                    <a:pt x="15654" y="67511"/>
                  </a:cubicBezTo>
                  <a:cubicBezTo>
                    <a:pt x="16503" y="67936"/>
                    <a:pt x="16941" y="68067"/>
                    <a:pt x="17455" y="68067"/>
                  </a:cubicBezTo>
                  <a:cubicBezTo>
                    <a:pt x="17871" y="68067"/>
                    <a:pt x="18337" y="67981"/>
                    <a:pt x="19111" y="67895"/>
                  </a:cubicBezTo>
                  <a:cubicBezTo>
                    <a:pt x="20839" y="67704"/>
                    <a:pt x="19494" y="66743"/>
                    <a:pt x="19494" y="66743"/>
                  </a:cubicBezTo>
                  <a:cubicBezTo>
                    <a:pt x="19494" y="66743"/>
                    <a:pt x="18918" y="65015"/>
                    <a:pt x="19111" y="63479"/>
                  </a:cubicBezTo>
                  <a:cubicBezTo>
                    <a:pt x="19303" y="61943"/>
                    <a:pt x="17190" y="57521"/>
                    <a:pt x="17190" y="55409"/>
                  </a:cubicBezTo>
                  <a:cubicBezTo>
                    <a:pt x="17190" y="53297"/>
                    <a:pt x="20263" y="27560"/>
                    <a:pt x="20263" y="23330"/>
                  </a:cubicBezTo>
                  <a:cubicBezTo>
                    <a:pt x="20263" y="19106"/>
                    <a:pt x="22375" y="10848"/>
                    <a:pt x="21799" y="7771"/>
                  </a:cubicBezTo>
                  <a:cubicBezTo>
                    <a:pt x="21223" y="4699"/>
                    <a:pt x="20839" y="4315"/>
                    <a:pt x="18534" y="2779"/>
                  </a:cubicBezTo>
                  <a:cubicBezTo>
                    <a:pt x="16230" y="1242"/>
                    <a:pt x="11429" y="282"/>
                    <a:pt x="11429" y="282"/>
                  </a:cubicBezTo>
                  <a:cubicBezTo>
                    <a:pt x="10576" y="88"/>
                    <a:pt x="9776" y="0"/>
                    <a:pt x="9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5"/>
            <p:cNvSpPr/>
            <p:nvPr/>
          </p:nvSpPr>
          <p:spPr>
            <a:xfrm>
              <a:off x="3850477" y="3378761"/>
              <a:ext cx="355383" cy="1135194"/>
            </a:xfrm>
            <a:custGeom>
              <a:avLst/>
              <a:gdLst/>
              <a:ahLst/>
              <a:cxnLst/>
              <a:rect l="l" t="t" r="r" b="b"/>
              <a:pathLst>
                <a:path w="21496" h="68654" extrusionOk="0">
                  <a:moveTo>
                    <a:pt x="8091" y="583"/>
                  </a:moveTo>
                  <a:cubicBezTo>
                    <a:pt x="8819" y="583"/>
                    <a:pt x="9602" y="669"/>
                    <a:pt x="10442" y="861"/>
                  </a:cubicBezTo>
                  <a:lnTo>
                    <a:pt x="10450" y="861"/>
                  </a:lnTo>
                  <a:cubicBezTo>
                    <a:pt x="10496" y="874"/>
                    <a:pt x="15221" y="1829"/>
                    <a:pt x="17450" y="3315"/>
                  </a:cubicBezTo>
                  <a:cubicBezTo>
                    <a:pt x="19721" y="4827"/>
                    <a:pt x="20035" y="5136"/>
                    <a:pt x="20594" y="8121"/>
                  </a:cubicBezTo>
                  <a:cubicBezTo>
                    <a:pt x="20907" y="9791"/>
                    <a:pt x="20381" y="13164"/>
                    <a:pt x="19876" y="16429"/>
                  </a:cubicBezTo>
                  <a:cubicBezTo>
                    <a:pt x="19471" y="19042"/>
                    <a:pt x="19053" y="21743"/>
                    <a:pt x="19053" y="23625"/>
                  </a:cubicBezTo>
                  <a:cubicBezTo>
                    <a:pt x="19053" y="26089"/>
                    <a:pt x="17985" y="36070"/>
                    <a:pt x="17124" y="44094"/>
                  </a:cubicBezTo>
                  <a:cubicBezTo>
                    <a:pt x="16511" y="49847"/>
                    <a:pt x="15977" y="54814"/>
                    <a:pt x="15977" y="55704"/>
                  </a:cubicBezTo>
                  <a:cubicBezTo>
                    <a:pt x="15977" y="56806"/>
                    <a:pt x="16507" y="58446"/>
                    <a:pt x="17020" y="60033"/>
                  </a:cubicBezTo>
                  <a:cubicBezTo>
                    <a:pt x="17496" y="61507"/>
                    <a:pt x="17989" y="63030"/>
                    <a:pt x="17901" y="63737"/>
                  </a:cubicBezTo>
                  <a:cubicBezTo>
                    <a:pt x="17706" y="65319"/>
                    <a:pt x="18273" y="67055"/>
                    <a:pt x="18298" y="67130"/>
                  </a:cubicBezTo>
                  <a:cubicBezTo>
                    <a:pt x="18319" y="67188"/>
                    <a:pt x="18357" y="67238"/>
                    <a:pt x="18407" y="67276"/>
                  </a:cubicBezTo>
                  <a:cubicBezTo>
                    <a:pt x="18594" y="67410"/>
                    <a:pt x="18791" y="67639"/>
                    <a:pt x="18783" y="67714"/>
                  </a:cubicBezTo>
                  <a:cubicBezTo>
                    <a:pt x="18783" y="67714"/>
                    <a:pt x="18703" y="67839"/>
                    <a:pt x="18156" y="67903"/>
                  </a:cubicBezTo>
                  <a:cubicBezTo>
                    <a:pt x="17901" y="67932"/>
                    <a:pt x="17676" y="67961"/>
                    <a:pt x="17475" y="67986"/>
                  </a:cubicBezTo>
                  <a:cubicBezTo>
                    <a:pt x="17085" y="68036"/>
                    <a:pt x="16799" y="68072"/>
                    <a:pt x="16539" y="68072"/>
                  </a:cubicBezTo>
                  <a:cubicBezTo>
                    <a:pt x="16056" y="68072"/>
                    <a:pt x="15662" y="67946"/>
                    <a:pt x="14862" y="67548"/>
                  </a:cubicBezTo>
                  <a:cubicBezTo>
                    <a:pt x="14115" y="67172"/>
                    <a:pt x="13523" y="65874"/>
                    <a:pt x="12946" y="64613"/>
                  </a:cubicBezTo>
                  <a:cubicBezTo>
                    <a:pt x="12424" y="63469"/>
                    <a:pt x="11932" y="62388"/>
                    <a:pt x="11272" y="61824"/>
                  </a:cubicBezTo>
                  <a:cubicBezTo>
                    <a:pt x="10049" y="60776"/>
                    <a:pt x="9259" y="59507"/>
                    <a:pt x="9259" y="58585"/>
                  </a:cubicBezTo>
                  <a:cubicBezTo>
                    <a:pt x="9259" y="57996"/>
                    <a:pt x="11018" y="55646"/>
                    <a:pt x="12265" y="54163"/>
                  </a:cubicBezTo>
                  <a:cubicBezTo>
                    <a:pt x="12315" y="54105"/>
                    <a:pt x="12336" y="54030"/>
                    <a:pt x="12332" y="53955"/>
                  </a:cubicBezTo>
                  <a:cubicBezTo>
                    <a:pt x="12328" y="53901"/>
                    <a:pt x="11949" y="48527"/>
                    <a:pt x="11756" y="43978"/>
                  </a:cubicBezTo>
                  <a:cubicBezTo>
                    <a:pt x="11669" y="41819"/>
                    <a:pt x="11172" y="38525"/>
                    <a:pt x="10646" y="35043"/>
                  </a:cubicBezTo>
                  <a:cubicBezTo>
                    <a:pt x="10061" y="31149"/>
                    <a:pt x="9452" y="27124"/>
                    <a:pt x="9452" y="24778"/>
                  </a:cubicBezTo>
                  <a:cubicBezTo>
                    <a:pt x="9452" y="20453"/>
                    <a:pt x="12295" y="10171"/>
                    <a:pt x="12324" y="10066"/>
                  </a:cubicBezTo>
                  <a:cubicBezTo>
                    <a:pt x="12349" y="9974"/>
                    <a:pt x="12328" y="9874"/>
                    <a:pt x="12261" y="9799"/>
                  </a:cubicBezTo>
                  <a:cubicBezTo>
                    <a:pt x="12207" y="9737"/>
                    <a:pt x="12128" y="9699"/>
                    <a:pt x="12045" y="9699"/>
                  </a:cubicBezTo>
                  <a:lnTo>
                    <a:pt x="12007" y="9699"/>
                  </a:lnTo>
                  <a:cubicBezTo>
                    <a:pt x="11969" y="9705"/>
                    <a:pt x="10115" y="9937"/>
                    <a:pt x="7925" y="9937"/>
                  </a:cubicBezTo>
                  <a:cubicBezTo>
                    <a:pt x="5735" y="9937"/>
                    <a:pt x="3211" y="9705"/>
                    <a:pt x="1833" y="8785"/>
                  </a:cubicBezTo>
                  <a:cubicBezTo>
                    <a:pt x="831" y="8121"/>
                    <a:pt x="648" y="6463"/>
                    <a:pt x="1382" y="4756"/>
                  </a:cubicBezTo>
                  <a:cubicBezTo>
                    <a:pt x="2274" y="2678"/>
                    <a:pt x="4511" y="583"/>
                    <a:pt x="8091" y="583"/>
                  </a:cubicBezTo>
                  <a:close/>
                  <a:moveTo>
                    <a:pt x="8076" y="0"/>
                  </a:moveTo>
                  <a:cubicBezTo>
                    <a:pt x="4226" y="0"/>
                    <a:pt x="1815" y="2274"/>
                    <a:pt x="848" y="4527"/>
                  </a:cubicBezTo>
                  <a:cubicBezTo>
                    <a:pt x="1" y="6496"/>
                    <a:pt x="276" y="8446"/>
                    <a:pt x="1507" y="9269"/>
                  </a:cubicBezTo>
                  <a:cubicBezTo>
                    <a:pt x="3012" y="10272"/>
                    <a:pt x="5668" y="10522"/>
                    <a:pt x="7942" y="10522"/>
                  </a:cubicBezTo>
                  <a:cubicBezTo>
                    <a:pt x="9547" y="10522"/>
                    <a:pt x="10962" y="10397"/>
                    <a:pt x="11648" y="10325"/>
                  </a:cubicBezTo>
                  <a:lnTo>
                    <a:pt x="11648" y="10325"/>
                  </a:lnTo>
                  <a:cubicBezTo>
                    <a:pt x="11105" y="12329"/>
                    <a:pt x="8872" y="20824"/>
                    <a:pt x="8872" y="24778"/>
                  </a:cubicBezTo>
                  <a:cubicBezTo>
                    <a:pt x="8872" y="27166"/>
                    <a:pt x="9481" y="31215"/>
                    <a:pt x="10070" y="35132"/>
                  </a:cubicBezTo>
                  <a:cubicBezTo>
                    <a:pt x="10596" y="38596"/>
                    <a:pt x="11088" y="41874"/>
                    <a:pt x="11176" y="43999"/>
                  </a:cubicBezTo>
                  <a:cubicBezTo>
                    <a:pt x="11351" y="48186"/>
                    <a:pt x="11689" y="53066"/>
                    <a:pt x="11744" y="53880"/>
                  </a:cubicBezTo>
                  <a:cubicBezTo>
                    <a:pt x="11084" y="54673"/>
                    <a:pt x="8679" y="57612"/>
                    <a:pt x="8679" y="58585"/>
                  </a:cubicBezTo>
                  <a:cubicBezTo>
                    <a:pt x="8679" y="59683"/>
                    <a:pt x="9527" y="61093"/>
                    <a:pt x="10893" y="62267"/>
                  </a:cubicBezTo>
                  <a:cubicBezTo>
                    <a:pt x="11456" y="62747"/>
                    <a:pt x="11945" y="63820"/>
                    <a:pt x="12420" y="64855"/>
                  </a:cubicBezTo>
                  <a:cubicBezTo>
                    <a:pt x="13034" y="66203"/>
                    <a:pt x="13673" y="67602"/>
                    <a:pt x="14604" y="68065"/>
                  </a:cubicBezTo>
                  <a:cubicBezTo>
                    <a:pt x="15501" y="68516"/>
                    <a:pt x="15985" y="68654"/>
                    <a:pt x="16532" y="68654"/>
                  </a:cubicBezTo>
                  <a:cubicBezTo>
                    <a:pt x="16824" y="68654"/>
                    <a:pt x="17142" y="68612"/>
                    <a:pt x="17550" y="68562"/>
                  </a:cubicBezTo>
                  <a:cubicBezTo>
                    <a:pt x="17747" y="68537"/>
                    <a:pt x="17968" y="68508"/>
                    <a:pt x="18223" y="68479"/>
                  </a:cubicBezTo>
                  <a:cubicBezTo>
                    <a:pt x="18465" y="68454"/>
                    <a:pt x="19213" y="68370"/>
                    <a:pt x="19346" y="67860"/>
                  </a:cubicBezTo>
                  <a:cubicBezTo>
                    <a:pt x="19459" y="67431"/>
                    <a:pt x="19028" y="67026"/>
                    <a:pt x="18824" y="66863"/>
                  </a:cubicBezTo>
                  <a:cubicBezTo>
                    <a:pt x="18716" y="66508"/>
                    <a:pt x="18319" y="65076"/>
                    <a:pt x="18477" y="63807"/>
                  </a:cubicBezTo>
                  <a:cubicBezTo>
                    <a:pt x="18582" y="62976"/>
                    <a:pt x="18093" y="61461"/>
                    <a:pt x="17575" y="59858"/>
                  </a:cubicBezTo>
                  <a:cubicBezTo>
                    <a:pt x="17074" y="58309"/>
                    <a:pt x="16561" y="56714"/>
                    <a:pt x="16561" y="55704"/>
                  </a:cubicBezTo>
                  <a:cubicBezTo>
                    <a:pt x="16561" y="54844"/>
                    <a:pt x="17087" y="49893"/>
                    <a:pt x="17701" y="44157"/>
                  </a:cubicBezTo>
                  <a:cubicBezTo>
                    <a:pt x="18561" y="36120"/>
                    <a:pt x="19634" y="26118"/>
                    <a:pt x="19634" y="23625"/>
                  </a:cubicBezTo>
                  <a:cubicBezTo>
                    <a:pt x="19634" y="21785"/>
                    <a:pt x="20047" y="19109"/>
                    <a:pt x="20452" y="16516"/>
                  </a:cubicBezTo>
                  <a:cubicBezTo>
                    <a:pt x="20987" y="13055"/>
                    <a:pt x="21496" y="9783"/>
                    <a:pt x="21166" y="8016"/>
                  </a:cubicBezTo>
                  <a:cubicBezTo>
                    <a:pt x="20581" y="4902"/>
                    <a:pt x="20155" y="4417"/>
                    <a:pt x="17776" y="2831"/>
                  </a:cubicBezTo>
                  <a:cubicBezTo>
                    <a:pt x="15459" y="1291"/>
                    <a:pt x="10808" y="344"/>
                    <a:pt x="10567" y="294"/>
                  </a:cubicBezTo>
                  <a:cubicBezTo>
                    <a:pt x="9679" y="92"/>
                    <a:pt x="8848" y="0"/>
                    <a:pt x="80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5"/>
            <p:cNvSpPr/>
            <p:nvPr/>
          </p:nvSpPr>
          <p:spPr>
            <a:xfrm>
              <a:off x="4050221" y="4397216"/>
              <a:ext cx="126606" cy="101293"/>
            </a:xfrm>
            <a:custGeom>
              <a:avLst/>
              <a:gdLst/>
              <a:ahLst/>
              <a:cxnLst/>
              <a:rect l="l" t="t" r="r" b="b"/>
              <a:pathLst>
                <a:path w="7658" h="6126" extrusionOk="0">
                  <a:moveTo>
                    <a:pt x="6000" y="0"/>
                  </a:moveTo>
                  <a:cubicBezTo>
                    <a:pt x="6000" y="0"/>
                    <a:pt x="4213" y="385"/>
                    <a:pt x="2426" y="1663"/>
                  </a:cubicBezTo>
                  <a:cubicBezTo>
                    <a:pt x="640" y="2935"/>
                    <a:pt x="1" y="3829"/>
                    <a:pt x="1" y="3829"/>
                  </a:cubicBezTo>
                  <a:cubicBezTo>
                    <a:pt x="259" y="4852"/>
                    <a:pt x="2172" y="6125"/>
                    <a:pt x="2172" y="6125"/>
                  </a:cubicBezTo>
                  <a:cubicBezTo>
                    <a:pt x="2172" y="6125"/>
                    <a:pt x="3195" y="4977"/>
                    <a:pt x="4342" y="4338"/>
                  </a:cubicBezTo>
                  <a:cubicBezTo>
                    <a:pt x="5490" y="3704"/>
                    <a:pt x="7658" y="3191"/>
                    <a:pt x="7658" y="3191"/>
                  </a:cubicBezTo>
                  <a:lnTo>
                    <a:pt x="60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5"/>
            <p:cNvSpPr/>
            <p:nvPr/>
          </p:nvSpPr>
          <p:spPr>
            <a:xfrm>
              <a:off x="4045261" y="4392404"/>
              <a:ext cx="136608" cy="110917"/>
            </a:xfrm>
            <a:custGeom>
              <a:avLst/>
              <a:gdLst/>
              <a:ahLst/>
              <a:cxnLst/>
              <a:rect l="l" t="t" r="r" b="b"/>
              <a:pathLst>
                <a:path w="8263" h="6708" extrusionOk="0">
                  <a:moveTo>
                    <a:pt x="6150" y="630"/>
                  </a:moveTo>
                  <a:lnTo>
                    <a:pt x="7532" y="3289"/>
                  </a:lnTo>
                  <a:cubicBezTo>
                    <a:pt x="6855" y="3465"/>
                    <a:pt x="5399" y="3877"/>
                    <a:pt x="4501" y="4378"/>
                  </a:cubicBezTo>
                  <a:cubicBezTo>
                    <a:pt x="3595" y="4879"/>
                    <a:pt x="2781" y="5673"/>
                    <a:pt x="2430" y="6036"/>
                  </a:cubicBezTo>
                  <a:cubicBezTo>
                    <a:pt x="1871" y="5636"/>
                    <a:pt x="885" y="4825"/>
                    <a:pt x="626" y="4178"/>
                  </a:cubicBezTo>
                  <a:cubicBezTo>
                    <a:pt x="852" y="3907"/>
                    <a:pt x="1536" y="3160"/>
                    <a:pt x="2898" y="2187"/>
                  </a:cubicBezTo>
                  <a:cubicBezTo>
                    <a:pt x="4258" y="1218"/>
                    <a:pt x="5632" y="771"/>
                    <a:pt x="6150" y="630"/>
                  </a:cubicBezTo>
                  <a:close/>
                  <a:moveTo>
                    <a:pt x="6305" y="1"/>
                  </a:moveTo>
                  <a:cubicBezTo>
                    <a:pt x="6284" y="1"/>
                    <a:pt x="6263" y="3"/>
                    <a:pt x="6241" y="8"/>
                  </a:cubicBezTo>
                  <a:cubicBezTo>
                    <a:pt x="6162" y="25"/>
                    <a:pt x="4372" y="417"/>
                    <a:pt x="2559" y="1715"/>
                  </a:cubicBezTo>
                  <a:cubicBezTo>
                    <a:pt x="752" y="3006"/>
                    <a:pt x="92" y="3915"/>
                    <a:pt x="67" y="3952"/>
                  </a:cubicBezTo>
                  <a:cubicBezTo>
                    <a:pt x="17" y="4020"/>
                    <a:pt x="0" y="4108"/>
                    <a:pt x="21" y="4191"/>
                  </a:cubicBezTo>
                  <a:cubicBezTo>
                    <a:pt x="297" y="5289"/>
                    <a:pt x="2104" y="6524"/>
                    <a:pt x="2309" y="6658"/>
                  </a:cubicBezTo>
                  <a:cubicBezTo>
                    <a:pt x="2359" y="6692"/>
                    <a:pt x="2418" y="6708"/>
                    <a:pt x="2472" y="6708"/>
                  </a:cubicBezTo>
                  <a:cubicBezTo>
                    <a:pt x="2551" y="6708"/>
                    <a:pt x="2630" y="6675"/>
                    <a:pt x="2688" y="6613"/>
                  </a:cubicBezTo>
                  <a:cubicBezTo>
                    <a:pt x="2697" y="6600"/>
                    <a:pt x="3690" y="5493"/>
                    <a:pt x="4784" y="4884"/>
                  </a:cubicBezTo>
                  <a:cubicBezTo>
                    <a:pt x="5883" y="4274"/>
                    <a:pt x="8004" y="3769"/>
                    <a:pt x="8024" y="3765"/>
                  </a:cubicBezTo>
                  <a:cubicBezTo>
                    <a:pt x="8112" y="3744"/>
                    <a:pt x="8187" y="3686"/>
                    <a:pt x="8224" y="3602"/>
                  </a:cubicBezTo>
                  <a:cubicBezTo>
                    <a:pt x="8262" y="3523"/>
                    <a:pt x="8258" y="3426"/>
                    <a:pt x="8216" y="3347"/>
                  </a:cubicBezTo>
                  <a:lnTo>
                    <a:pt x="6559" y="158"/>
                  </a:lnTo>
                  <a:cubicBezTo>
                    <a:pt x="6510" y="60"/>
                    <a:pt x="6411" y="1"/>
                    <a:pt x="63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5"/>
            <p:cNvSpPr/>
            <p:nvPr/>
          </p:nvSpPr>
          <p:spPr>
            <a:xfrm>
              <a:off x="4088266" y="4391148"/>
              <a:ext cx="246814" cy="146302"/>
            </a:xfrm>
            <a:custGeom>
              <a:avLst/>
              <a:gdLst/>
              <a:ahLst/>
              <a:cxnLst/>
              <a:rect l="l" t="t" r="r" b="b"/>
              <a:pathLst>
                <a:path w="14929" h="8848" extrusionOk="0">
                  <a:moveTo>
                    <a:pt x="2309" y="0"/>
                  </a:moveTo>
                  <a:cubicBezTo>
                    <a:pt x="1829" y="0"/>
                    <a:pt x="1413" y="147"/>
                    <a:pt x="1148" y="622"/>
                  </a:cubicBezTo>
                  <a:cubicBezTo>
                    <a:pt x="1148" y="622"/>
                    <a:pt x="0" y="752"/>
                    <a:pt x="125" y="2030"/>
                  </a:cubicBezTo>
                  <a:cubicBezTo>
                    <a:pt x="255" y="3302"/>
                    <a:pt x="380" y="7385"/>
                    <a:pt x="894" y="7515"/>
                  </a:cubicBezTo>
                  <a:cubicBezTo>
                    <a:pt x="1403" y="7644"/>
                    <a:pt x="7782" y="8662"/>
                    <a:pt x="10078" y="8793"/>
                  </a:cubicBezTo>
                  <a:cubicBezTo>
                    <a:pt x="10649" y="8824"/>
                    <a:pt x="11235" y="8847"/>
                    <a:pt x="11794" y="8847"/>
                  </a:cubicBezTo>
                  <a:cubicBezTo>
                    <a:pt x="13487" y="8847"/>
                    <a:pt x="14929" y="8633"/>
                    <a:pt x="14929" y="7770"/>
                  </a:cubicBezTo>
                  <a:cubicBezTo>
                    <a:pt x="14929" y="6621"/>
                    <a:pt x="14545" y="6112"/>
                    <a:pt x="14035" y="6112"/>
                  </a:cubicBezTo>
                  <a:cubicBezTo>
                    <a:pt x="13526" y="6112"/>
                    <a:pt x="12378" y="5728"/>
                    <a:pt x="10846" y="4835"/>
                  </a:cubicBezTo>
                  <a:cubicBezTo>
                    <a:pt x="9314" y="3941"/>
                    <a:pt x="5615" y="497"/>
                    <a:pt x="4463" y="367"/>
                  </a:cubicBezTo>
                  <a:cubicBezTo>
                    <a:pt x="3790" y="294"/>
                    <a:pt x="2987" y="0"/>
                    <a:pt x="230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5"/>
            <p:cNvSpPr/>
            <p:nvPr/>
          </p:nvSpPr>
          <p:spPr>
            <a:xfrm>
              <a:off x="4083702" y="4386386"/>
              <a:ext cx="256221" cy="155875"/>
            </a:xfrm>
            <a:custGeom>
              <a:avLst/>
              <a:gdLst/>
              <a:ahLst/>
              <a:cxnLst/>
              <a:rect l="l" t="t" r="r" b="b"/>
              <a:pathLst>
                <a:path w="15498" h="9427" extrusionOk="0">
                  <a:moveTo>
                    <a:pt x="2575" y="580"/>
                  </a:moveTo>
                  <a:cubicBezTo>
                    <a:pt x="2904" y="580"/>
                    <a:pt x="3306" y="660"/>
                    <a:pt x="3787" y="769"/>
                  </a:cubicBezTo>
                  <a:cubicBezTo>
                    <a:pt x="4096" y="840"/>
                    <a:pt x="4413" y="915"/>
                    <a:pt x="4710" y="944"/>
                  </a:cubicBezTo>
                  <a:cubicBezTo>
                    <a:pt x="5323" y="1015"/>
                    <a:pt x="7047" y="2384"/>
                    <a:pt x="8429" y="3482"/>
                  </a:cubicBezTo>
                  <a:cubicBezTo>
                    <a:pt x="9423" y="4271"/>
                    <a:pt x="10358" y="5014"/>
                    <a:pt x="10976" y="5374"/>
                  </a:cubicBezTo>
                  <a:cubicBezTo>
                    <a:pt x="12366" y="6187"/>
                    <a:pt x="13644" y="6688"/>
                    <a:pt x="14311" y="6688"/>
                  </a:cubicBezTo>
                  <a:cubicBezTo>
                    <a:pt x="14687" y="6688"/>
                    <a:pt x="14912" y="7202"/>
                    <a:pt x="14912" y="8058"/>
                  </a:cubicBezTo>
                  <a:cubicBezTo>
                    <a:pt x="14912" y="8174"/>
                    <a:pt x="14871" y="8266"/>
                    <a:pt x="14779" y="8354"/>
                  </a:cubicBezTo>
                  <a:cubicBezTo>
                    <a:pt x="14360" y="8752"/>
                    <a:pt x="13161" y="8846"/>
                    <a:pt x="12066" y="8846"/>
                  </a:cubicBezTo>
                  <a:cubicBezTo>
                    <a:pt x="11393" y="8846"/>
                    <a:pt x="10759" y="8810"/>
                    <a:pt x="10371" y="8788"/>
                  </a:cubicBezTo>
                  <a:cubicBezTo>
                    <a:pt x="8141" y="8663"/>
                    <a:pt x="2042" y="7690"/>
                    <a:pt x="1286" y="7532"/>
                  </a:cubicBezTo>
                  <a:cubicBezTo>
                    <a:pt x="1024" y="7131"/>
                    <a:pt x="860" y="4692"/>
                    <a:pt x="781" y="3507"/>
                  </a:cubicBezTo>
                  <a:cubicBezTo>
                    <a:pt x="748" y="3010"/>
                    <a:pt x="719" y="2576"/>
                    <a:pt x="689" y="2288"/>
                  </a:cubicBezTo>
                  <a:cubicBezTo>
                    <a:pt x="598" y="1357"/>
                    <a:pt x="1311" y="1220"/>
                    <a:pt x="1457" y="1202"/>
                  </a:cubicBezTo>
                  <a:cubicBezTo>
                    <a:pt x="1550" y="1190"/>
                    <a:pt x="1633" y="1135"/>
                    <a:pt x="1679" y="1052"/>
                  </a:cubicBezTo>
                  <a:cubicBezTo>
                    <a:pt x="1873" y="703"/>
                    <a:pt x="2168" y="580"/>
                    <a:pt x="2575" y="580"/>
                  </a:cubicBezTo>
                  <a:close/>
                  <a:moveTo>
                    <a:pt x="2586" y="0"/>
                  </a:moveTo>
                  <a:cubicBezTo>
                    <a:pt x="2062" y="0"/>
                    <a:pt x="1576" y="151"/>
                    <a:pt x="1245" y="647"/>
                  </a:cubicBezTo>
                  <a:cubicBezTo>
                    <a:pt x="735" y="765"/>
                    <a:pt x="1" y="1224"/>
                    <a:pt x="113" y="2347"/>
                  </a:cubicBezTo>
                  <a:cubicBezTo>
                    <a:pt x="143" y="2630"/>
                    <a:pt x="172" y="3056"/>
                    <a:pt x="201" y="3545"/>
                  </a:cubicBezTo>
                  <a:cubicBezTo>
                    <a:pt x="439" y="7072"/>
                    <a:pt x="614" y="7965"/>
                    <a:pt x="1099" y="8083"/>
                  </a:cubicBezTo>
                  <a:cubicBezTo>
                    <a:pt x="1650" y="8224"/>
                    <a:pt x="8008" y="9239"/>
                    <a:pt x="10342" y="9368"/>
                  </a:cubicBezTo>
                  <a:cubicBezTo>
                    <a:pt x="10943" y="9401"/>
                    <a:pt x="11544" y="9426"/>
                    <a:pt x="12107" y="9426"/>
                  </a:cubicBezTo>
                  <a:cubicBezTo>
                    <a:pt x="13477" y="9426"/>
                    <a:pt x="14646" y="9285"/>
                    <a:pt x="15180" y="8775"/>
                  </a:cubicBezTo>
                  <a:cubicBezTo>
                    <a:pt x="15384" y="8584"/>
                    <a:pt x="15497" y="8333"/>
                    <a:pt x="15497" y="8058"/>
                  </a:cubicBezTo>
                  <a:cubicBezTo>
                    <a:pt x="15497" y="6250"/>
                    <a:pt x="14587" y="6108"/>
                    <a:pt x="14311" y="6108"/>
                  </a:cubicBezTo>
                  <a:cubicBezTo>
                    <a:pt x="13852" y="6108"/>
                    <a:pt x="12733" y="5728"/>
                    <a:pt x="11268" y="4873"/>
                  </a:cubicBezTo>
                  <a:cubicBezTo>
                    <a:pt x="10688" y="4534"/>
                    <a:pt x="9765" y="3803"/>
                    <a:pt x="8793" y="3027"/>
                  </a:cubicBezTo>
                  <a:cubicBezTo>
                    <a:pt x="6839" y="1474"/>
                    <a:pt x="5503" y="447"/>
                    <a:pt x="4772" y="368"/>
                  </a:cubicBezTo>
                  <a:cubicBezTo>
                    <a:pt x="4509" y="339"/>
                    <a:pt x="4221" y="272"/>
                    <a:pt x="3916" y="205"/>
                  </a:cubicBezTo>
                  <a:cubicBezTo>
                    <a:pt x="3494" y="107"/>
                    <a:pt x="3027" y="0"/>
                    <a:pt x="2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5"/>
            <p:cNvSpPr/>
            <p:nvPr/>
          </p:nvSpPr>
          <p:spPr>
            <a:xfrm>
              <a:off x="3859025" y="3435919"/>
              <a:ext cx="473210" cy="1073551"/>
            </a:xfrm>
            <a:custGeom>
              <a:avLst/>
              <a:gdLst/>
              <a:ahLst/>
              <a:cxnLst/>
              <a:rect l="l" t="t" r="r" b="b"/>
              <a:pathLst>
                <a:path w="28623" h="64926" extrusionOk="0">
                  <a:moveTo>
                    <a:pt x="3457" y="1"/>
                  </a:moveTo>
                  <a:cubicBezTo>
                    <a:pt x="1" y="1153"/>
                    <a:pt x="577" y="11143"/>
                    <a:pt x="577" y="11143"/>
                  </a:cubicBezTo>
                  <a:lnTo>
                    <a:pt x="5378" y="11912"/>
                  </a:lnTo>
                  <a:cubicBezTo>
                    <a:pt x="5378" y="11912"/>
                    <a:pt x="5378" y="15752"/>
                    <a:pt x="5762" y="19785"/>
                  </a:cubicBezTo>
                  <a:cubicBezTo>
                    <a:pt x="6146" y="23821"/>
                    <a:pt x="9344" y="32371"/>
                    <a:pt x="11911" y="38224"/>
                  </a:cubicBezTo>
                  <a:cubicBezTo>
                    <a:pt x="14825" y="44879"/>
                    <a:pt x="15752" y="51479"/>
                    <a:pt x="15752" y="51479"/>
                  </a:cubicBezTo>
                  <a:cubicBezTo>
                    <a:pt x="15752" y="51479"/>
                    <a:pt x="15176" y="57052"/>
                    <a:pt x="15176" y="57820"/>
                  </a:cubicBezTo>
                  <a:cubicBezTo>
                    <a:pt x="15176" y="58588"/>
                    <a:pt x="16520" y="59933"/>
                    <a:pt x="17673" y="60317"/>
                  </a:cubicBezTo>
                  <a:cubicBezTo>
                    <a:pt x="18825" y="60700"/>
                    <a:pt x="20745" y="64925"/>
                    <a:pt x="22474" y="64925"/>
                  </a:cubicBezTo>
                  <a:cubicBezTo>
                    <a:pt x="24202" y="64925"/>
                    <a:pt x="28239" y="64733"/>
                    <a:pt x="28430" y="64157"/>
                  </a:cubicBezTo>
                  <a:cubicBezTo>
                    <a:pt x="28623" y="63581"/>
                    <a:pt x="26894" y="62813"/>
                    <a:pt x="26894" y="62813"/>
                  </a:cubicBezTo>
                  <a:cubicBezTo>
                    <a:pt x="26894" y="62813"/>
                    <a:pt x="26318" y="61661"/>
                    <a:pt x="25742" y="60317"/>
                  </a:cubicBezTo>
                  <a:cubicBezTo>
                    <a:pt x="25162" y="58972"/>
                    <a:pt x="20937" y="53016"/>
                    <a:pt x="20745" y="52247"/>
                  </a:cubicBezTo>
                  <a:cubicBezTo>
                    <a:pt x="20553" y="51479"/>
                    <a:pt x="13447" y="10759"/>
                    <a:pt x="13447" y="8646"/>
                  </a:cubicBezTo>
                  <a:cubicBezTo>
                    <a:pt x="13447" y="6534"/>
                    <a:pt x="12871" y="4417"/>
                    <a:pt x="12871" y="4417"/>
                  </a:cubicBezTo>
                  <a:cubicBezTo>
                    <a:pt x="11143" y="384"/>
                    <a:pt x="3457" y="1"/>
                    <a:pt x="3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5"/>
            <p:cNvSpPr/>
            <p:nvPr/>
          </p:nvSpPr>
          <p:spPr>
            <a:xfrm>
              <a:off x="3854693" y="3431141"/>
              <a:ext cx="482799" cy="1083175"/>
            </a:xfrm>
            <a:custGeom>
              <a:avLst/>
              <a:gdLst/>
              <a:ahLst/>
              <a:cxnLst/>
              <a:rect l="l" t="t" r="r" b="b"/>
              <a:pathLst>
                <a:path w="29203" h="65508" extrusionOk="0">
                  <a:moveTo>
                    <a:pt x="3761" y="582"/>
                  </a:moveTo>
                  <a:cubicBezTo>
                    <a:pt x="4451" y="628"/>
                    <a:pt x="11301" y="1174"/>
                    <a:pt x="12854" y="4786"/>
                  </a:cubicBezTo>
                  <a:cubicBezTo>
                    <a:pt x="12858" y="4806"/>
                    <a:pt x="13418" y="6885"/>
                    <a:pt x="13418" y="8935"/>
                  </a:cubicBezTo>
                  <a:cubicBezTo>
                    <a:pt x="13418" y="11149"/>
                    <a:pt x="20652" y="52315"/>
                    <a:pt x="20727" y="52607"/>
                  </a:cubicBezTo>
                  <a:cubicBezTo>
                    <a:pt x="20827" y="53020"/>
                    <a:pt x="21709" y="54369"/>
                    <a:pt x="23132" y="56536"/>
                  </a:cubicBezTo>
                  <a:cubicBezTo>
                    <a:pt x="24222" y="58193"/>
                    <a:pt x="25457" y="60072"/>
                    <a:pt x="25733" y="60719"/>
                  </a:cubicBezTo>
                  <a:cubicBezTo>
                    <a:pt x="26309" y="62054"/>
                    <a:pt x="26889" y="63219"/>
                    <a:pt x="26894" y="63232"/>
                  </a:cubicBezTo>
                  <a:cubicBezTo>
                    <a:pt x="26923" y="63290"/>
                    <a:pt x="26977" y="63340"/>
                    <a:pt x="27035" y="63369"/>
                  </a:cubicBezTo>
                  <a:cubicBezTo>
                    <a:pt x="27804" y="63708"/>
                    <a:pt x="28434" y="64196"/>
                    <a:pt x="28434" y="64321"/>
                  </a:cubicBezTo>
                  <a:cubicBezTo>
                    <a:pt x="28116" y="64659"/>
                    <a:pt x="25110" y="64922"/>
                    <a:pt x="22736" y="64922"/>
                  </a:cubicBezTo>
                  <a:cubicBezTo>
                    <a:pt x="21871" y="64922"/>
                    <a:pt x="20794" y="63478"/>
                    <a:pt x="19930" y="62313"/>
                  </a:cubicBezTo>
                  <a:cubicBezTo>
                    <a:pt x="19212" y="61349"/>
                    <a:pt x="18590" y="60518"/>
                    <a:pt x="18027" y="60330"/>
                  </a:cubicBezTo>
                  <a:cubicBezTo>
                    <a:pt x="16937" y="59967"/>
                    <a:pt x="15730" y="58694"/>
                    <a:pt x="15730" y="58109"/>
                  </a:cubicBezTo>
                  <a:cubicBezTo>
                    <a:pt x="15730" y="57362"/>
                    <a:pt x="16298" y="51856"/>
                    <a:pt x="16302" y="51797"/>
                  </a:cubicBezTo>
                  <a:cubicBezTo>
                    <a:pt x="16306" y="51777"/>
                    <a:pt x="16306" y="51752"/>
                    <a:pt x="16302" y="51731"/>
                  </a:cubicBezTo>
                  <a:cubicBezTo>
                    <a:pt x="16293" y="51663"/>
                    <a:pt x="15338" y="45014"/>
                    <a:pt x="12436" y="38396"/>
                  </a:cubicBezTo>
                  <a:cubicBezTo>
                    <a:pt x="9748" y="32255"/>
                    <a:pt x="6680" y="23893"/>
                    <a:pt x="6316" y="20049"/>
                  </a:cubicBezTo>
                  <a:cubicBezTo>
                    <a:pt x="5936" y="16074"/>
                    <a:pt x="5932" y="12238"/>
                    <a:pt x="5932" y="12201"/>
                  </a:cubicBezTo>
                  <a:cubicBezTo>
                    <a:pt x="5932" y="12058"/>
                    <a:pt x="5828" y="11933"/>
                    <a:pt x="5686" y="11912"/>
                  </a:cubicBezTo>
                  <a:lnTo>
                    <a:pt x="1119" y="11182"/>
                  </a:lnTo>
                  <a:cubicBezTo>
                    <a:pt x="985" y="8326"/>
                    <a:pt x="1219" y="1521"/>
                    <a:pt x="3761" y="582"/>
                  </a:cubicBezTo>
                  <a:close/>
                  <a:moveTo>
                    <a:pt x="3707" y="0"/>
                  </a:moveTo>
                  <a:cubicBezTo>
                    <a:pt x="3680" y="0"/>
                    <a:pt x="3653" y="5"/>
                    <a:pt x="3628" y="14"/>
                  </a:cubicBezTo>
                  <a:cubicBezTo>
                    <a:pt x="0" y="1224"/>
                    <a:pt x="526" y="11031"/>
                    <a:pt x="551" y="11449"/>
                  </a:cubicBezTo>
                  <a:cubicBezTo>
                    <a:pt x="555" y="11582"/>
                    <a:pt x="659" y="11695"/>
                    <a:pt x="794" y="11720"/>
                  </a:cubicBezTo>
                  <a:lnTo>
                    <a:pt x="5352" y="12446"/>
                  </a:lnTo>
                  <a:cubicBezTo>
                    <a:pt x="5360" y="13365"/>
                    <a:pt x="5410" y="16684"/>
                    <a:pt x="5736" y="20103"/>
                  </a:cubicBezTo>
                  <a:cubicBezTo>
                    <a:pt x="6112" y="24035"/>
                    <a:pt x="9105" y="32243"/>
                    <a:pt x="11906" y="38630"/>
                  </a:cubicBezTo>
                  <a:cubicBezTo>
                    <a:pt x="14665" y="44925"/>
                    <a:pt x="15642" y="51255"/>
                    <a:pt x="15722" y="51777"/>
                  </a:cubicBezTo>
                  <a:cubicBezTo>
                    <a:pt x="15667" y="52298"/>
                    <a:pt x="15146" y="57357"/>
                    <a:pt x="15146" y="58109"/>
                  </a:cubicBezTo>
                  <a:cubicBezTo>
                    <a:pt x="15146" y="59074"/>
                    <a:pt x="16665" y="60488"/>
                    <a:pt x="17842" y="60881"/>
                  </a:cubicBezTo>
                  <a:cubicBezTo>
                    <a:pt x="18235" y="61010"/>
                    <a:pt x="18857" y="61850"/>
                    <a:pt x="19462" y="62664"/>
                  </a:cubicBezTo>
                  <a:cubicBezTo>
                    <a:pt x="20456" y="63995"/>
                    <a:pt x="21579" y="65507"/>
                    <a:pt x="22736" y="65507"/>
                  </a:cubicBezTo>
                  <a:cubicBezTo>
                    <a:pt x="23725" y="65507"/>
                    <a:pt x="28659" y="65457"/>
                    <a:pt x="28968" y="64538"/>
                  </a:cubicBezTo>
                  <a:cubicBezTo>
                    <a:pt x="29202" y="63829"/>
                    <a:pt x="28000" y="63169"/>
                    <a:pt x="27370" y="62881"/>
                  </a:cubicBezTo>
                  <a:cubicBezTo>
                    <a:pt x="27223" y="62580"/>
                    <a:pt x="26743" y="61596"/>
                    <a:pt x="26272" y="60488"/>
                  </a:cubicBezTo>
                  <a:cubicBezTo>
                    <a:pt x="25971" y="59796"/>
                    <a:pt x="24777" y="57976"/>
                    <a:pt x="23616" y="56218"/>
                  </a:cubicBezTo>
                  <a:cubicBezTo>
                    <a:pt x="22619" y="54694"/>
                    <a:pt x="21374" y="52804"/>
                    <a:pt x="21291" y="52465"/>
                  </a:cubicBezTo>
                  <a:cubicBezTo>
                    <a:pt x="21216" y="52177"/>
                    <a:pt x="13998" y="11135"/>
                    <a:pt x="13998" y="8935"/>
                  </a:cubicBezTo>
                  <a:cubicBezTo>
                    <a:pt x="13998" y="6806"/>
                    <a:pt x="13438" y="4719"/>
                    <a:pt x="13401" y="4594"/>
                  </a:cubicBezTo>
                  <a:cubicBezTo>
                    <a:pt x="11618" y="440"/>
                    <a:pt x="4058" y="14"/>
                    <a:pt x="3736" y="2"/>
                  </a:cubicBezTo>
                  <a:cubicBezTo>
                    <a:pt x="3727" y="1"/>
                    <a:pt x="3717" y="0"/>
                    <a:pt x="37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5"/>
            <p:cNvSpPr/>
            <p:nvPr/>
          </p:nvSpPr>
          <p:spPr>
            <a:xfrm>
              <a:off x="4174754" y="4392206"/>
              <a:ext cx="118174" cy="114786"/>
            </a:xfrm>
            <a:custGeom>
              <a:avLst/>
              <a:gdLst/>
              <a:ahLst/>
              <a:cxnLst/>
              <a:rect l="l" t="t" r="r" b="b"/>
              <a:pathLst>
                <a:path w="7148" h="6942" extrusionOk="0">
                  <a:moveTo>
                    <a:pt x="3749" y="1"/>
                  </a:moveTo>
                  <a:cubicBezTo>
                    <a:pt x="1075" y="1"/>
                    <a:pt x="0" y="4386"/>
                    <a:pt x="0" y="4386"/>
                  </a:cubicBezTo>
                  <a:cubicBezTo>
                    <a:pt x="384" y="6303"/>
                    <a:pt x="2296" y="6941"/>
                    <a:pt x="2296" y="6941"/>
                  </a:cubicBezTo>
                  <a:cubicBezTo>
                    <a:pt x="3444" y="3368"/>
                    <a:pt x="7147" y="3368"/>
                    <a:pt x="7147" y="3368"/>
                  </a:cubicBezTo>
                  <a:lnTo>
                    <a:pt x="5486" y="558"/>
                  </a:lnTo>
                  <a:cubicBezTo>
                    <a:pt x="4844" y="165"/>
                    <a:pt x="4267" y="1"/>
                    <a:pt x="3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5"/>
            <p:cNvSpPr/>
            <p:nvPr/>
          </p:nvSpPr>
          <p:spPr>
            <a:xfrm>
              <a:off x="4169909" y="4387411"/>
              <a:ext cx="127978" cy="124343"/>
            </a:xfrm>
            <a:custGeom>
              <a:avLst/>
              <a:gdLst/>
              <a:ahLst/>
              <a:cxnLst/>
              <a:rect l="l" t="t" r="r" b="b"/>
              <a:pathLst>
                <a:path w="7741" h="7520" extrusionOk="0">
                  <a:moveTo>
                    <a:pt x="4036" y="583"/>
                  </a:moveTo>
                  <a:cubicBezTo>
                    <a:pt x="4518" y="583"/>
                    <a:pt x="5029" y="743"/>
                    <a:pt x="5565" y="1061"/>
                  </a:cubicBezTo>
                  <a:lnTo>
                    <a:pt x="6952" y="3408"/>
                  </a:lnTo>
                  <a:cubicBezTo>
                    <a:pt x="5904" y="3545"/>
                    <a:pt x="3436" y="4159"/>
                    <a:pt x="2418" y="6843"/>
                  </a:cubicBezTo>
                  <a:cubicBezTo>
                    <a:pt x="1921" y="6601"/>
                    <a:pt x="877" y="5958"/>
                    <a:pt x="590" y="4685"/>
                  </a:cubicBezTo>
                  <a:cubicBezTo>
                    <a:pt x="715" y="4234"/>
                    <a:pt x="1537" y="1441"/>
                    <a:pt x="3240" y="740"/>
                  </a:cubicBezTo>
                  <a:cubicBezTo>
                    <a:pt x="3495" y="635"/>
                    <a:pt x="3761" y="583"/>
                    <a:pt x="4036" y="583"/>
                  </a:cubicBezTo>
                  <a:close/>
                  <a:moveTo>
                    <a:pt x="4044" y="0"/>
                  </a:moveTo>
                  <a:cubicBezTo>
                    <a:pt x="3692" y="0"/>
                    <a:pt x="3350" y="69"/>
                    <a:pt x="3020" y="206"/>
                  </a:cubicBezTo>
                  <a:cubicBezTo>
                    <a:pt x="898" y="1078"/>
                    <a:pt x="47" y="4464"/>
                    <a:pt x="9" y="4610"/>
                  </a:cubicBezTo>
                  <a:cubicBezTo>
                    <a:pt x="1" y="4651"/>
                    <a:pt x="1" y="4693"/>
                    <a:pt x="9" y="4735"/>
                  </a:cubicBezTo>
                  <a:cubicBezTo>
                    <a:pt x="419" y="6789"/>
                    <a:pt x="2413" y="7478"/>
                    <a:pt x="2498" y="7507"/>
                  </a:cubicBezTo>
                  <a:cubicBezTo>
                    <a:pt x="2527" y="7516"/>
                    <a:pt x="2560" y="7520"/>
                    <a:pt x="2589" y="7520"/>
                  </a:cubicBezTo>
                  <a:cubicBezTo>
                    <a:pt x="2635" y="7520"/>
                    <a:pt x="2681" y="7511"/>
                    <a:pt x="2719" y="7491"/>
                  </a:cubicBezTo>
                  <a:cubicBezTo>
                    <a:pt x="2789" y="7453"/>
                    <a:pt x="2844" y="7395"/>
                    <a:pt x="2864" y="7319"/>
                  </a:cubicBezTo>
                  <a:cubicBezTo>
                    <a:pt x="3933" y="3996"/>
                    <a:pt x="7298" y="3950"/>
                    <a:pt x="7440" y="3946"/>
                  </a:cubicBezTo>
                  <a:cubicBezTo>
                    <a:pt x="7544" y="3946"/>
                    <a:pt x="7640" y="3892"/>
                    <a:pt x="7690" y="3800"/>
                  </a:cubicBezTo>
                  <a:cubicBezTo>
                    <a:pt x="7741" y="3712"/>
                    <a:pt x="7741" y="3599"/>
                    <a:pt x="7690" y="3508"/>
                  </a:cubicBezTo>
                  <a:lnTo>
                    <a:pt x="6029" y="703"/>
                  </a:lnTo>
                  <a:cubicBezTo>
                    <a:pt x="6004" y="661"/>
                    <a:pt x="5970" y="628"/>
                    <a:pt x="5933" y="602"/>
                  </a:cubicBezTo>
                  <a:cubicBezTo>
                    <a:pt x="5279" y="201"/>
                    <a:pt x="4647" y="0"/>
                    <a:pt x="40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5"/>
            <p:cNvSpPr/>
            <p:nvPr/>
          </p:nvSpPr>
          <p:spPr>
            <a:xfrm>
              <a:off x="3213796" y="3005972"/>
              <a:ext cx="867510" cy="614242"/>
            </a:xfrm>
            <a:custGeom>
              <a:avLst/>
              <a:gdLst/>
              <a:ahLst/>
              <a:cxnLst/>
              <a:rect l="l" t="t" r="r" b="b"/>
              <a:pathLst>
                <a:path w="52473" h="37148" extrusionOk="0">
                  <a:moveTo>
                    <a:pt x="22327" y="1"/>
                  </a:moveTo>
                  <a:cubicBezTo>
                    <a:pt x="22327" y="1"/>
                    <a:pt x="15881" y="1705"/>
                    <a:pt x="9841" y="1705"/>
                  </a:cubicBezTo>
                  <a:cubicBezTo>
                    <a:pt x="7795" y="1705"/>
                    <a:pt x="5795" y="1510"/>
                    <a:pt x="4108" y="986"/>
                  </a:cubicBezTo>
                  <a:cubicBezTo>
                    <a:pt x="4108" y="986"/>
                    <a:pt x="719" y="17681"/>
                    <a:pt x="719" y="22043"/>
                  </a:cubicBezTo>
                  <a:cubicBezTo>
                    <a:pt x="719" y="25542"/>
                    <a:pt x="1" y="29074"/>
                    <a:pt x="2640" y="31122"/>
                  </a:cubicBezTo>
                  <a:cubicBezTo>
                    <a:pt x="3153" y="31854"/>
                    <a:pt x="3871" y="32375"/>
                    <a:pt x="4860" y="32559"/>
                  </a:cubicBezTo>
                  <a:cubicBezTo>
                    <a:pt x="12066" y="33912"/>
                    <a:pt x="24478" y="33444"/>
                    <a:pt x="26544" y="33858"/>
                  </a:cubicBezTo>
                  <a:cubicBezTo>
                    <a:pt x="28611" y="34271"/>
                    <a:pt x="39602" y="37147"/>
                    <a:pt x="39602" y="37147"/>
                  </a:cubicBezTo>
                  <a:cubicBezTo>
                    <a:pt x="39602" y="37147"/>
                    <a:pt x="40258" y="31085"/>
                    <a:pt x="42120" y="27157"/>
                  </a:cubicBezTo>
                  <a:cubicBezTo>
                    <a:pt x="43508" y="24221"/>
                    <a:pt x="48603" y="23850"/>
                    <a:pt x="51089" y="23850"/>
                  </a:cubicBezTo>
                  <a:cubicBezTo>
                    <a:pt x="51930" y="23850"/>
                    <a:pt x="52472" y="23893"/>
                    <a:pt x="52472" y="23893"/>
                  </a:cubicBezTo>
                  <a:lnTo>
                    <a:pt x="26611" y="14340"/>
                  </a:lnTo>
                  <a:lnTo>
                    <a:pt x="26422" y="14374"/>
                  </a:lnTo>
                  <a:cubicBezTo>
                    <a:pt x="24703" y="7265"/>
                    <a:pt x="22327" y="1"/>
                    <a:pt x="223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5"/>
            <p:cNvSpPr/>
            <p:nvPr/>
          </p:nvSpPr>
          <p:spPr>
            <a:xfrm>
              <a:off x="3216689" y="3001177"/>
              <a:ext cx="869808" cy="623783"/>
            </a:xfrm>
            <a:custGeom>
              <a:avLst/>
              <a:gdLst/>
              <a:ahLst/>
              <a:cxnLst/>
              <a:rect l="l" t="t" r="r" b="b"/>
              <a:pathLst>
                <a:path w="52612" h="37725" extrusionOk="0">
                  <a:moveTo>
                    <a:pt x="21956" y="641"/>
                  </a:moveTo>
                  <a:cubicBezTo>
                    <a:pt x="22394" y="1998"/>
                    <a:pt x="24448" y="8464"/>
                    <a:pt x="25968" y="14730"/>
                  </a:cubicBezTo>
                  <a:cubicBezTo>
                    <a:pt x="25997" y="14860"/>
                    <a:pt x="26115" y="14953"/>
                    <a:pt x="26245" y="14953"/>
                  </a:cubicBezTo>
                  <a:cubicBezTo>
                    <a:pt x="26262" y="14953"/>
                    <a:pt x="26280" y="14951"/>
                    <a:pt x="26297" y="14948"/>
                  </a:cubicBezTo>
                  <a:lnTo>
                    <a:pt x="26411" y="14931"/>
                  </a:lnTo>
                  <a:lnTo>
                    <a:pt x="50553" y="23848"/>
                  </a:lnTo>
                  <a:cubicBezTo>
                    <a:pt x="47902" y="23882"/>
                    <a:pt x="43084" y="24362"/>
                    <a:pt x="41681" y="27322"/>
                  </a:cubicBezTo>
                  <a:cubicBezTo>
                    <a:pt x="40049" y="30766"/>
                    <a:pt x="39344" y="35734"/>
                    <a:pt x="39176" y="37069"/>
                  </a:cubicBezTo>
                  <a:cubicBezTo>
                    <a:pt x="37315" y="36585"/>
                    <a:pt x="28305" y="34239"/>
                    <a:pt x="26427" y="33863"/>
                  </a:cubicBezTo>
                  <a:cubicBezTo>
                    <a:pt x="25663" y="33709"/>
                    <a:pt x="23671" y="33676"/>
                    <a:pt x="20912" y="33630"/>
                  </a:cubicBezTo>
                  <a:cubicBezTo>
                    <a:pt x="16032" y="33542"/>
                    <a:pt x="9349" y="33429"/>
                    <a:pt x="4740" y="32565"/>
                  </a:cubicBezTo>
                  <a:cubicBezTo>
                    <a:pt x="3879" y="32402"/>
                    <a:pt x="3212" y="31973"/>
                    <a:pt x="2702" y="31246"/>
                  </a:cubicBezTo>
                  <a:cubicBezTo>
                    <a:pt x="2686" y="31225"/>
                    <a:pt x="2665" y="31204"/>
                    <a:pt x="2644" y="31183"/>
                  </a:cubicBezTo>
                  <a:cubicBezTo>
                    <a:pt x="594" y="29593"/>
                    <a:pt x="690" y="26979"/>
                    <a:pt x="790" y="24212"/>
                  </a:cubicBezTo>
                  <a:cubicBezTo>
                    <a:pt x="811" y="23589"/>
                    <a:pt x="837" y="22963"/>
                    <a:pt x="837" y="22333"/>
                  </a:cubicBezTo>
                  <a:cubicBezTo>
                    <a:pt x="837" y="18375"/>
                    <a:pt x="3696" y="3952"/>
                    <a:pt x="4155" y="1643"/>
                  </a:cubicBezTo>
                  <a:cubicBezTo>
                    <a:pt x="5821" y="2115"/>
                    <a:pt x="7748" y="2293"/>
                    <a:pt x="9709" y="2293"/>
                  </a:cubicBezTo>
                  <a:cubicBezTo>
                    <a:pt x="15053" y="2293"/>
                    <a:pt x="20655" y="968"/>
                    <a:pt x="21956" y="641"/>
                  </a:cubicBezTo>
                  <a:close/>
                  <a:moveTo>
                    <a:pt x="22153" y="1"/>
                  </a:moveTo>
                  <a:cubicBezTo>
                    <a:pt x="22128" y="1"/>
                    <a:pt x="22103" y="4"/>
                    <a:pt x="22077" y="11"/>
                  </a:cubicBezTo>
                  <a:cubicBezTo>
                    <a:pt x="21990" y="33"/>
                    <a:pt x="15591" y="1701"/>
                    <a:pt x="9648" y="1701"/>
                  </a:cubicBezTo>
                  <a:cubicBezTo>
                    <a:pt x="7632" y="1701"/>
                    <a:pt x="5669" y="1509"/>
                    <a:pt x="4022" y="996"/>
                  </a:cubicBezTo>
                  <a:cubicBezTo>
                    <a:pt x="3994" y="987"/>
                    <a:pt x="3966" y="983"/>
                    <a:pt x="3938" y="983"/>
                  </a:cubicBezTo>
                  <a:cubicBezTo>
                    <a:pt x="3884" y="983"/>
                    <a:pt x="3832" y="998"/>
                    <a:pt x="3788" y="1025"/>
                  </a:cubicBezTo>
                  <a:cubicBezTo>
                    <a:pt x="3717" y="1067"/>
                    <a:pt x="3667" y="1138"/>
                    <a:pt x="3650" y="1217"/>
                  </a:cubicBezTo>
                  <a:cubicBezTo>
                    <a:pt x="3513" y="1898"/>
                    <a:pt x="256" y="17987"/>
                    <a:pt x="256" y="22333"/>
                  </a:cubicBezTo>
                  <a:cubicBezTo>
                    <a:pt x="256" y="22955"/>
                    <a:pt x="231" y="23577"/>
                    <a:pt x="210" y="24191"/>
                  </a:cubicBezTo>
                  <a:cubicBezTo>
                    <a:pt x="101" y="27096"/>
                    <a:pt x="1" y="29839"/>
                    <a:pt x="2251" y="31618"/>
                  </a:cubicBezTo>
                  <a:cubicBezTo>
                    <a:pt x="2844" y="32439"/>
                    <a:pt x="3646" y="32949"/>
                    <a:pt x="4631" y="33137"/>
                  </a:cubicBezTo>
                  <a:cubicBezTo>
                    <a:pt x="9290" y="34009"/>
                    <a:pt x="16003" y="34127"/>
                    <a:pt x="20904" y="34210"/>
                  </a:cubicBezTo>
                  <a:cubicBezTo>
                    <a:pt x="23530" y="34256"/>
                    <a:pt x="25600" y="34289"/>
                    <a:pt x="26314" y="34431"/>
                  </a:cubicBezTo>
                  <a:cubicBezTo>
                    <a:pt x="28347" y="34840"/>
                    <a:pt x="39243" y="37688"/>
                    <a:pt x="39352" y="37717"/>
                  </a:cubicBezTo>
                  <a:cubicBezTo>
                    <a:pt x="39377" y="37725"/>
                    <a:pt x="39402" y="37725"/>
                    <a:pt x="39427" y="37725"/>
                  </a:cubicBezTo>
                  <a:cubicBezTo>
                    <a:pt x="39486" y="37725"/>
                    <a:pt x="39544" y="37709"/>
                    <a:pt x="39594" y="37675"/>
                  </a:cubicBezTo>
                  <a:cubicBezTo>
                    <a:pt x="39661" y="37629"/>
                    <a:pt x="39707" y="37549"/>
                    <a:pt x="39715" y="37466"/>
                  </a:cubicBezTo>
                  <a:cubicBezTo>
                    <a:pt x="39723" y="37408"/>
                    <a:pt x="40388" y="31412"/>
                    <a:pt x="42207" y="27572"/>
                  </a:cubicBezTo>
                  <a:cubicBezTo>
                    <a:pt x="43530" y="24779"/>
                    <a:pt x="48538" y="24432"/>
                    <a:pt x="50954" y="24432"/>
                  </a:cubicBezTo>
                  <a:cubicBezTo>
                    <a:pt x="51741" y="24432"/>
                    <a:pt x="52253" y="24469"/>
                    <a:pt x="52272" y="24470"/>
                  </a:cubicBezTo>
                  <a:cubicBezTo>
                    <a:pt x="52282" y="24471"/>
                    <a:pt x="52292" y="24471"/>
                    <a:pt x="52301" y="24471"/>
                  </a:cubicBezTo>
                  <a:cubicBezTo>
                    <a:pt x="52445" y="24471"/>
                    <a:pt x="52550" y="24378"/>
                    <a:pt x="52582" y="24245"/>
                  </a:cubicBezTo>
                  <a:cubicBezTo>
                    <a:pt x="52611" y="24103"/>
                    <a:pt x="52536" y="23961"/>
                    <a:pt x="52398" y="23911"/>
                  </a:cubicBezTo>
                  <a:lnTo>
                    <a:pt x="26540" y="14355"/>
                  </a:lnTo>
                  <a:cubicBezTo>
                    <a:pt x="26515" y="14351"/>
                    <a:pt x="26494" y="14343"/>
                    <a:pt x="26469" y="14343"/>
                  </a:cubicBezTo>
                  <a:cubicBezTo>
                    <a:pt x="24770" y="7383"/>
                    <a:pt x="22449" y="274"/>
                    <a:pt x="22428" y="202"/>
                  </a:cubicBezTo>
                  <a:cubicBezTo>
                    <a:pt x="22386" y="82"/>
                    <a:pt x="22276" y="1"/>
                    <a:pt x="221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5"/>
            <p:cNvSpPr/>
            <p:nvPr/>
          </p:nvSpPr>
          <p:spPr>
            <a:xfrm>
              <a:off x="3526399" y="2459924"/>
              <a:ext cx="680974" cy="577253"/>
            </a:xfrm>
            <a:custGeom>
              <a:avLst/>
              <a:gdLst/>
              <a:ahLst/>
              <a:cxnLst/>
              <a:rect l="l" t="t" r="r" b="b"/>
              <a:pathLst>
                <a:path w="41190" h="34911" extrusionOk="0">
                  <a:moveTo>
                    <a:pt x="3442" y="0"/>
                  </a:moveTo>
                  <a:cubicBezTo>
                    <a:pt x="2928" y="0"/>
                    <a:pt x="2332" y="253"/>
                    <a:pt x="1721" y="1036"/>
                  </a:cubicBezTo>
                  <a:cubicBezTo>
                    <a:pt x="1" y="3236"/>
                    <a:pt x="1371" y="10888"/>
                    <a:pt x="2218" y="13948"/>
                  </a:cubicBezTo>
                  <a:cubicBezTo>
                    <a:pt x="3066" y="17008"/>
                    <a:pt x="17405" y="29691"/>
                    <a:pt x="18754" y="30630"/>
                  </a:cubicBezTo>
                  <a:cubicBezTo>
                    <a:pt x="19991" y="31496"/>
                    <a:pt x="34871" y="34910"/>
                    <a:pt x="38516" y="34910"/>
                  </a:cubicBezTo>
                  <a:cubicBezTo>
                    <a:pt x="38845" y="34910"/>
                    <a:pt x="39083" y="34882"/>
                    <a:pt x="39210" y="34822"/>
                  </a:cubicBezTo>
                  <a:cubicBezTo>
                    <a:pt x="40746" y="34091"/>
                    <a:pt x="41189" y="30414"/>
                    <a:pt x="40316" y="28418"/>
                  </a:cubicBezTo>
                  <a:cubicBezTo>
                    <a:pt x="39444" y="26422"/>
                    <a:pt x="23029" y="22206"/>
                    <a:pt x="23029" y="22206"/>
                  </a:cubicBezTo>
                  <a:lnTo>
                    <a:pt x="5040" y="832"/>
                  </a:lnTo>
                  <a:cubicBezTo>
                    <a:pt x="5040" y="832"/>
                    <a:pt x="4375" y="0"/>
                    <a:pt x="3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5"/>
            <p:cNvSpPr/>
            <p:nvPr/>
          </p:nvSpPr>
          <p:spPr>
            <a:xfrm>
              <a:off x="3518546" y="2455096"/>
              <a:ext cx="694051" cy="586893"/>
            </a:xfrm>
            <a:custGeom>
              <a:avLst/>
              <a:gdLst/>
              <a:ahLst/>
              <a:cxnLst/>
              <a:rect l="l" t="t" r="r" b="b"/>
              <a:pathLst>
                <a:path w="41981" h="35494" extrusionOk="0">
                  <a:moveTo>
                    <a:pt x="3917" y="585"/>
                  </a:moveTo>
                  <a:cubicBezTo>
                    <a:pt x="4693" y="585"/>
                    <a:pt x="5281" y="1299"/>
                    <a:pt x="5285" y="1307"/>
                  </a:cubicBezTo>
                  <a:cubicBezTo>
                    <a:pt x="5289" y="1307"/>
                    <a:pt x="5289" y="1311"/>
                    <a:pt x="5289" y="1311"/>
                  </a:cubicBezTo>
                  <a:lnTo>
                    <a:pt x="23283" y="22685"/>
                  </a:lnTo>
                  <a:cubicBezTo>
                    <a:pt x="23324" y="22731"/>
                    <a:pt x="23374" y="22765"/>
                    <a:pt x="23433" y="22781"/>
                  </a:cubicBezTo>
                  <a:cubicBezTo>
                    <a:pt x="29728" y="24397"/>
                    <a:pt x="39931" y="27469"/>
                    <a:pt x="40524" y="28827"/>
                  </a:cubicBezTo>
                  <a:cubicBezTo>
                    <a:pt x="41389" y="30810"/>
                    <a:pt x="40841" y="34241"/>
                    <a:pt x="39560" y="34851"/>
                  </a:cubicBezTo>
                  <a:cubicBezTo>
                    <a:pt x="39448" y="34903"/>
                    <a:pt x="39239" y="34928"/>
                    <a:pt x="38948" y="34928"/>
                  </a:cubicBezTo>
                  <a:cubicBezTo>
                    <a:pt x="35501" y="34928"/>
                    <a:pt x="20558" y="31497"/>
                    <a:pt x="19391" y="30685"/>
                  </a:cubicBezTo>
                  <a:cubicBezTo>
                    <a:pt x="17801" y="29573"/>
                    <a:pt x="3778" y="17066"/>
                    <a:pt x="2973" y="14161"/>
                  </a:cubicBezTo>
                  <a:cubicBezTo>
                    <a:pt x="2017" y="10725"/>
                    <a:pt x="877" y="3486"/>
                    <a:pt x="2426" y="1503"/>
                  </a:cubicBezTo>
                  <a:cubicBezTo>
                    <a:pt x="2902" y="898"/>
                    <a:pt x="3399" y="589"/>
                    <a:pt x="3904" y="585"/>
                  </a:cubicBezTo>
                  <a:close/>
                  <a:moveTo>
                    <a:pt x="3904" y="1"/>
                  </a:moveTo>
                  <a:cubicBezTo>
                    <a:pt x="3210" y="5"/>
                    <a:pt x="2559" y="392"/>
                    <a:pt x="1967" y="1149"/>
                  </a:cubicBezTo>
                  <a:cubicBezTo>
                    <a:pt x="0" y="3666"/>
                    <a:pt x="1817" y="12178"/>
                    <a:pt x="2414" y="14319"/>
                  </a:cubicBezTo>
                  <a:cubicBezTo>
                    <a:pt x="3306" y="17538"/>
                    <a:pt x="17913" y="30363"/>
                    <a:pt x="19062" y="31164"/>
                  </a:cubicBezTo>
                  <a:cubicBezTo>
                    <a:pt x="20160" y="31928"/>
                    <a:pt x="34880" y="35494"/>
                    <a:pt x="38934" y="35494"/>
                  </a:cubicBezTo>
                  <a:cubicBezTo>
                    <a:pt x="39343" y="35494"/>
                    <a:pt x="39643" y="35456"/>
                    <a:pt x="39811" y="35377"/>
                  </a:cubicBezTo>
                  <a:cubicBezTo>
                    <a:pt x="41493" y="34575"/>
                    <a:pt x="41981" y="30714"/>
                    <a:pt x="41058" y="28593"/>
                  </a:cubicBezTo>
                  <a:cubicBezTo>
                    <a:pt x="40169" y="26564"/>
                    <a:pt x="25741" y="22773"/>
                    <a:pt x="23666" y="22239"/>
                  </a:cubicBezTo>
                  <a:lnTo>
                    <a:pt x="5736" y="939"/>
                  </a:lnTo>
                  <a:cubicBezTo>
                    <a:pt x="5678" y="868"/>
                    <a:pt x="4956" y="1"/>
                    <a:pt x="39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5"/>
            <p:cNvSpPr/>
            <p:nvPr/>
          </p:nvSpPr>
          <p:spPr>
            <a:xfrm>
              <a:off x="3632579" y="2593683"/>
              <a:ext cx="545457" cy="438905"/>
            </a:xfrm>
            <a:custGeom>
              <a:avLst/>
              <a:gdLst/>
              <a:ahLst/>
              <a:cxnLst/>
              <a:rect l="l" t="t" r="r" b="b"/>
              <a:pathLst>
                <a:path w="32993" h="26544" extrusionOk="0">
                  <a:moveTo>
                    <a:pt x="0" y="1"/>
                  </a:moveTo>
                  <a:cubicBezTo>
                    <a:pt x="576" y="3975"/>
                    <a:pt x="1131" y="8187"/>
                    <a:pt x="1022" y="8848"/>
                  </a:cubicBezTo>
                  <a:cubicBezTo>
                    <a:pt x="997" y="8989"/>
                    <a:pt x="943" y="9202"/>
                    <a:pt x="864" y="9474"/>
                  </a:cubicBezTo>
                  <a:lnTo>
                    <a:pt x="5870" y="7590"/>
                  </a:lnTo>
                  <a:lnTo>
                    <a:pt x="1548" y="7332"/>
                  </a:lnTo>
                  <a:cubicBezTo>
                    <a:pt x="1548" y="7332"/>
                    <a:pt x="1895" y="6676"/>
                    <a:pt x="1929" y="5178"/>
                  </a:cubicBezTo>
                  <a:cubicBezTo>
                    <a:pt x="1945" y="4251"/>
                    <a:pt x="843" y="1754"/>
                    <a:pt x="0" y="1"/>
                  </a:cubicBezTo>
                  <a:close/>
                  <a:moveTo>
                    <a:pt x="860" y="9486"/>
                  </a:moveTo>
                  <a:cubicBezTo>
                    <a:pt x="735" y="9916"/>
                    <a:pt x="551" y="10480"/>
                    <a:pt x="334" y="11106"/>
                  </a:cubicBezTo>
                  <a:cubicBezTo>
                    <a:pt x="4847" y="15752"/>
                    <a:pt x="11434" y="21563"/>
                    <a:pt x="12494" y="22303"/>
                  </a:cubicBezTo>
                  <a:cubicBezTo>
                    <a:pt x="13664" y="23116"/>
                    <a:pt x="28609" y="26544"/>
                    <a:pt x="32053" y="26544"/>
                  </a:cubicBezTo>
                  <a:cubicBezTo>
                    <a:pt x="32341" y="26544"/>
                    <a:pt x="32550" y="26523"/>
                    <a:pt x="32663" y="26469"/>
                  </a:cubicBezTo>
                  <a:cubicBezTo>
                    <a:pt x="32779" y="26414"/>
                    <a:pt x="32888" y="26335"/>
                    <a:pt x="32993" y="26239"/>
                  </a:cubicBezTo>
                  <a:cubicBezTo>
                    <a:pt x="32504" y="26156"/>
                    <a:pt x="32178" y="26047"/>
                    <a:pt x="32166" y="26043"/>
                  </a:cubicBezTo>
                  <a:cubicBezTo>
                    <a:pt x="32132" y="26031"/>
                    <a:pt x="32099" y="26014"/>
                    <a:pt x="32070" y="25989"/>
                  </a:cubicBezTo>
                  <a:cubicBezTo>
                    <a:pt x="31995" y="25917"/>
                    <a:pt x="30158" y="24297"/>
                    <a:pt x="30525" y="22340"/>
                  </a:cubicBezTo>
                  <a:cubicBezTo>
                    <a:pt x="30534" y="22290"/>
                    <a:pt x="30546" y="22243"/>
                    <a:pt x="30554" y="22198"/>
                  </a:cubicBezTo>
                  <a:cubicBezTo>
                    <a:pt x="29193" y="21856"/>
                    <a:pt x="27954" y="21655"/>
                    <a:pt x="27118" y="21655"/>
                  </a:cubicBezTo>
                  <a:cubicBezTo>
                    <a:pt x="27031" y="21655"/>
                    <a:pt x="26952" y="21655"/>
                    <a:pt x="26872" y="21659"/>
                  </a:cubicBezTo>
                  <a:cubicBezTo>
                    <a:pt x="24973" y="21768"/>
                    <a:pt x="25862" y="23338"/>
                    <a:pt x="23758" y="23338"/>
                  </a:cubicBezTo>
                  <a:cubicBezTo>
                    <a:pt x="23465" y="23338"/>
                    <a:pt x="23111" y="23308"/>
                    <a:pt x="22681" y="23237"/>
                  </a:cubicBezTo>
                  <a:cubicBezTo>
                    <a:pt x="19199" y="22669"/>
                    <a:pt x="15246" y="20925"/>
                    <a:pt x="11627" y="18854"/>
                  </a:cubicBezTo>
                  <a:cubicBezTo>
                    <a:pt x="8011" y="16783"/>
                    <a:pt x="1548" y="10688"/>
                    <a:pt x="1548" y="10688"/>
                  </a:cubicBezTo>
                  <a:lnTo>
                    <a:pt x="1548" y="10688"/>
                  </a:lnTo>
                  <a:lnTo>
                    <a:pt x="6625" y="11264"/>
                  </a:lnTo>
                  <a:lnTo>
                    <a:pt x="6625" y="11264"/>
                  </a:lnTo>
                  <a:lnTo>
                    <a:pt x="860" y="9486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5"/>
            <p:cNvSpPr/>
            <p:nvPr/>
          </p:nvSpPr>
          <p:spPr>
            <a:xfrm>
              <a:off x="3636365" y="2777308"/>
              <a:ext cx="547540" cy="259831"/>
            </a:xfrm>
            <a:custGeom>
              <a:avLst/>
              <a:gdLst/>
              <a:ahLst/>
              <a:cxnLst/>
              <a:rect l="l" t="t" r="r" b="b"/>
              <a:pathLst>
                <a:path w="33119" h="15714" extrusionOk="0">
                  <a:moveTo>
                    <a:pt x="105" y="0"/>
                  </a:moveTo>
                  <a:cubicBezTo>
                    <a:pt x="72" y="96"/>
                    <a:pt x="38" y="196"/>
                    <a:pt x="1" y="297"/>
                  </a:cubicBezTo>
                  <a:cubicBezTo>
                    <a:pt x="4597" y="5018"/>
                    <a:pt x="11205" y="10812"/>
                    <a:pt x="12103" y="11434"/>
                  </a:cubicBezTo>
                  <a:cubicBezTo>
                    <a:pt x="13338" y="12299"/>
                    <a:pt x="28213" y="15713"/>
                    <a:pt x="31862" y="15713"/>
                  </a:cubicBezTo>
                  <a:cubicBezTo>
                    <a:pt x="32192" y="15713"/>
                    <a:pt x="32429" y="15684"/>
                    <a:pt x="32559" y="15626"/>
                  </a:cubicBezTo>
                  <a:cubicBezTo>
                    <a:pt x="32768" y="15526"/>
                    <a:pt x="32951" y="15376"/>
                    <a:pt x="33118" y="15179"/>
                  </a:cubicBezTo>
                  <a:cubicBezTo>
                    <a:pt x="32993" y="15166"/>
                    <a:pt x="32876" y="15150"/>
                    <a:pt x="32764" y="15133"/>
                  </a:cubicBezTo>
                  <a:cubicBezTo>
                    <a:pt x="32659" y="15229"/>
                    <a:pt x="32550" y="15308"/>
                    <a:pt x="32434" y="15363"/>
                  </a:cubicBezTo>
                  <a:cubicBezTo>
                    <a:pt x="32321" y="15417"/>
                    <a:pt x="32112" y="15438"/>
                    <a:pt x="31824" y="15438"/>
                  </a:cubicBezTo>
                  <a:cubicBezTo>
                    <a:pt x="28380" y="15438"/>
                    <a:pt x="13435" y="12010"/>
                    <a:pt x="12265" y="11197"/>
                  </a:cubicBezTo>
                  <a:cubicBezTo>
                    <a:pt x="11205" y="10457"/>
                    <a:pt x="4618" y="4646"/>
                    <a:pt x="105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5"/>
            <p:cNvSpPr/>
            <p:nvPr/>
          </p:nvSpPr>
          <p:spPr>
            <a:xfrm>
              <a:off x="3635324" y="2736618"/>
              <a:ext cx="114868" cy="66735"/>
            </a:xfrm>
            <a:custGeom>
              <a:avLst/>
              <a:gdLst/>
              <a:ahLst/>
              <a:cxnLst/>
              <a:rect l="l" t="t" r="r" b="b"/>
              <a:pathLst>
                <a:path w="6948" h="4036" extrusionOk="0">
                  <a:moveTo>
                    <a:pt x="4095" y="0"/>
                  </a:moveTo>
                  <a:cubicBezTo>
                    <a:pt x="4077" y="0"/>
                    <a:pt x="4060" y="4"/>
                    <a:pt x="4042" y="10"/>
                  </a:cubicBezTo>
                  <a:lnTo>
                    <a:pt x="93" y="1542"/>
                  </a:lnTo>
                  <a:cubicBezTo>
                    <a:pt x="39" y="1567"/>
                    <a:pt x="1" y="1621"/>
                    <a:pt x="1" y="1685"/>
                  </a:cubicBezTo>
                  <a:cubicBezTo>
                    <a:pt x="5" y="1743"/>
                    <a:pt x="43" y="1797"/>
                    <a:pt x="101" y="1818"/>
                  </a:cubicBezTo>
                  <a:lnTo>
                    <a:pt x="6735" y="4026"/>
                  </a:lnTo>
                  <a:cubicBezTo>
                    <a:pt x="6752" y="4030"/>
                    <a:pt x="6768" y="4035"/>
                    <a:pt x="6781" y="4035"/>
                  </a:cubicBezTo>
                  <a:cubicBezTo>
                    <a:pt x="6843" y="4035"/>
                    <a:pt x="6902" y="3997"/>
                    <a:pt x="6918" y="3935"/>
                  </a:cubicBezTo>
                  <a:cubicBezTo>
                    <a:pt x="6948" y="3860"/>
                    <a:pt x="6906" y="3776"/>
                    <a:pt x="6827" y="3750"/>
                  </a:cubicBezTo>
                  <a:lnTo>
                    <a:pt x="577" y="1667"/>
                  </a:lnTo>
                  <a:lnTo>
                    <a:pt x="4147" y="282"/>
                  </a:lnTo>
                  <a:cubicBezTo>
                    <a:pt x="4222" y="253"/>
                    <a:pt x="4259" y="169"/>
                    <a:pt x="4230" y="93"/>
                  </a:cubicBezTo>
                  <a:cubicBezTo>
                    <a:pt x="4207" y="36"/>
                    <a:pt x="4153" y="0"/>
                    <a:pt x="40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5"/>
            <p:cNvSpPr/>
            <p:nvPr/>
          </p:nvSpPr>
          <p:spPr>
            <a:xfrm>
              <a:off x="4136362" y="2929255"/>
              <a:ext cx="128226" cy="95043"/>
            </a:xfrm>
            <a:custGeom>
              <a:avLst/>
              <a:gdLst/>
              <a:ahLst/>
              <a:cxnLst/>
              <a:rect l="l" t="t" r="r" b="b"/>
              <a:pathLst>
                <a:path w="7756" h="5748" extrusionOk="0">
                  <a:moveTo>
                    <a:pt x="2689" y="1"/>
                  </a:moveTo>
                  <a:cubicBezTo>
                    <a:pt x="2574" y="1"/>
                    <a:pt x="2464" y="4"/>
                    <a:pt x="2359" y="11"/>
                  </a:cubicBezTo>
                  <a:cubicBezTo>
                    <a:pt x="2359" y="11"/>
                    <a:pt x="681" y="282"/>
                    <a:pt x="339" y="2098"/>
                  </a:cubicBezTo>
                  <a:cubicBezTo>
                    <a:pt x="1" y="3914"/>
                    <a:pt x="1792" y="5471"/>
                    <a:pt x="1792" y="5471"/>
                  </a:cubicBezTo>
                  <a:cubicBezTo>
                    <a:pt x="1792" y="5471"/>
                    <a:pt x="2597" y="5747"/>
                    <a:pt x="3573" y="5747"/>
                  </a:cubicBezTo>
                  <a:cubicBezTo>
                    <a:pt x="4712" y="5747"/>
                    <a:pt x="6086" y="5372"/>
                    <a:pt x="6693" y="3747"/>
                  </a:cubicBezTo>
                  <a:cubicBezTo>
                    <a:pt x="7755" y="905"/>
                    <a:pt x="4587" y="1"/>
                    <a:pt x="26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5"/>
            <p:cNvSpPr/>
            <p:nvPr/>
          </p:nvSpPr>
          <p:spPr>
            <a:xfrm>
              <a:off x="4131204" y="2924410"/>
              <a:ext cx="126441" cy="104567"/>
            </a:xfrm>
            <a:custGeom>
              <a:avLst/>
              <a:gdLst/>
              <a:ahLst/>
              <a:cxnLst/>
              <a:rect l="l" t="t" r="r" b="b"/>
              <a:pathLst>
                <a:path w="7648" h="6324" extrusionOk="0">
                  <a:moveTo>
                    <a:pt x="2992" y="584"/>
                  </a:moveTo>
                  <a:cubicBezTo>
                    <a:pt x="4108" y="584"/>
                    <a:pt x="5844" y="920"/>
                    <a:pt x="6583" y="1915"/>
                  </a:cubicBezTo>
                  <a:cubicBezTo>
                    <a:pt x="6980" y="2454"/>
                    <a:pt x="7030" y="3134"/>
                    <a:pt x="6729" y="3940"/>
                  </a:cubicBezTo>
                  <a:cubicBezTo>
                    <a:pt x="6181" y="5414"/>
                    <a:pt x="4935" y="5759"/>
                    <a:pt x="3887" y="5759"/>
                  </a:cubicBezTo>
                  <a:cubicBezTo>
                    <a:pt x="3116" y="5759"/>
                    <a:pt x="2453" y="5572"/>
                    <a:pt x="2255" y="5510"/>
                  </a:cubicBezTo>
                  <a:cubicBezTo>
                    <a:pt x="1999" y="5267"/>
                    <a:pt x="659" y="3928"/>
                    <a:pt x="939" y="2446"/>
                  </a:cubicBezTo>
                  <a:cubicBezTo>
                    <a:pt x="1223" y="918"/>
                    <a:pt x="2550" y="621"/>
                    <a:pt x="2705" y="592"/>
                  </a:cubicBezTo>
                  <a:cubicBezTo>
                    <a:pt x="2795" y="587"/>
                    <a:pt x="2891" y="584"/>
                    <a:pt x="2992" y="584"/>
                  </a:cubicBezTo>
                  <a:close/>
                  <a:moveTo>
                    <a:pt x="3001" y="1"/>
                  </a:moveTo>
                  <a:cubicBezTo>
                    <a:pt x="2879" y="1"/>
                    <a:pt x="2764" y="4"/>
                    <a:pt x="2655" y="11"/>
                  </a:cubicBezTo>
                  <a:cubicBezTo>
                    <a:pt x="2642" y="16"/>
                    <a:pt x="2634" y="16"/>
                    <a:pt x="2625" y="16"/>
                  </a:cubicBezTo>
                  <a:cubicBezTo>
                    <a:pt x="2605" y="20"/>
                    <a:pt x="743" y="342"/>
                    <a:pt x="367" y="2337"/>
                  </a:cubicBezTo>
                  <a:cubicBezTo>
                    <a:pt x="0" y="4294"/>
                    <a:pt x="1837" y="5914"/>
                    <a:pt x="1912" y="5986"/>
                  </a:cubicBezTo>
                  <a:cubicBezTo>
                    <a:pt x="1941" y="6011"/>
                    <a:pt x="1974" y="6028"/>
                    <a:pt x="2008" y="6040"/>
                  </a:cubicBezTo>
                  <a:cubicBezTo>
                    <a:pt x="2029" y="6048"/>
                    <a:pt x="2860" y="6323"/>
                    <a:pt x="3878" y="6323"/>
                  </a:cubicBezTo>
                  <a:cubicBezTo>
                    <a:pt x="5110" y="6323"/>
                    <a:pt x="6613" y="5919"/>
                    <a:pt x="7276" y="4144"/>
                  </a:cubicBezTo>
                  <a:cubicBezTo>
                    <a:pt x="7648" y="3142"/>
                    <a:pt x="7573" y="2279"/>
                    <a:pt x="7047" y="1569"/>
                  </a:cubicBezTo>
                  <a:cubicBezTo>
                    <a:pt x="6181" y="398"/>
                    <a:pt x="4275" y="1"/>
                    <a:pt x="30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5"/>
            <p:cNvSpPr/>
            <p:nvPr/>
          </p:nvSpPr>
          <p:spPr>
            <a:xfrm>
              <a:off x="4142099" y="2963182"/>
              <a:ext cx="95872" cy="56417"/>
            </a:xfrm>
            <a:custGeom>
              <a:avLst/>
              <a:gdLst/>
              <a:ahLst/>
              <a:cxnLst/>
              <a:rect l="l" t="t" r="r" b="b"/>
              <a:pathLst>
                <a:path w="5799" h="3412" extrusionOk="0">
                  <a:moveTo>
                    <a:pt x="301" y="1"/>
                  </a:moveTo>
                  <a:cubicBezTo>
                    <a:pt x="293" y="34"/>
                    <a:pt x="284" y="67"/>
                    <a:pt x="280" y="101"/>
                  </a:cubicBezTo>
                  <a:cubicBezTo>
                    <a:pt x="0" y="1583"/>
                    <a:pt x="1340" y="2922"/>
                    <a:pt x="1596" y="3165"/>
                  </a:cubicBezTo>
                  <a:cubicBezTo>
                    <a:pt x="1791" y="3227"/>
                    <a:pt x="2459" y="3411"/>
                    <a:pt x="3232" y="3411"/>
                  </a:cubicBezTo>
                  <a:cubicBezTo>
                    <a:pt x="4129" y="3411"/>
                    <a:pt x="5172" y="3161"/>
                    <a:pt x="5799" y="2159"/>
                  </a:cubicBezTo>
                  <a:cubicBezTo>
                    <a:pt x="4288" y="1290"/>
                    <a:pt x="2217" y="522"/>
                    <a:pt x="30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5"/>
            <p:cNvSpPr/>
            <p:nvPr/>
          </p:nvSpPr>
          <p:spPr>
            <a:xfrm>
              <a:off x="4136362" y="2961942"/>
              <a:ext cx="105626" cy="62271"/>
            </a:xfrm>
            <a:custGeom>
              <a:avLst/>
              <a:gdLst/>
              <a:ahLst/>
              <a:cxnLst/>
              <a:rect l="l" t="t" r="r" b="b"/>
              <a:pathLst>
                <a:path w="6389" h="3766" extrusionOk="0">
                  <a:moveTo>
                    <a:pt x="369" y="0"/>
                  </a:moveTo>
                  <a:cubicBezTo>
                    <a:pt x="360" y="42"/>
                    <a:pt x="347" y="80"/>
                    <a:pt x="339" y="121"/>
                  </a:cubicBezTo>
                  <a:cubicBezTo>
                    <a:pt x="1" y="1937"/>
                    <a:pt x="1792" y="3494"/>
                    <a:pt x="1792" y="3494"/>
                  </a:cubicBezTo>
                  <a:cubicBezTo>
                    <a:pt x="1792" y="3494"/>
                    <a:pt x="2589" y="3766"/>
                    <a:pt x="3562" y="3766"/>
                  </a:cubicBezTo>
                  <a:cubicBezTo>
                    <a:pt x="4539" y="3766"/>
                    <a:pt x="5695" y="3490"/>
                    <a:pt x="6388" y="2380"/>
                  </a:cubicBezTo>
                  <a:cubicBezTo>
                    <a:pt x="6309" y="2330"/>
                    <a:pt x="6230" y="2280"/>
                    <a:pt x="6146" y="2234"/>
                  </a:cubicBezTo>
                  <a:cubicBezTo>
                    <a:pt x="5519" y="3236"/>
                    <a:pt x="4476" y="3486"/>
                    <a:pt x="3579" y="3486"/>
                  </a:cubicBezTo>
                  <a:cubicBezTo>
                    <a:pt x="2806" y="3486"/>
                    <a:pt x="2138" y="3302"/>
                    <a:pt x="1943" y="3240"/>
                  </a:cubicBezTo>
                  <a:cubicBezTo>
                    <a:pt x="1687" y="2997"/>
                    <a:pt x="347" y="1658"/>
                    <a:pt x="627" y="176"/>
                  </a:cubicBezTo>
                  <a:cubicBezTo>
                    <a:pt x="631" y="142"/>
                    <a:pt x="640" y="109"/>
                    <a:pt x="648" y="76"/>
                  </a:cubicBezTo>
                  <a:cubicBezTo>
                    <a:pt x="556" y="51"/>
                    <a:pt x="460" y="26"/>
                    <a:pt x="369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5"/>
            <p:cNvSpPr/>
            <p:nvPr/>
          </p:nvSpPr>
          <p:spPr>
            <a:xfrm>
              <a:off x="4353186" y="2997722"/>
              <a:ext cx="67949" cy="51507"/>
            </a:xfrm>
            <a:custGeom>
              <a:avLst/>
              <a:gdLst/>
              <a:ahLst/>
              <a:cxnLst/>
              <a:rect l="l" t="t" r="r" b="b"/>
              <a:pathLst>
                <a:path w="4110" h="3115" extrusionOk="0">
                  <a:moveTo>
                    <a:pt x="268" y="1"/>
                  </a:moveTo>
                  <a:cubicBezTo>
                    <a:pt x="0" y="1"/>
                    <a:pt x="2014" y="2902"/>
                    <a:pt x="2659" y="3076"/>
                  </a:cubicBezTo>
                  <a:cubicBezTo>
                    <a:pt x="2754" y="3101"/>
                    <a:pt x="2853" y="3114"/>
                    <a:pt x="2950" y="3114"/>
                  </a:cubicBezTo>
                  <a:cubicBezTo>
                    <a:pt x="3569" y="3114"/>
                    <a:pt x="4109" y="2584"/>
                    <a:pt x="3156" y="1519"/>
                  </a:cubicBezTo>
                  <a:cubicBezTo>
                    <a:pt x="2058" y="282"/>
                    <a:pt x="392" y="70"/>
                    <a:pt x="392" y="70"/>
                  </a:cubicBezTo>
                  <a:cubicBezTo>
                    <a:pt x="332" y="22"/>
                    <a:pt x="291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5"/>
            <p:cNvSpPr/>
            <p:nvPr/>
          </p:nvSpPr>
          <p:spPr>
            <a:xfrm>
              <a:off x="4352194" y="2992927"/>
              <a:ext cx="69387" cy="61113"/>
            </a:xfrm>
            <a:custGeom>
              <a:avLst/>
              <a:gdLst/>
              <a:ahLst/>
              <a:cxnLst/>
              <a:rect l="l" t="t" r="r" b="b"/>
              <a:pathLst>
                <a:path w="4197" h="3696" extrusionOk="0">
                  <a:moveTo>
                    <a:pt x="827" y="736"/>
                  </a:moveTo>
                  <a:cubicBezTo>
                    <a:pt x="1358" y="877"/>
                    <a:pt x="2305" y="1223"/>
                    <a:pt x="2999" y="2000"/>
                  </a:cubicBezTo>
                  <a:cubicBezTo>
                    <a:pt x="3433" y="2485"/>
                    <a:pt x="3496" y="2810"/>
                    <a:pt x="3407" y="2952"/>
                  </a:cubicBezTo>
                  <a:cubicBezTo>
                    <a:pt x="3345" y="3054"/>
                    <a:pt x="3188" y="3113"/>
                    <a:pt x="3008" y="3113"/>
                  </a:cubicBezTo>
                  <a:cubicBezTo>
                    <a:pt x="2939" y="3113"/>
                    <a:pt x="2866" y="3104"/>
                    <a:pt x="2794" y="3086"/>
                  </a:cubicBezTo>
                  <a:cubicBezTo>
                    <a:pt x="2444" y="2990"/>
                    <a:pt x="1320" y="1528"/>
                    <a:pt x="827" y="736"/>
                  </a:cubicBezTo>
                  <a:close/>
                  <a:moveTo>
                    <a:pt x="328" y="0"/>
                  </a:moveTo>
                  <a:cubicBezTo>
                    <a:pt x="278" y="0"/>
                    <a:pt x="225" y="12"/>
                    <a:pt x="172" y="42"/>
                  </a:cubicBezTo>
                  <a:cubicBezTo>
                    <a:pt x="72" y="100"/>
                    <a:pt x="1" y="256"/>
                    <a:pt x="18" y="372"/>
                  </a:cubicBezTo>
                  <a:cubicBezTo>
                    <a:pt x="72" y="815"/>
                    <a:pt x="1897" y="3445"/>
                    <a:pt x="2644" y="3649"/>
                  </a:cubicBezTo>
                  <a:cubicBezTo>
                    <a:pt x="2769" y="3678"/>
                    <a:pt x="2890" y="3695"/>
                    <a:pt x="3011" y="3695"/>
                  </a:cubicBezTo>
                  <a:cubicBezTo>
                    <a:pt x="3391" y="3695"/>
                    <a:pt x="3733" y="3537"/>
                    <a:pt x="3904" y="3256"/>
                  </a:cubicBezTo>
                  <a:cubicBezTo>
                    <a:pt x="4055" y="3011"/>
                    <a:pt x="4197" y="2468"/>
                    <a:pt x="3433" y="1612"/>
                  </a:cubicBezTo>
                  <a:cubicBezTo>
                    <a:pt x="2402" y="451"/>
                    <a:pt x="924" y="142"/>
                    <a:pt x="569" y="84"/>
                  </a:cubicBezTo>
                  <a:cubicBezTo>
                    <a:pt x="509" y="43"/>
                    <a:pt x="423" y="0"/>
                    <a:pt x="3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5"/>
            <p:cNvSpPr/>
            <p:nvPr/>
          </p:nvSpPr>
          <p:spPr>
            <a:xfrm>
              <a:off x="4341596" y="2993720"/>
              <a:ext cx="60063" cy="57277"/>
            </a:xfrm>
            <a:custGeom>
              <a:avLst/>
              <a:gdLst/>
              <a:ahLst/>
              <a:cxnLst/>
              <a:rect l="l" t="t" r="r" b="b"/>
              <a:pathLst>
                <a:path w="3633" h="3464" extrusionOk="0">
                  <a:moveTo>
                    <a:pt x="245" y="1"/>
                  </a:moveTo>
                  <a:cubicBezTo>
                    <a:pt x="0" y="1"/>
                    <a:pt x="1576" y="3116"/>
                    <a:pt x="2191" y="3376"/>
                  </a:cubicBezTo>
                  <a:cubicBezTo>
                    <a:pt x="2327" y="3433"/>
                    <a:pt x="2475" y="3463"/>
                    <a:pt x="2616" y="3463"/>
                  </a:cubicBezTo>
                  <a:cubicBezTo>
                    <a:pt x="3173" y="3463"/>
                    <a:pt x="3633" y="2997"/>
                    <a:pt x="2900" y="1902"/>
                  </a:cubicBezTo>
                  <a:cubicBezTo>
                    <a:pt x="1978" y="524"/>
                    <a:pt x="362" y="86"/>
                    <a:pt x="362" y="86"/>
                  </a:cubicBezTo>
                  <a:cubicBezTo>
                    <a:pt x="306" y="28"/>
                    <a:pt x="268" y="1"/>
                    <a:pt x="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5"/>
            <p:cNvSpPr/>
            <p:nvPr/>
          </p:nvSpPr>
          <p:spPr>
            <a:xfrm>
              <a:off x="4340339" y="2988925"/>
              <a:ext cx="63700" cy="66901"/>
            </a:xfrm>
            <a:custGeom>
              <a:avLst/>
              <a:gdLst/>
              <a:ahLst/>
              <a:cxnLst/>
              <a:rect l="l" t="t" r="r" b="b"/>
              <a:pathLst>
                <a:path w="3853" h="4046" extrusionOk="0">
                  <a:moveTo>
                    <a:pt x="756" y="798"/>
                  </a:moveTo>
                  <a:cubicBezTo>
                    <a:pt x="1261" y="1011"/>
                    <a:pt x="2150" y="1482"/>
                    <a:pt x="2735" y="2351"/>
                  </a:cubicBezTo>
                  <a:cubicBezTo>
                    <a:pt x="3097" y="2893"/>
                    <a:pt x="3115" y="3223"/>
                    <a:pt x="3006" y="3348"/>
                  </a:cubicBezTo>
                  <a:cubicBezTo>
                    <a:pt x="2946" y="3425"/>
                    <a:pt x="2828" y="3465"/>
                    <a:pt x="2693" y="3465"/>
                  </a:cubicBezTo>
                  <a:cubicBezTo>
                    <a:pt x="2593" y="3465"/>
                    <a:pt x="2483" y="3443"/>
                    <a:pt x="2380" y="3398"/>
                  </a:cubicBezTo>
                  <a:cubicBezTo>
                    <a:pt x="2045" y="3257"/>
                    <a:pt x="1136" y="1654"/>
                    <a:pt x="756" y="798"/>
                  </a:cubicBezTo>
                  <a:close/>
                  <a:moveTo>
                    <a:pt x="318" y="0"/>
                  </a:moveTo>
                  <a:cubicBezTo>
                    <a:pt x="282" y="0"/>
                    <a:pt x="244" y="6"/>
                    <a:pt x="205" y="22"/>
                  </a:cubicBezTo>
                  <a:cubicBezTo>
                    <a:pt x="96" y="67"/>
                    <a:pt x="5" y="213"/>
                    <a:pt x="5" y="330"/>
                  </a:cubicBezTo>
                  <a:cubicBezTo>
                    <a:pt x="1" y="773"/>
                    <a:pt x="1440" y="3633"/>
                    <a:pt x="2155" y="3933"/>
                  </a:cubicBezTo>
                  <a:cubicBezTo>
                    <a:pt x="2334" y="4008"/>
                    <a:pt x="2513" y="4045"/>
                    <a:pt x="2693" y="4045"/>
                  </a:cubicBezTo>
                  <a:cubicBezTo>
                    <a:pt x="2997" y="4045"/>
                    <a:pt x="3282" y="3933"/>
                    <a:pt x="3457" y="3720"/>
                  </a:cubicBezTo>
                  <a:cubicBezTo>
                    <a:pt x="3641" y="3498"/>
                    <a:pt x="3853" y="2981"/>
                    <a:pt x="3215" y="2030"/>
                  </a:cubicBezTo>
                  <a:cubicBezTo>
                    <a:pt x="2350" y="735"/>
                    <a:pt x="935" y="226"/>
                    <a:pt x="589" y="117"/>
                  </a:cubicBezTo>
                  <a:cubicBezTo>
                    <a:pt x="526" y="64"/>
                    <a:pt x="431" y="0"/>
                    <a:pt x="3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5"/>
            <p:cNvSpPr/>
            <p:nvPr/>
          </p:nvSpPr>
          <p:spPr>
            <a:xfrm>
              <a:off x="4204151" y="2950352"/>
              <a:ext cx="180105" cy="101211"/>
            </a:xfrm>
            <a:custGeom>
              <a:avLst/>
              <a:gdLst/>
              <a:ahLst/>
              <a:cxnLst/>
              <a:rect l="l" t="t" r="r" b="b"/>
              <a:pathLst>
                <a:path w="10894" h="6121" extrusionOk="0">
                  <a:moveTo>
                    <a:pt x="2092" y="0"/>
                  </a:moveTo>
                  <a:cubicBezTo>
                    <a:pt x="2092" y="0"/>
                    <a:pt x="313" y="642"/>
                    <a:pt x="159" y="1719"/>
                  </a:cubicBezTo>
                  <a:cubicBezTo>
                    <a:pt x="1" y="2801"/>
                    <a:pt x="798" y="3632"/>
                    <a:pt x="798" y="3632"/>
                  </a:cubicBezTo>
                  <a:cubicBezTo>
                    <a:pt x="798" y="3632"/>
                    <a:pt x="2531" y="5022"/>
                    <a:pt x="3203" y="5172"/>
                  </a:cubicBezTo>
                  <a:cubicBezTo>
                    <a:pt x="3666" y="5275"/>
                    <a:pt x="4501" y="5702"/>
                    <a:pt x="5031" y="5702"/>
                  </a:cubicBezTo>
                  <a:cubicBezTo>
                    <a:pt x="5276" y="5702"/>
                    <a:pt x="5455" y="5611"/>
                    <a:pt x="5502" y="5355"/>
                  </a:cubicBezTo>
                  <a:cubicBezTo>
                    <a:pt x="5658" y="4546"/>
                    <a:pt x="3908" y="3833"/>
                    <a:pt x="3908" y="3833"/>
                  </a:cubicBezTo>
                  <a:lnTo>
                    <a:pt x="3908" y="3833"/>
                  </a:lnTo>
                  <a:cubicBezTo>
                    <a:pt x="3908" y="3833"/>
                    <a:pt x="7294" y="4037"/>
                    <a:pt x="7415" y="4717"/>
                  </a:cubicBezTo>
                  <a:cubicBezTo>
                    <a:pt x="7536" y="5398"/>
                    <a:pt x="8742" y="6099"/>
                    <a:pt x="9824" y="6120"/>
                  </a:cubicBezTo>
                  <a:cubicBezTo>
                    <a:pt x="9830" y="6120"/>
                    <a:pt x="9836" y="6120"/>
                    <a:pt x="9842" y="6120"/>
                  </a:cubicBezTo>
                  <a:cubicBezTo>
                    <a:pt x="10894" y="6120"/>
                    <a:pt x="9597" y="3946"/>
                    <a:pt x="9340" y="3402"/>
                  </a:cubicBezTo>
                  <a:cubicBezTo>
                    <a:pt x="9076" y="2856"/>
                    <a:pt x="4259" y="45"/>
                    <a:pt x="2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5"/>
            <p:cNvSpPr/>
            <p:nvPr/>
          </p:nvSpPr>
          <p:spPr>
            <a:xfrm>
              <a:off x="4199124" y="2945507"/>
              <a:ext cx="182833" cy="110884"/>
            </a:xfrm>
            <a:custGeom>
              <a:avLst/>
              <a:gdLst/>
              <a:ahLst/>
              <a:cxnLst/>
              <a:rect l="l" t="t" r="r" b="b"/>
              <a:pathLst>
                <a:path w="11059" h="6706" extrusionOk="0">
                  <a:moveTo>
                    <a:pt x="2442" y="585"/>
                  </a:moveTo>
                  <a:cubicBezTo>
                    <a:pt x="4575" y="673"/>
                    <a:pt x="9093" y="3357"/>
                    <a:pt x="9380" y="3820"/>
                  </a:cubicBezTo>
                  <a:cubicBezTo>
                    <a:pt x="9413" y="3895"/>
                    <a:pt x="9472" y="4000"/>
                    <a:pt x="9534" y="4126"/>
                  </a:cubicBezTo>
                  <a:cubicBezTo>
                    <a:pt x="10265" y="5523"/>
                    <a:pt x="10320" y="5974"/>
                    <a:pt x="10240" y="6104"/>
                  </a:cubicBezTo>
                  <a:cubicBezTo>
                    <a:pt x="10232" y="6112"/>
                    <a:pt x="10195" y="6124"/>
                    <a:pt x="10132" y="6124"/>
                  </a:cubicBezTo>
                  <a:cubicBezTo>
                    <a:pt x="9143" y="6104"/>
                    <a:pt x="8091" y="5448"/>
                    <a:pt x="8002" y="4960"/>
                  </a:cubicBezTo>
                  <a:cubicBezTo>
                    <a:pt x="7865" y="4171"/>
                    <a:pt x="5581" y="3916"/>
                    <a:pt x="4228" y="3833"/>
                  </a:cubicBezTo>
                  <a:lnTo>
                    <a:pt x="4212" y="3833"/>
                  </a:lnTo>
                  <a:cubicBezTo>
                    <a:pt x="4078" y="3833"/>
                    <a:pt x="3958" y="3925"/>
                    <a:pt x="3928" y="4058"/>
                  </a:cubicBezTo>
                  <a:cubicBezTo>
                    <a:pt x="3899" y="4196"/>
                    <a:pt x="3970" y="4338"/>
                    <a:pt x="4103" y="4392"/>
                  </a:cubicBezTo>
                  <a:cubicBezTo>
                    <a:pt x="4717" y="4647"/>
                    <a:pt x="5594" y="5203"/>
                    <a:pt x="5523" y="5594"/>
                  </a:cubicBezTo>
                  <a:cubicBezTo>
                    <a:pt x="5511" y="5661"/>
                    <a:pt x="5490" y="5673"/>
                    <a:pt x="5477" y="5678"/>
                  </a:cubicBezTo>
                  <a:cubicBezTo>
                    <a:pt x="5443" y="5698"/>
                    <a:pt x="5395" y="5706"/>
                    <a:pt x="5337" y="5706"/>
                  </a:cubicBezTo>
                  <a:cubicBezTo>
                    <a:pt x="5065" y="5706"/>
                    <a:pt x="4566" y="5523"/>
                    <a:pt x="4245" y="5403"/>
                  </a:cubicBezTo>
                  <a:cubicBezTo>
                    <a:pt x="3995" y="5311"/>
                    <a:pt x="3761" y="5223"/>
                    <a:pt x="3569" y="5182"/>
                  </a:cubicBezTo>
                  <a:cubicBezTo>
                    <a:pt x="3126" y="5081"/>
                    <a:pt x="1933" y="4221"/>
                    <a:pt x="1311" y="3725"/>
                  </a:cubicBezTo>
                  <a:cubicBezTo>
                    <a:pt x="1303" y="3716"/>
                    <a:pt x="613" y="2977"/>
                    <a:pt x="752" y="2059"/>
                  </a:cubicBezTo>
                  <a:cubicBezTo>
                    <a:pt x="856" y="1340"/>
                    <a:pt x="1962" y="773"/>
                    <a:pt x="2442" y="585"/>
                  </a:cubicBezTo>
                  <a:close/>
                  <a:moveTo>
                    <a:pt x="2400" y="1"/>
                  </a:moveTo>
                  <a:cubicBezTo>
                    <a:pt x="2371" y="5"/>
                    <a:pt x="2330" y="9"/>
                    <a:pt x="2296" y="22"/>
                  </a:cubicBezTo>
                  <a:cubicBezTo>
                    <a:pt x="2216" y="47"/>
                    <a:pt x="355" y="735"/>
                    <a:pt x="175" y="1971"/>
                  </a:cubicBezTo>
                  <a:cubicBezTo>
                    <a:pt x="0" y="3182"/>
                    <a:pt x="856" y="4087"/>
                    <a:pt x="918" y="4151"/>
                  </a:cubicBezTo>
                  <a:cubicBezTo>
                    <a:pt x="1102" y="4296"/>
                    <a:pt x="2725" y="5590"/>
                    <a:pt x="3444" y="5749"/>
                  </a:cubicBezTo>
                  <a:cubicBezTo>
                    <a:pt x="3598" y="5783"/>
                    <a:pt x="3811" y="5862"/>
                    <a:pt x="4041" y="5949"/>
                  </a:cubicBezTo>
                  <a:cubicBezTo>
                    <a:pt x="4491" y="6114"/>
                    <a:pt x="4951" y="6286"/>
                    <a:pt x="5333" y="6286"/>
                  </a:cubicBezTo>
                  <a:cubicBezTo>
                    <a:pt x="5492" y="6286"/>
                    <a:pt x="5639" y="6256"/>
                    <a:pt x="5765" y="6183"/>
                  </a:cubicBezTo>
                  <a:cubicBezTo>
                    <a:pt x="5886" y="6116"/>
                    <a:pt x="6041" y="5974"/>
                    <a:pt x="6095" y="5704"/>
                  </a:cubicBezTo>
                  <a:cubicBezTo>
                    <a:pt x="6178" y="5248"/>
                    <a:pt x="5886" y="4852"/>
                    <a:pt x="5511" y="4542"/>
                  </a:cubicBezTo>
                  <a:lnTo>
                    <a:pt x="5511" y="4542"/>
                  </a:lnTo>
                  <a:cubicBezTo>
                    <a:pt x="6533" y="4685"/>
                    <a:pt x="7330" y="4889"/>
                    <a:pt x="7430" y="5060"/>
                  </a:cubicBezTo>
                  <a:cubicBezTo>
                    <a:pt x="7594" y="5958"/>
                    <a:pt x="9008" y="6680"/>
                    <a:pt x="10124" y="6705"/>
                  </a:cubicBezTo>
                  <a:lnTo>
                    <a:pt x="10145" y="6705"/>
                  </a:lnTo>
                  <a:cubicBezTo>
                    <a:pt x="10478" y="6705"/>
                    <a:pt x="10650" y="6546"/>
                    <a:pt x="10733" y="6409"/>
                  </a:cubicBezTo>
                  <a:cubicBezTo>
                    <a:pt x="11058" y="5887"/>
                    <a:pt x="10574" y="4860"/>
                    <a:pt x="10052" y="3858"/>
                  </a:cubicBezTo>
                  <a:cubicBezTo>
                    <a:pt x="9989" y="3737"/>
                    <a:pt x="9939" y="3641"/>
                    <a:pt x="9906" y="3569"/>
                  </a:cubicBezTo>
                  <a:cubicBezTo>
                    <a:pt x="9555" y="2835"/>
                    <a:pt x="4600" y="47"/>
                    <a:pt x="240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5"/>
            <p:cNvSpPr/>
            <p:nvPr/>
          </p:nvSpPr>
          <p:spPr>
            <a:xfrm>
              <a:off x="3106409" y="2341078"/>
              <a:ext cx="541671" cy="717834"/>
            </a:xfrm>
            <a:custGeom>
              <a:avLst/>
              <a:gdLst/>
              <a:ahLst/>
              <a:cxnLst/>
              <a:rect l="l" t="t" r="r" b="b"/>
              <a:pathLst>
                <a:path w="32764" h="43413" extrusionOk="0">
                  <a:moveTo>
                    <a:pt x="16754" y="1"/>
                  </a:moveTo>
                  <a:cubicBezTo>
                    <a:pt x="15474" y="1"/>
                    <a:pt x="14042" y="551"/>
                    <a:pt x="13117" y="2584"/>
                  </a:cubicBezTo>
                  <a:cubicBezTo>
                    <a:pt x="13117" y="2584"/>
                    <a:pt x="2463" y="8762"/>
                    <a:pt x="1657" y="9163"/>
                  </a:cubicBezTo>
                  <a:cubicBezTo>
                    <a:pt x="852" y="9568"/>
                    <a:pt x="0" y="15968"/>
                    <a:pt x="0" y="16573"/>
                  </a:cubicBezTo>
                  <a:cubicBezTo>
                    <a:pt x="0" y="17174"/>
                    <a:pt x="10603" y="41200"/>
                    <a:pt x="10603" y="41200"/>
                  </a:cubicBezTo>
                  <a:cubicBezTo>
                    <a:pt x="10603" y="41200"/>
                    <a:pt x="13222" y="43413"/>
                    <a:pt x="20878" y="43413"/>
                  </a:cubicBezTo>
                  <a:cubicBezTo>
                    <a:pt x="28530" y="43413"/>
                    <a:pt x="29127" y="42269"/>
                    <a:pt x="29127" y="42269"/>
                  </a:cubicBezTo>
                  <a:lnTo>
                    <a:pt x="29740" y="32132"/>
                  </a:lnTo>
                  <a:cubicBezTo>
                    <a:pt x="29740" y="32132"/>
                    <a:pt x="32358" y="25286"/>
                    <a:pt x="32559" y="24076"/>
                  </a:cubicBezTo>
                  <a:cubicBezTo>
                    <a:pt x="32763" y="22868"/>
                    <a:pt x="30442" y="8020"/>
                    <a:pt x="30442" y="8020"/>
                  </a:cubicBezTo>
                  <a:lnTo>
                    <a:pt x="19563" y="768"/>
                  </a:lnTo>
                  <a:cubicBezTo>
                    <a:pt x="19563" y="768"/>
                    <a:pt x="18264" y="1"/>
                    <a:pt x="16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5"/>
            <p:cNvSpPr/>
            <p:nvPr/>
          </p:nvSpPr>
          <p:spPr>
            <a:xfrm>
              <a:off x="3101565" y="2336250"/>
              <a:ext cx="551276" cy="727490"/>
            </a:xfrm>
            <a:custGeom>
              <a:avLst/>
              <a:gdLst/>
              <a:ahLst/>
              <a:cxnLst/>
              <a:rect l="l" t="t" r="r" b="b"/>
              <a:pathLst>
                <a:path w="33345" h="43997" extrusionOk="0">
                  <a:moveTo>
                    <a:pt x="17038" y="583"/>
                  </a:moveTo>
                  <a:cubicBezTo>
                    <a:pt x="18450" y="583"/>
                    <a:pt x="19689" y="1302"/>
                    <a:pt x="19693" y="1302"/>
                  </a:cubicBezTo>
                  <a:lnTo>
                    <a:pt x="30468" y="8482"/>
                  </a:lnTo>
                  <a:cubicBezTo>
                    <a:pt x="31395" y="14435"/>
                    <a:pt x="32705" y="23474"/>
                    <a:pt x="32568" y="24321"/>
                  </a:cubicBezTo>
                  <a:cubicBezTo>
                    <a:pt x="32372" y="25486"/>
                    <a:pt x="29788" y="32253"/>
                    <a:pt x="29763" y="32324"/>
                  </a:cubicBezTo>
                  <a:cubicBezTo>
                    <a:pt x="29750" y="32349"/>
                    <a:pt x="29746" y="32378"/>
                    <a:pt x="29742" y="32408"/>
                  </a:cubicBezTo>
                  <a:lnTo>
                    <a:pt x="29137" y="42439"/>
                  </a:lnTo>
                  <a:cubicBezTo>
                    <a:pt x="28898" y="42632"/>
                    <a:pt x="27528" y="43416"/>
                    <a:pt x="21171" y="43416"/>
                  </a:cubicBezTo>
                  <a:cubicBezTo>
                    <a:pt x="14295" y="43416"/>
                    <a:pt x="11523" y="41592"/>
                    <a:pt x="11135" y="41304"/>
                  </a:cubicBezTo>
                  <a:cubicBezTo>
                    <a:pt x="6956" y="31844"/>
                    <a:pt x="723" y="17571"/>
                    <a:pt x="582" y="16865"/>
                  </a:cubicBezTo>
                  <a:cubicBezTo>
                    <a:pt x="582" y="15967"/>
                    <a:pt x="1499" y="10106"/>
                    <a:pt x="2080" y="9714"/>
                  </a:cubicBezTo>
                  <a:cubicBezTo>
                    <a:pt x="2886" y="9314"/>
                    <a:pt x="13122" y="3377"/>
                    <a:pt x="13557" y="3127"/>
                  </a:cubicBezTo>
                  <a:cubicBezTo>
                    <a:pt x="13611" y="3097"/>
                    <a:pt x="13648" y="3052"/>
                    <a:pt x="13673" y="2992"/>
                  </a:cubicBezTo>
                  <a:cubicBezTo>
                    <a:pt x="14212" y="1811"/>
                    <a:pt x="14979" y="1052"/>
                    <a:pt x="15956" y="742"/>
                  </a:cubicBezTo>
                  <a:cubicBezTo>
                    <a:pt x="16316" y="628"/>
                    <a:pt x="16682" y="583"/>
                    <a:pt x="17038" y="583"/>
                  </a:cubicBezTo>
                  <a:close/>
                  <a:moveTo>
                    <a:pt x="17047" y="0"/>
                  </a:moveTo>
                  <a:cubicBezTo>
                    <a:pt x="16637" y="0"/>
                    <a:pt x="16210" y="53"/>
                    <a:pt x="15786" y="187"/>
                  </a:cubicBezTo>
                  <a:cubicBezTo>
                    <a:pt x="14667" y="542"/>
                    <a:pt x="13794" y="1373"/>
                    <a:pt x="13185" y="2667"/>
                  </a:cubicBezTo>
                  <a:cubicBezTo>
                    <a:pt x="12204" y="3235"/>
                    <a:pt x="2572" y="8821"/>
                    <a:pt x="1821" y="9196"/>
                  </a:cubicBezTo>
                  <a:cubicBezTo>
                    <a:pt x="769" y="9722"/>
                    <a:pt x="1" y="16573"/>
                    <a:pt x="1" y="16865"/>
                  </a:cubicBezTo>
                  <a:cubicBezTo>
                    <a:pt x="1" y="17483"/>
                    <a:pt x="8137" y="35960"/>
                    <a:pt x="10630" y="41609"/>
                  </a:cubicBezTo>
                  <a:cubicBezTo>
                    <a:pt x="10651" y="41651"/>
                    <a:pt x="10676" y="41684"/>
                    <a:pt x="10709" y="41713"/>
                  </a:cubicBezTo>
                  <a:cubicBezTo>
                    <a:pt x="10817" y="41805"/>
                    <a:pt x="13497" y="43996"/>
                    <a:pt x="21171" y="43996"/>
                  </a:cubicBezTo>
                  <a:cubicBezTo>
                    <a:pt x="28623" y="43996"/>
                    <a:pt x="29566" y="42911"/>
                    <a:pt x="29679" y="42694"/>
                  </a:cubicBezTo>
                  <a:cubicBezTo>
                    <a:pt x="29700" y="42661"/>
                    <a:pt x="29708" y="42619"/>
                    <a:pt x="29713" y="42578"/>
                  </a:cubicBezTo>
                  <a:lnTo>
                    <a:pt x="30322" y="32487"/>
                  </a:lnTo>
                  <a:cubicBezTo>
                    <a:pt x="30559" y="31861"/>
                    <a:pt x="32944" y="25603"/>
                    <a:pt x="33139" y="24418"/>
                  </a:cubicBezTo>
                  <a:cubicBezTo>
                    <a:pt x="33345" y="23198"/>
                    <a:pt x="31261" y="9794"/>
                    <a:pt x="31019" y="8270"/>
                  </a:cubicBezTo>
                  <a:cubicBezTo>
                    <a:pt x="31006" y="8186"/>
                    <a:pt x="30960" y="8115"/>
                    <a:pt x="30894" y="8069"/>
                  </a:cubicBezTo>
                  <a:lnTo>
                    <a:pt x="20002" y="809"/>
                  </a:lnTo>
                  <a:cubicBezTo>
                    <a:pt x="19932" y="770"/>
                    <a:pt x="18607" y="0"/>
                    <a:pt x="170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5"/>
            <p:cNvSpPr/>
            <p:nvPr/>
          </p:nvSpPr>
          <p:spPr>
            <a:xfrm>
              <a:off x="3143329" y="2409611"/>
              <a:ext cx="155240" cy="131999"/>
            </a:xfrm>
            <a:custGeom>
              <a:avLst/>
              <a:gdLst/>
              <a:ahLst/>
              <a:cxnLst/>
              <a:rect l="l" t="t" r="r" b="b"/>
              <a:pathLst>
                <a:path w="9390" h="7983" extrusionOk="0">
                  <a:moveTo>
                    <a:pt x="8767" y="0"/>
                  </a:moveTo>
                  <a:cubicBezTo>
                    <a:pt x="5996" y="1603"/>
                    <a:pt x="1491" y="4204"/>
                    <a:pt x="0" y="5035"/>
                  </a:cubicBezTo>
                  <a:lnTo>
                    <a:pt x="89" y="5035"/>
                  </a:lnTo>
                  <a:cubicBezTo>
                    <a:pt x="577" y="5035"/>
                    <a:pt x="840" y="5210"/>
                    <a:pt x="894" y="5252"/>
                  </a:cubicBezTo>
                  <a:cubicBezTo>
                    <a:pt x="1019" y="5348"/>
                    <a:pt x="1044" y="5532"/>
                    <a:pt x="948" y="5657"/>
                  </a:cubicBezTo>
                  <a:cubicBezTo>
                    <a:pt x="923" y="5694"/>
                    <a:pt x="890" y="5719"/>
                    <a:pt x="852" y="5740"/>
                  </a:cubicBezTo>
                  <a:lnTo>
                    <a:pt x="2046" y="7983"/>
                  </a:lnTo>
                  <a:cubicBezTo>
                    <a:pt x="4526" y="6012"/>
                    <a:pt x="8989" y="3102"/>
                    <a:pt x="8989" y="3102"/>
                  </a:cubicBezTo>
                  <a:lnTo>
                    <a:pt x="9389" y="2864"/>
                  </a:lnTo>
                  <a:cubicBezTo>
                    <a:pt x="9135" y="1871"/>
                    <a:pt x="8922" y="819"/>
                    <a:pt x="876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5"/>
            <p:cNvSpPr/>
            <p:nvPr/>
          </p:nvSpPr>
          <p:spPr>
            <a:xfrm>
              <a:off x="3131110" y="2404568"/>
              <a:ext cx="157174" cy="90661"/>
            </a:xfrm>
            <a:custGeom>
              <a:avLst/>
              <a:gdLst/>
              <a:ahLst/>
              <a:cxnLst/>
              <a:rect l="l" t="t" r="r" b="b"/>
              <a:pathLst>
                <a:path w="9507" h="5483" extrusionOk="0">
                  <a:moveTo>
                    <a:pt x="9452" y="1"/>
                  </a:moveTo>
                  <a:cubicBezTo>
                    <a:pt x="6292" y="1829"/>
                    <a:pt x="735" y="5035"/>
                    <a:pt x="163" y="5323"/>
                  </a:cubicBezTo>
                  <a:cubicBezTo>
                    <a:pt x="109" y="5352"/>
                    <a:pt x="55" y="5402"/>
                    <a:pt x="1" y="5482"/>
                  </a:cubicBezTo>
                  <a:cubicBezTo>
                    <a:pt x="289" y="5390"/>
                    <a:pt x="531" y="5348"/>
                    <a:pt x="739" y="5340"/>
                  </a:cubicBezTo>
                  <a:cubicBezTo>
                    <a:pt x="2230" y="4509"/>
                    <a:pt x="6735" y="1908"/>
                    <a:pt x="9506" y="305"/>
                  </a:cubicBezTo>
                  <a:cubicBezTo>
                    <a:pt x="9490" y="197"/>
                    <a:pt x="9469" y="97"/>
                    <a:pt x="9452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5"/>
            <p:cNvSpPr/>
            <p:nvPr/>
          </p:nvSpPr>
          <p:spPr>
            <a:xfrm>
              <a:off x="3374289" y="2455509"/>
              <a:ext cx="214179" cy="400875"/>
            </a:xfrm>
            <a:custGeom>
              <a:avLst/>
              <a:gdLst/>
              <a:ahLst/>
              <a:cxnLst/>
              <a:rect l="l" t="t" r="r" b="b"/>
              <a:pathLst>
                <a:path w="12955" h="24244" extrusionOk="0">
                  <a:moveTo>
                    <a:pt x="2626" y="1"/>
                  </a:moveTo>
                  <a:lnTo>
                    <a:pt x="0" y="6209"/>
                  </a:lnTo>
                  <a:lnTo>
                    <a:pt x="476" y="5252"/>
                  </a:lnTo>
                  <a:lnTo>
                    <a:pt x="3578" y="8592"/>
                  </a:lnTo>
                  <a:lnTo>
                    <a:pt x="2931" y="22810"/>
                  </a:lnTo>
                  <a:lnTo>
                    <a:pt x="7465" y="24005"/>
                  </a:lnTo>
                  <a:lnTo>
                    <a:pt x="7945" y="17797"/>
                  </a:lnTo>
                  <a:lnTo>
                    <a:pt x="9615" y="24243"/>
                  </a:lnTo>
                  <a:lnTo>
                    <a:pt x="12954" y="20903"/>
                  </a:lnTo>
                  <a:lnTo>
                    <a:pt x="5728" y="8354"/>
                  </a:lnTo>
                  <a:lnTo>
                    <a:pt x="6684" y="45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5"/>
            <p:cNvSpPr/>
            <p:nvPr/>
          </p:nvSpPr>
          <p:spPr>
            <a:xfrm>
              <a:off x="3368833" y="2450698"/>
              <a:ext cx="224875" cy="410432"/>
            </a:xfrm>
            <a:custGeom>
              <a:avLst/>
              <a:gdLst/>
              <a:ahLst/>
              <a:cxnLst/>
              <a:rect l="l" t="t" r="r" b="b"/>
              <a:pathLst>
                <a:path w="13602" h="24822" extrusionOk="0">
                  <a:moveTo>
                    <a:pt x="3043" y="826"/>
                  </a:moveTo>
                  <a:lnTo>
                    <a:pt x="6692" y="4904"/>
                  </a:lnTo>
                  <a:lnTo>
                    <a:pt x="5774" y="8574"/>
                  </a:lnTo>
                  <a:cubicBezTo>
                    <a:pt x="5758" y="8649"/>
                    <a:pt x="5766" y="8724"/>
                    <a:pt x="5803" y="8791"/>
                  </a:cubicBezTo>
                  <a:lnTo>
                    <a:pt x="12921" y="21144"/>
                  </a:lnTo>
                  <a:lnTo>
                    <a:pt x="10099" y="23970"/>
                  </a:lnTo>
                  <a:lnTo>
                    <a:pt x="8554" y="18017"/>
                  </a:lnTo>
                  <a:cubicBezTo>
                    <a:pt x="8521" y="17887"/>
                    <a:pt x="8404" y="17800"/>
                    <a:pt x="8275" y="17800"/>
                  </a:cubicBezTo>
                  <a:lnTo>
                    <a:pt x="8249" y="17800"/>
                  </a:lnTo>
                  <a:cubicBezTo>
                    <a:pt x="8107" y="17812"/>
                    <a:pt x="7995" y="17925"/>
                    <a:pt x="7982" y="18067"/>
                  </a:cubicBezTo>
                  <a:lnTo>
                    <a:pt x="7531" y="23924"/>
                  </a:lnTo>
                  <a:lnTo>
                    <a:pt x="3561" y="22881"/>
                  </a:lnTo>
                  <a:lnTo>
                    <a:pt x="4200" y="8895"/>
                  </a:lnTo>
                  <a:cubicBezTo>
                    <a:pt x="4205" y="8820"/>
                    <a:pt x="4175" y="8741"/>
                    <a:pt x="4121" y="8687"/>
                  </a:cubicBezTo>
                  <a:lnTo>
                    <a:pt x="1099" y="5426"/>
                  </a:lnTo>
                  <a:lnTo>
                    <a:pt x="3043" y="826"/>
                  </a:lnTo>
                  <a:close/>
                  <a:moveTo>
                    <a:pt x="2946" y="1"/>
                  </a:moveTo>
                  <a:cubicBezTo>
                    <a:pt x="2933" y="1"/>
                    <a:pt x="2920" y="1"/>
                    <a:pt x="2906" y="3"/>
                  </a:cubicBezTo>
                  <a:cubicBezTo>
                    <a:pt x="2810" y="20"/>
                    <a:pt x="2727" y="87"/>
                    <a:pt x="2685" y="178"/>
                  </a:cubicBezTo>
                  <a:lnTo>
                    <a:pt x="63" y="6382"/>
                  </a:lnTo>
                  <a:cubicBezTo>
                    <a:pt x="1" y="6533"/>
                    <a:pt x="67" y="6704"/>
                    <a:pt x="217" y="6766"/>
                  </a:cubicBezTo>
                  <a:cubicBezTo>
                    <a:pt x="253" y="6782"/>
                    <a:pt x="291" y="6789"/>
                    <a:pt x="329" y="6789"/>
                  </a:cubicBezTo>
                  <a:cubicBezTo>
                    <a:pt x="442" y="6789"/>
                    <a:pt x="550" y="6722"/>
                    <a:pt x="598" y="6612"/>
                  </a:cubicBezTo>
                  <a:lnTo>
                    <a:pt x="848" y="6015"/>
                  </a:lnTo>
                  <a:lnTo>
                    <a:pt x="3616" y="8991"/>
                  </a:lnTo>
                  <a:lnTo>
                    <a:pt x="2972" y="23089"/>
                  </a:lnTo>
                  <a:cubicBezTo>
                    <a:pt x="2964" y="23223"/>
                    <a:pt x="3056" y="23348"/>
                    <a:pt x="3190" y="23382"/>
                  </a:cubicBezTo>
                  <a:lnTo>
                    <a:pt x="7723" y="24575"/>
                  </a:lnTo>
                  <a:cubicBezTo>
                    <a:pt x="7747" y="24581"/>
                    <a:pt x="7771" y="24584"/>
                    <a:pt x="7794" y="24584"/>
                  </a:cubicBezTo>
                  <a:cubicBezTo>
                    <a:pt x="7855" y="24584"/>
                    <a:pt x="7915" y="24565"/>
                    <a:pt x="7966" y="24529"/>
                  </a:cubicBezTo>
                  <a:cubicBezTo>
                    <a:pt x="8037" y="24479"/>
                    <a:pt x="8078" y="24404"/>
                    <a:pt x="8087" y="24317"/>
                  </a:cubicBezTo>
                  <a:lnTo>
                    <a:pt x="8429" y="19850"/>
                  </a:lnTo>
                  <a:lnTo>
                    <a:pt x="9660" y="24604"/>
                  </a:lnTo>
                  <a:cubicBezTo>
                    <a:pt x="9690" y="24710"/>
                    <a:pt x="9765" y="24789"/>
                    <a:pt x="9870" y="24814"/>
                  </a:cubicBezTo>
                  <a:cubicBezTo>
                    <a:pt x="9895" y="24822"/>
                    <a:pt x="9920" y="24822"/>
                    <a:pt x="9945" y="24822"/>
                  </a:cubicBezTo>
                  <a:cubicBezTo>
                    <a:pt x="10020" y="24822"/>
                    <a:pt x="10095" y="24793"/>
                    <a:pt x="10149" y="24739"/>
                  </a:cubicBezTo>
                  <a:lnTo>
                    <a:pt x="13489" y="21398"/>
                  </a:lnTo>
                  <a:cubicBezTo>
                    <a:pt x="13585" y="21307"/>
                    <a:pt x="13602" y="21161"/>
                    <a:pt x="13539" y="21048"/>
                  </a:cubicBezTo>
                  <a:lnTo>
                    <a:pt x="6367" y="8604"/>
                  </a:lnTo>
                  <a:lnTo>
                    <a:pt x="7294" y="4896"/>
                  </a:lnTo>
                  <a:cubicBezTo>
                    <a:pt x="7319" y="4804"/>
                    <a:pt x="7294" y="4704"/>
                    <a:pt x="7231" y="4633"/>
                  </a:cubicBezTo>
                  <a:lnTo>
                    <a:pt x="3173" y="99"/>
                  </a:lnTo>
                  <a:cubicBezTo>
                    <a:pt x="3115" y="34"/>
                    <a:pt x="3033" y="1"/>
                    <a:pt x="29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5"/>
            <p:cNvSpPr/>
            <p:nvPr/>
          </p:nvSpPr>
          <p:spPr>
            <a:xfrm>
              <a:off x="3288908" y="2317964"/>
              <a:ext cx="212228" cy="260360"/>
            </a:xfrm>
            <a:custGeom>
              <a:avLst/>
              <a:gdLst/>
              <a:ahLst/>
              <a:cxnLst/>
              <a:rect l="l" t="t" r="r" b="b"/>
              <a:pathLst>
                <a:path w="12837" h="15746" extrusionOk="0">
                  <a:moveTo>
                    <a:pt x="4530" y="0"/>
                  </a:moveTo>
                  <a:cubicBezTo>
                    <a:pt x="2578" y="0"/>
                    <a:pt x="759" y="1071"/>
                    <a:pt x="0" y="4015"/>
                  </a:cubicBezTo>
                  <a:cubicBezTo>
                    <a:pt x="0" y="4015"/>
                    <a:pt x="664" y="8441"/>
                    <a:pt x="1549" y="10432"/>
                  </a:cubicBezTo>
                  <a:cubicBezTo>
                    <a:pt x="2434" y="12427"/>
                    <a:pt x="4430" y="15746"/>
                    <a:pt x="4430" y="15746"/>
                  </a:cubicBezTo>
                  <a:lnTo>
                    <a:pt x="8633" y="11542"/>
                  </a:lnTo>
                  <a:lnTo>
                    <a:pt x="12837" y="14418"/>
                  </a:lnTo>
                  <a:cubicBezTo>
                    <a:pt x="12837" y="14418"/>
                    <a:pt x="12395" y="7113"/>
                    <a:pt x="10846" y="3794"/>
                  </a:cubicBezTo>
                  <a:cubicBezTo>
                    <a:pt x="9962" y="1896"/>
                    <a:pt x="7128" y="0"/>
                    <a:pt x="4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5"/>
            <p:cNvSpPr/>
            <p:nvPr/>
          </p:nvSpPr>
          <p:spPr>
            <a:xfrm>
              <a:off x="3284064" y="2313169"/>
              <a:ext cx="222048" cy="270000"/>
            </a:xfrm>
            <a:custGeom>
              <a:avLst/>
              <a:gdLst/>
              <a:ahLst/>
              <a:cxnLst/>
              <a:rect l="l" t="t" r="r" b="b"/>
              <a:pathLst>
                <a:path w="13431" h="16329" extrusionOk="0">
                  <a:moveTo>
                    <a:pt x="4822" y="582"/>
                  </a:moveTo>
                  <a:cubicBezTo>
                    <a:pt x="7314" y="582"/>
                    <a:pt x="10057" y="2448"/>
                    <a:pt x="10876" y="4205"/>
                  </a:cubicBezTo>
                  <a:cubicBezTo>
                    <a:pt x="12128" y="6889"/>
                    <a:pt x="12654" y="12321"/>
                    <a:pt x="12796" y="14128"/>
                  </a:cubicBezTo>
                  <a:lnTo>
                    <a:pt x="9089" y="11590"/>
                  </a:lnTo>
                  <a:cubicBezTo>
                    <a:pt x="9040" y="11556"/>
                    <a:pt x="8983" y="11540"/>
                    <a:pt x="8927" y="11540"/>
                  </a:cubicBezTo>
                  <a:cubicBezTo>
                    <a:pt x="8851" y="11540"/>
                    <a:pt x="8776" y="11569"/>
                    <a:pt x="8722" y="11623"/>
                  </a:cubicBezTo>
                  <a:lnTo>
                    <a:pt x="4781" y="15564"/>
                  </a:lnTo>
                  <a:cubicBezTo>
                    <a:pt x="4263" y="14687"/>
                    <a:pt x="2819" y="12199"/>
                    <a:pt x="2109" y="10604"/>
                  </a:cubicBezTo>
                  <a:cubicBezTo>
                    <a:pt x="1303" y="8793"/>
                    <a:pt x="673" y="4848"/>
                    <a:pt x="590" y="4317"/>
                  </a:cubicBezTo>
                  <a:cubicBezTo>
                    <a:pt x="1191" y="2059"/>
                    <a:pt x="2498" y="774"/>
                    <a:pt x="4380" y="602"/>
                  </a:cubicBezTo>
                  <a:cubicBezTo>
                    <a:pt x="4526" y="589"/>
                    <a:pt x="4673" y="582"/>
                    <a:pt x="4822" y="582"/>
                  </a:cubicBezTo>
                  <a:close/>
                  <a:moveTo>
                    <a:pt x="4813" y="1"/>
                  </a:moveTo>
                  <a:cubicBezTo>
                    <a:pt x="4650" y="1"/>
                    <a:pt x="4487" y="8"/>
                    <a:pt x="4326" y="22"/>
                  </a:cubicBezTo>
                  <a:cubicBezTo>
                    <a:pt x="2819" y="159"/>
                    <a:pt x="844" y="1003"/>
                    <a:pt x="14" y="4230"/>
                  </a:cubicBezTo>
                  <a:cubicBezTo>
                    <a:pt x="1" y="4267"/>
                    <a:pt x="1" y="4309"/>
                    <a:pt x="5" y="4347"/>
                  </a:cubicBezTo>
                  <a:cubicBezTo>
                    <a:pt x="34" y="4531"/>
                    <a:pt x="685" y="8835"/>
                    <a:pt x="1579" y="10843"/>
                  </a:cubicBezTo>
                  <a:cubicBezTo>
                    <a:pt x="2459" y="12826"/>
                    <a:pt x="4388" y="16049"/>
                    <a:pt x="4472" y="16186"/>
                  </a:cubicBezTo>
                  <a:cubicBezTo>
                    <a:pt x="4517" y="16261"/>
                    <a:pt x="4598" y="16315"/>
                    <a:pt x="4685" y="16324"/>
                  </a:cubicBezTo>
                  <a:cubicBezTo>
                    <a:pt x="4698" y="16324"/>
                    <a:pt x="4710" y="16328"/>
                    <a:pt x="4718" y="16328"/>
                  </a:cubicBezTo>
                  <a:cubicBezTo>
                    <a:pt x="4798" y="16328"/>
                    <a:pt x="4873" y="16295"/>
                    <a:pt x="4927" y="16240"/>
                  </a:cubicBezTo>
                  <a:lnTo>
                    <a:pt x="8960" y="12208"/>
                  </a:lnTo>
                  <a:lnTo>
                    <a:pt x="12968" y="14947"/>
                  </a:lnTo>
                  <a:cubicBezTo>
                    <a:pt x="13017" y="14983"/>
                    <a:pt x="13076" y="15001"/>
                    <a:pt x="13134" y="15001"/>
                  </a:cubicBezTo>
                  <a:cubicBezTo>
                    <a:pt x="13183" y="15001"/>
                    <a:pt x="13232" y="14988"/>
                    <a:pt x="13276" y="14963"/>
                  </a:cubicBezTo>
                  <a:cubicBezTo>
                    <a:pt x="13372" y="14905"/>
                    <a:pt x="13431" y="14800"/>
                    <a:pt x="13423" y="14692"/>
                  </a:cubicBezTo>
                  <a:cubicBezTo>
                    <a:pt x="13406" y="14392"/>
                    <a:pt x="12959" y="7294"/>
                    <a:pt x="11402" y="3959"/>
                  </a:cubicBezTo>
                  <a:cubicBezTo>
                    <a:pt x="10488" y="2000"/>
                    <a:pt x="7564" y="1"/>
                    <a:pt x="48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5"/>
            <p:cNvSpPr/>
            <p:nvPr/>
          </p:nvSpPr>
          <p:spPr>
            <a:xfrm>
              <a:off x="3293802" y="2335126"/>
              <a:ext cx="41844" cy="116820"/>
            </a:xfrm>
            <a:custGeom>
              <a:avLst/>
              <a:gdLst/>
              <a:ahLst/>
              <a:cxnLst/>
              <a:rect l="l" t="t" r="r" b="b"/>
              <a:pathLst>
                <a:path w="2531" h="7065" extrusionOk="0">
                  <a:moveTo>
                    <a:pt x="1829" y="1"/>
                  </a:moveTo>
                  <a:cubicBezTo>
                    <a:pt x="982" y="623"/>
                    <a:pt x="364" y="1629"/>
                    <a:pt x="1" y="2989"/>
                  </a:cubicBezTo>
                  <a:cubicBezTo>
                    <a:pt x="55" y="3349"/>
                    <a:pt x="368" y="5290"/>
                    <a:pt x="810" y="7064"/>
                  </a:cubicBezTo>
                  <a:lnTo>
                    <a:pt x="2531" y="6054"/>
                  </a:lnTo>
                  <a:cubicBezTo>
                    <a:pt x="1695" y="4681"/>
                    <a:pt x="1278" y="3461"/>
                    <a:pt x="1408" y="2280"/>
                  </a:cubicBezTo>
                  <a:cubicBezTo>
                    <a:pt x="1462" y="1787"/>
                    <a:pt x="1620" y="965"/>
                    <a:pt x="182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5"/>
            <p:cNvSpPr/>
            <p:nvPr/>
          </p:nvSpPr>
          <p:spPr>
            <a:xfrm>
              <a:off x="3288908" y="2328430"/>
              <a:ext cx="36586" cy="125997"/>
            </a:xfrm>
            <a:custGeom>
              <a:avLst/>
              <a:gdLst/>
              <a:ahLst/>
              <a:cxnLst/>
              <a:rect l="l" t="t" r="r" b="b"/>
              <a:pathLst>
                <a:path w="2213" h="7620" extrusionOk="0">
                  <a:moveTo>
                    <a:pt x="2213" y="1"/>
                  </a:moveTo>
                  <a:lnTo>
                    <a:pt x="2213" y="1"/>
                  </a:lnTo>
                  <a:cubicBezTo>
                    <a:pt x="1240" y="602"/>
                    <a:pt x="442" y="1675"/>
                    <a:pt x="0" y="3382"/>
                  </a:cubicBezTo>
                  <a:cubicBezTo>
                    <a:pt x="0" y="3382"/>
                    <a:pt x="334" y="5612"/>
                    <a:pt x="848" y="7619"/>
                  </a:cubicBezTo>
                  <a:lnTo>
                    <a:pt x="1106" y="7469"/>
                  </a:lnTo>
                  <a:cubicBezTo>
                    <a:pt x="664" y="5695"/>
                    <a:pt x="351" y="3754"/>
                    <a:pt x="297" y="3394"/>
                  </a:cubicBezTo>
                  <a:cubicBezTo>
                    <a:pt x="660" y="2034"/>
                    <a:pt x="1278" y="1028"/>
                    <a:pt x="2125" y="406"/>
                  </a:cubicBezTo>
                  <a:cubicBezTo>
                    <a:pt x="2150" y="272"/>
                    <a:pt x="2180" y="134"/>
                    <a:pt x="2213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5"/>
            <p:cNvSpPr/>
            <p:nvPr/>
          </p:nvSpPr>
          <p:spPr>
            <a:xfrm>
              <a:off x="3318157" y="2212296"/>
              <a:ext cx="153736" cy="366035"/>
            </a:xfrm>
            <a:custGeom>
              <a:avLst/>
              <a:gdLst/>
              <a:ahLst/>
              <a:cxnLst/>
              <a:rect l="l" t="t" r="r" b="b"/>
              <a:pathLst>
                <a:path w="9299" h="22137" extrusionOk="0">
                  <a:moveTo>
                    <a:pt x="2566" y="0"/>
                  </a:moveTo>
                  <a:cubicBezTo>
                    <a:pt x="2481" y="0"/>
                    <a:pt x="2435" y="3"/>
                    <a:pt x="2435" y="3"/>
                  </a:cubicBezTo>
                  <a:cubicBezTo>
                    <a:pt x="2435" y="3"/>
                    <a:pt x="444" y="7747"/>
                    <a:pt x="222" y="9742"/>
                  </a:cubicBezTo>
                  <a:cubicBezTo>
                    <a:pt x="1" y="11734"/>
                    <a:pt x="1550" y="13946"/>
                    <a:pt x="3546" y="16380"/>
                  </a:cubicBezTo>
                  <a:cubicBezTo>
                    <a:pt x="5536" y="18818"/>
                    <a:pt x="8191" y="22137"/>
                    <a:pt x="8191" y="22137"/>
                  </a:cubicBezTo>
                  <a:lnTo>
                    <a:pt x="8191" y="18818"/>
                  </a:lnTo>
                  <a:cubicBezTo>
                    <a:pt x="8191" y="17712"/>
                    <a:pt x="7750" y="15274"/>
                    <a:pt x="7750" y="13061"/>
                  </a:cubicBezTo>
                  <a:cubicBezTo>
                    <a:pt x="7750" y="10849"/>
                    <a:pt x="8634" y="9079"/>
                    <a:pt x="8634" y="9079"/>
                  </a:cubicBezTo>
                  <a:cubicBezTo>
                    <a:pt x="8634" y="9079"/>
                    <a:pt x="9299" y="6420"/>
                    <a:pt x="7528" y="3100"/>
                  </a:cubicBezTo>
                  <a:cubicBezTo>
                    <a:pt x="5966" y="173"/>
                    <a:pt x="3196" y="0"/>
                    <a:pt x="2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5"/>
            <p:cNvSpPr/>
            <p:nvPr/>
          </p:nvSpPr>
          <p:spPr>
            <a:xfrm>
              <a:off x="3313411" y="2207451"/>
              <a:ext cx="163242" cy="375725"/>
            </a:xfrm>
            <a:custGeom>
              <a:avLst/>
              <a:gdLst/>
              <a:ahLst/>
              <a:cxnLst/>
              <a:rect l="l" t="t" r="r" b="b"/>
              <a:pathLst>
                <a:path w="9874" h="22723" extrusionOk="0">
                  <a:moveTo>
                    <a:pt x="2952" y="584"/>
                  </a:moveTo>
                  <a:cubicBezTo>
                    <a:pt x="3678" y="605"/>
                    <a:pt x="6145" y="880"/>
                    <a:pt x="7561" y="3532"/>
                  </a:cubicBezTo>
                  <a:cubicBezTo>
                    <a:pt x="9160" y="6528"/>
                    <a:pt x="8704" y="8992"/>
                    <a:pt x="8646" y="9272"/>
                  </a:cubicBezTo>
                  <a:cubicBezTo>
                    <a:pt x="8521" y="9539"/>
                    <a:pt x="7744" y="11237"/>
                    <a:pt x="7744" y="13354"/>
                  </a:cubicBezTo>
                  <a:cubicBezTo>
                    <a:pt x="7744" y="14665"/>
                    <a:pt x="7902" y="16068"/>
                    <a:pt x="8024" y="17195"/>
                  </a:cubicBezTo>
                  <a:cubicBezTo>
                    <a:pt x="8112" y="17984"/>
                    <a:pt x="8191" y="18669"/>
                    <a:pt x="8191" y="19111"/>
                  </a:cubicBezTo>
                  <a:lnTo>
                    <a:pt x="8191" y="21603"/>
                  </a:lnTo>
                  <a:cubicBezTo>
                    <a:pt x="7314" y="20514"/>
                    <a:pt x="5503" y="18260"/>
                    <a:pt x="4058" y="16489"/>
                  </a:cubicBezTo>
                  <a:cubicBezTo>
                    <a:pt x="2363" y="14423"/>
                    <a:pt x="580" y="12052"/>
                    <a:pt x="798" y="10065"/>
                  </a:cubicBezTo>
                  <a:cubicBezTo>
                    <a:pt x="994" y="8303"/>
                    <a:pt x="2626" y="1853"/>
                    <a:pt x="2952" y="584"/>
                  </a:cubicBezTo>
                  <a:close/>
                  <a:moveTo>
                    <a:pt x="2826" y="1"/>
                  </a:moveTo>
                  <a:cubicBezTo>
                    <a:pt x="2751" y="1"/>
                    <a:pt x="2708" y="3"/>
                    <a:pt x="2705" y="4"/>
                  </a:cubicBezTo>
                  <a:cubicBezTo>
                    <a:pt x="2580" y="12"/>
                    <a:pt x="2472" y="100"/>
                    <a:pt x="2442" y="221"/>
                  </a:cubicBezTo>
                  <a:cubicBezTo>
                    <a:pt x="2363" y="538"/>
                    <a:pt x="443" y="8011"/>
                    <a:pt x="222" y="10002"/>
                  </a:cubicBezTo>
                  <a:cubicBezTo>
                    <a:pt x="0" y="11998"/>
                    <a:pt x="1353" y="14106"/>
                    <a:pt x="3607" y="16857"/>
                  </a:cubicBezTo>
                  <a:cubicBezTo>
                    <a:pt x="5573" y="19266"/>
                    <a:pt x="8224" y="22580"/>
                    <a:pt x="8253" y="22614"/>
                  </a:cubicBezTo>
                  <a:cubicBezTo>
                    <a:pt x="8308" y="22680"/>
                    <a:pt x="8391" y="22722"/>
                    <a:pt x="8478" y="22722"/>
                  </a:cubicBezTo>
                  <a:cubicBezTo>
                    <a:pt x="8513" y="22722"/>
                    <a:pt x="8546" y="22714"/>
                    <a:pt x="8575" y="22705"/>
                  </a:cubicBezTo>
                  <a:cubicBezTo>
                    <a:pt x="8692" y="22664"/>
                    <a:pt x="8771" y="22555"/>
                    <a:pt x="8771" y="22430"/>
                  </a:cubicBezTo>
                  <a:lnTo>
                    <a:pt x="8771" y="19111"/>
                  </a:lnTo>
                  <a:cubicBezTo>
                    <a:pt x="8771" y="18636"/>
                    <a:pt x="8692" y="17938"/>
                    <a:pt x="8604" y="17129"/>
                  </a:cubicBezTo>
                  <a:cubicBezTo>
                    <a:pt x="8478" y="16018"/>
                    <a:pt x="8328" y="14636"/>
                    <a:pt x="8328" y="13354"/>
                  </a:cubicBezTo>
                  <a:cubicBezTo>
                    <a:pt x="8328" y="11242"/>
                    <a:pt x="9172" y="9518"/>
                    <a:pt x="9185" y="9501"/>
                  </a:cubicBezTo>
                  <a:cubicBezTo>
                    <a:pt x="9193" y="9480"/>
                    <a:pt x="9201" y="9459"/>
                    <a:pt x="9205" y="9439"/>
                  </a:cubicBezTo>
                  <a:cubicBezTo>
                    <a:pt x="9235" y="9326"/>
                    <a:pt x="9873" y="6637"/>
                    <a:pt x="8074" y="3256"/>
                  </a:cubicBezTo>
                  <a:cubicBezTo>
                    <a:pt x="6429" y="178"/>
                    <a:pt x="3461" y="1"/>
                    <a:pt x="28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>
              <a:off x="3323282" y="2300339"/>
              <a:ext cx="112305" cy="171352"/>
            </a:xfrm>
            <a:custGeom>
              <a:avLst/>
              <a:gdLst/>
              <a:ahLst/>
              <a:cxnLst/>
              <a:rect l="l" t="t" r="r" b="b"/>
              <a:pathLst>
                <a:path w="6793" h="10363" extrusionOk="0">
                  <a:moveTo>
                    <a:pt x="1219" y="1"/>
                  </a:moveTo>
                  <a:cubicBezTo>
                    <a:pt x="1182" y="18"/>
                    <a:pt x="1144" y="39"/>
                    <a:pt x="1102" y="59"/>
                  </a:cubicBezTo>
                  <a:cubicBezTo>
                    <a:pt x="677" y="1871"/>
                    <a:pt x="292" y="3646"/>
                    <a:pt x="201" y="4447"/>
                  </a:cubicBezTo>
                  <a:cubicBezTo>
                    <a:pt x="0" y="6271"/>
                    <a:pt x="1490" y="8425"/>
                    <a:pt x="3047" y="10362"/>
                  </a:cubicBezTo>
                  <a:lnTo>
                    <a:pt x="3261" y="6216"/>
                  </a:lnTo>
                  <a:lnTo>
                    <a:pt x="6792" y="4497"/>
                  </a:lnTo>
                  <a:cubicBezTo>
                    <a:pt x="5377" y="4288"/>
                    <a:pt x="4058" y="3633"/>
                    <a:pt x="2935" y="2547"/>
                  </a:cubicBezTo>
                  <a:cubicBezTo>
                    <a:pt x="2201" y="1837"/>
                    <a:pt x="1644" y="969"/>
                    <a:pt x="12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>
              <a:off x="3318305" y="2301298"/>
              <a:ext cx="55367" cy="177569"/>
            </a:xfrm>
            <a:custGeom>
              <a:avLst/>
              <a:gdLst/>
              <a:ahLst/>
              <a:cxnLst/>
              <a:rect l="l" t="t" r="r" b="b"/>
              <a:pathLst>
                <a:path w="3349" h="10739" extrusionOk="0">
                  <a:moveTo>
                    <a:pt x="1403" y="1"/>
                  </a:moveTo>
                  <a:lnTo>
                    <a:pt x="1403" y="1"/>
                  </a:lnTo>
                  <a:cubicBezTo>
                    <a:pt x="1307" y="47"/>
                    <a:pt x="1194" y="101"/>
                    <a:pt x="1065" y="164"/>
                  </a:cubicBezTo>
                  <a:cubicBezTo>
                    <a:pt x="660" y="1904"/>
                    <a:pt x="301" y="3575"/>
                    <a:pt x="213" y="4359"/>
                  </a:cubicBezTo>
                  <a:cubicBezTo>
                    <a:pt x="1" y="6280"/>
                    <a:pt x="1436" y="8409"/>
                    <a:pt x="3323" y="10738"/>
                  </a:cubicBezTo>
                  <a:lnTo>
                    <a:pt x="3348" y="10304"/>
                  </a:lnTo>
                  <a:cubicBezTo>
                    <a:pt x="1791" y="8367"/>
                    <a:pt x="301" y="6213"/>
                    <a:pt x="502" y="4389"/>
                  </a:cubicBezTo>
                  <a:cubicBezTo>
                    <a:pt x="593" y="3588"/>
                    <a:pt x="978" y="1813"/>
                    <a:pt x="1403" y="1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>
              <a:off x="3457520" y="2313615"/>
              <a:ext cx="120009" cy="116919"/>
            </a:xfrm>
            <a:custGeom>
              <a:avLst/>
              <a:gdLst/>
              <a:ahLst/>
              <a:cxnLst/>
              <a:rect l="l" t="t" r="r" b="b"/>
              <a:pathLst>
                <a:path w="7259" h="7071" extrusionOk="0">
                  <a:moveTo>
                    <a:pt x="3366" y="0"/>
                  </a:moveTo>
                  <a:cubicBezTo>
                    <a:pt x="2467" y="0"/>
                    <a:pt x="1385" y="595"/>
                    <a:pt x="1020" y="1473"/>
                  </a:cubicBezTo>
                  <a:cubicBezTo>
                    <a:pt x="456" y="2830"/>
                    <a:pt x="1" y="4637"/>
                    <a:pt x="1696" y="6332"/>
                  </a:cubicBezTo>
                  <a:cubicBezTo>
                    <a:pt x="2212" y="6848"/>
                    <a:pt x="2832" y="7071"/>
                    <a:pt x="3461" y="7071"/>
                  </a:cubicBezTo>
                  <a:cubicBezTo>
                    <a:pt x="4901" y="7071"/>
                    <a:pt x="6388" y="5905"/>
                    <a:pt x="6781" y="4412"/>
                  </a:cubicBezTo>
                  <a:cubicBezTo>
                    <a:pt x="7259" y="2604"/>
                    <a:pt x="6611" y="1596"/>
                    <a:pt x="6261" y="1596"/>
                  </a:cubicBezTo>
                  <a:cubicBezTo>
                    <a:pt x="6195" y="1596"/>
                    <a:pt x="6140" y="1631"/>
                    <a:pt x="6105" y="1702"/>
                  </a:cubicBezTo>
                  <a:cubicBezTo>
                    <a:pt x="5888" y="2135"/>
                    <a:pt x="6191" y="3404"/>
                    <a:pt x="4813" y="3404"/>
                  </a:cubicBezTo>
                  <a:cubicBezTo>
                    <a:pt x="4757" y="3404"/>
                    <a:pt x="4697" y="3402"/>
                    <a:pt x="4635" y="3398"/>
                  </a:cubicBezTo>
                  <a:cubicBezTo>
                    <a:pt x="3053" y="3280"/>
                    <a:pt x="4522" y="571"/>
                    <a:pt x="4522" y="571"/>
                  </a:cubicBezTo>
                  <a:cubicBezTo>
                    <a:pt x="4284" y="174"/>
                    <a:pt x="3852" y="0"/>
                    <a:pt x="33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5"/>
            <p:cNvSpPr/>
            <p:nvPr/>
          </p:nvSpPr>
          <p:spPr>
            <a:xfrm>
              <a:off x="3451865" y="2308804"/>
              <a:ext cx="130326" cy="126575"/>
            </a:xfrm>
            <a:custGeom>
              <a:avLst/>
              <a:gdLst/>
              <a:ahLst/>
              <a:cxnLst/>
              <a:rect l="l" t="t" r="r" b="b"/>
              <a:pathLst>
                <a:path w="7883" h="7655" extrusionOk="0">
                  <a:moveTo>
                    <a:pt x="3703" y="583"/>
                  </a:moveTo>
                  <a:cubicBezTo>
                    <a:pt x="3958" y="583"/>
                    <a:pt x="4297" y="637"/>
                    <a:pt x="4522" y="887"/>
                  </a:cubicBezTo>
                  <a:cubicBezTo>
                    <a:pt x="4283" y="1375"/>
                    <a:pt x="3686" y="2728"/>
                    <a:pt x="4096" y="3475"/>
                  </a:cubicBezTo>
                  <a:cubicBezTo>
                    <a:pt x="4208" y="3685"/>
                    <a:pt x="4451" y="3939"/>
                    <a:pt x="4956" y="3976"/>
                  </a:cubicBezTo>
                  <a:cubicBezTo>
                    <a:pt x="5025" y="3981"/>
                    <a:pt x="5092" y="3983"/>
                    <a:pt x="5156" y="3983"/>
                  </a:cubicBezTo>
                  <a:cubicBezTo>
                    <a:pt x="6438" y="3983"/>
                    <a:pt x="6562" y="3019"/>
                    <a:pt x="6634" y="2486"/>
                  </a:cubicBezTo>
                  <a:cubicBezTo>
                    <a:pt x="6647" y="2402"/>
                    <a:pt x="6655" y="2319"/>
                    <a:pt x="6672" y="2248"/>
                  </a:cubicBezTo>
                  <a:cubicBezTo>
                    <a:pt x="6876" y="2482"/>
                    <a:pt x="7202" y="3267"/>
                    <a:pt x="6842" y="4627"/>
                  </a:cubicBezTo>
                  <a:cubicBezTo>
                    <a:pt x="6559" y="5714"/>
                    <a:pt x="5586" y="6681"/>
                    <a:pt x="4484" y="6978"/>
                  </a:cubicBezTo>
                  <a:cubicBezTo>
                    <a:pt x="4252" y="7040"/>
                    <a:pt x="4025" y="7071"/>
                    <a:pt x="3805" y="7071"/>
                  </a:cubicBezTo>
                  <a:cubicBezTo>
                    <a:pt x="3216" y="7071"/>
                    <a:pt x="2678" y="6850"/>
                    <a:pt x="2247" y="6419"/>
                  </a:cubicBezTo>
                  <a:cubicBezTo>
                    <a:pt x="677" y="4849"/>
                    <a:pt x="1094" y="3167"/>
                    <a:pt x="1628" y="1876"/>
                  </a:cubicBezTo>
                  <a:cubicBezTo>
                    <a:pt x="1913" y="1205"/>
                    <a:pt x="2748" y="649"/>
                    <a:pt x="3574" y="587"/>
                  </a:cubicBezTo>
                  <a:cubicBezTo>
                    <a:pt x="3611" y="583"/>
                    <a:pt x="3657" y="583"/>
                    <a:pt x="3703" y="583"/>
                  </a:cubicBezTo>
                  <a:close/>
                  <a:moveTo>
                    <a:pt x="3704" y="0"/>
                  </a:moveTo>
                  <a:cubicBezTo>
                    <a:pt x="3647" y="0"/>
                    <a:pt x="3590" y="2"/>
                    <a:pt x="3532" y="7"/>
                  </a:cubicBezTo>
                  <a:cubicBezTo>
                    <a:pt x="2634" y="73"/>
                    <a:pt x="1507" y="658"/>
                    <a:pt x="1094" y="1656"/>
                  </a:cubicBezTo>
                  <a:cubicBezTo>
                    <a:pt x="535" y="2999"/>
                    <a:pt x="0" y="4995"/>
                    <a:pt x="1833" y="6828"/>
                  </a:cubicBezTo>
                  <a:cubicBezTo>
                    <a:pt x="2380" y="7375"/>
                    <a:pt x="3056" y="7654"/>
                    <a:pt x="3796" y="7654"/>
                  </a:cubicBezTo>
                  <a:cubicBezTo>
                    <a:pt x="4071" y="7654"/>
                    <a:pt x="4351" y="7617"/>
                    <a:pt x="4638" y="7542"/>
                  </a:cubicBezTo>
                  <a:cubicBezTo>
                    <a:pt x="5954" y="7182"/>
                    <a:pt x="7064" y="6076"/>
                    <a:pt x="7406" y="4778"/>
                  </a:cubicBezTo>
                  <a:cubicBezTo>
                    <a:pt x="7882" y="2970"/>
                    <a:pt x="7314" y="1831"/>
                    <a:pt x="6784" y="1631"/>
                  </a:cubicBezTo>
                  <a:cubicBezTo>
                    <a:pt x="6722" y="1607"/>
                    <a:pt x="6659" y="1595"/>
                    <a:pt x="6599" y="1595"/>
                  </a:cubicBezTo>
                  <a:cubicBezTo>
                    <a:pt x="6426" y="1595"/>
                    <a:pt x="6271" y="1690"/>
                    <a:pt x="6187" y="1860"/>
                  </a:cubicBezTo>
                  <a:cubicBezTo>
                    <a:pt x="6108" y="2014"/>
                    <a:pt x="6083" y="2211"/>
                    <a:pt x="6058" y="2411"/>
                  </a:cubicBezTo>
                  <a:cubicBezTo>
                    <a:pt x="5984" y="2963"/>
                    <a:pt x="5923" y="3402"/>
                    <a:pt x="5158" y="3402"/>
                  </a:cubicBezTo>
                  <a:cubicBezTo>
                    <a:pt x="5108" y="3402"/>
                    <a:pt x="5055" y="3400"/>
                    <a:pt x="4998" y="3396"/>
                  </a:cubicBezTo>
                  <a:cubicBezTo>
                    <a:pt x="4734" y="3379"/>
                    <a:pt x="4647" y="3275"/>
                    <a:pt x="4605" y="3196"/>
                  </a:cubicBezTo>
                  <a:cubicBezTo>
                    <a:pt x="4359" y="2745"/>
                    <a:pt x="4788" y="1610"/>
                    <a:pt x="5119" y="999"/>
                  </a:cubicBezTo>
                  <a:cubicBezTo>
                    <a:pt x="5169" y="908"/>
                    <a:pt x="5164" y="799"/>
                    <a:pt x="5114" y="712"/>
                  </a:cubicBezTo>
                  <a:cubicBezTo>
                    <a:pt x="4838" y="252"/>
                    <a:pt x="4328" y="0"/>
                    <a:pt x="37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5"/>
            <p:cNvSpPr/>
            <p:nvPr/>
          </p:nvSpPr>
          <p:spPr>
            <a:xfrm>
              <a:off x="3309460" y="1923283"/>
              <a:ext cx="297916" cy="447801"/>
            </a:xfrm>
            <a:custGeom>
              <a:avLst/>
              <a:gdLst/>
              <a:ahLst/>
              <a:cxnLst/>
              <a:rect l="l" t="t" r="r" b="b"/>
              <a:pathLst>
                <a:path w="18020" h="27082" extrusionOk="0">
                  <a:moveTo>
                    <a:pt x="7737" y="0"/>
                  </a:moveTo>
                  <a:cubicBezTo>
                    <a:pt x="6092" y="0"/>
                    <a:pt x="4421" y="261"/>
                    <a:pt x="3157" y="1272"/>
                  </a:cubicBezTo>
                  <a:cubicBezTo>
                    <a:pt x="1" y="3790"/>
                    <a:pt x="536" y="8862"/>
                    <a:pt x="761" y="12390"/>
                  </a:cubicBezTo>
                  <a:cubicBezTo>
                    <a:pt x="1016" y="16397"/>
                    <a:pt x="966" y="22242"/>
                    <a:pt x="3971" y="25143"/>
                  </a:cubicBezTo>
                  <a:cubicBezTo>
                    <a:pt x="5383" y="26504"/>
                    <a:pt x="7015" y="27081"/>
                    <a:pt x="8637" y="27081"/>
                  </a:cubicBezTo>
                  <a:cubicBezTo>
                    <a:pt x="12847" y="27081"/>
                    <a:pt x="16983" y="23187"/>
                    <a:pt x="16983" y="18994"/>
                  </a:cubicBezTo>
                  <a:cubicBezTo>
                    <a:pt x="16983" y="16543"/>
                    <a:pt x="17076" y="12803"/>
                    <a:pt x="17239" y="11968"/>
                  </a:cubicBezTo>
                  <a:cubicBezTo>
                    <a:pt x="17443" y="10933"/>
                    <a:pt x="17602" y="9885"/>
                    <a:pt x="17673" y="8833"/>
                  </a:cubicBezTo>
                  <a:cubicBezTo>
                    <a:pt x="18019" y="3489"/>
                    <a:pt x="14993" y="846"/>
                    <a:pt x="10291" y="175"/>
                  </a:cubicBezTo>
                  <a:cubicBezTo>
                    <a:pt x="9795" y="104"/>
                    <a:pt x="9278" y="54"/>
                    <a:pt x="8743" y="29"/>
                  </a:cubicBezTo>
                  <a:cubicBezTo>
                    <a:pt x="8411" y="11"/>
                    <a:pt x="8075" y="0"/>
                    <a:pt x="7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5"/>
            <p:cNvSpPr/>
            <p:nvPr/>
          </p:nvSpPr>
          <p:spPr>
            <a:xfrm>
              <a:off x="3307393" y="1918456"/>
              <a:ext cx="304529" cy="457523"/>
            </a:xfrm>
            <a:custGeom>
              <a:avLst/>
              <a:gdLst/>
              <a:ahLst/>
              <a:cxnLst/>
              <a:rect l="l" t="t" r="r" b="b"/>
              <a:pathLst>
                <a:path w="18420" h="27670" extrusionOk="0">
                  <a:moveTo>
                    <a:pt x="7858" y="579"/>
                  </a:moveTo>
                  <a:cubicBezTo>
                    <a:pt x="8200" y="579"/>
                    <a:pt x="8534" y="592"/>
                    <a:pt x="8851" y="608"/>
                  </a:cubicBezTo>
                  <a:cubicBezTo>
                    <a:pt x="9381" y="637"/>
                    <a:pt x="9894" y="683"/>
                    <a:pt x="10375" y="755"/>
                  </a:cubicBezTo>
                  <a:cubicBezTo>
                    <a:pt x="13844" y="1252"/>
                    <a:pt x="17898" y="3101"/>
                    <a:pt x="17505" y="9109"/>
                  </a:cubicBezTo>
                  <a:cubicBezTo>
                    <a:pt x="17443" y="10043"/>
                    <a:pt x="17309" y="11024"/>
                    <a:pt x="17079" y="12202"/>
                  </a:cubicBezTo>
                  <a:cubicBezTo>
                    <a:pt x="16908" y="13078"/>
                    <a:pt x="16817" y="16882"/>
                    <a:pt x="16817" y="19286"/>
                  </a:cubicBezTo>
                  <a:cubicBezTo>
                    <a:pt x="16817" y="22221"/>
                    <a:pt x="14684" y="25177"/>
                    <a:pt x="11628" y="26475"/>
                  </a:cubicBezTo>
                  <a:cubicBezTo>
                    <a:pt x="10666" y="26884"/>
                    <a:pt x="9703" y="27085"/>
                    <a:pt x="8771" y="27085"/>
                  </a:cubicBezTo>
                  <a:cubicBezTo>
                    <a:pt x="7123" y="27085"/>
                    <a:pt x="5571" y="26456"/>
                    <a:pt x="4297" y="25227"/>
                  </a:cubicBezTo>
                  <a:cubicBezTo>
                    <a:pt x="1709" y="22730"/>
                    <a:pt x="1458" y="17934"/>
                    <a:pt x="1253" y="14080"/>
                  </a:cubicBezTo>
                  <a:cubicBezTo>
                    <a:pt x="1228" y="13587"/>
                    <a:pt x="1203" y="13116"/>
                    <a:pt x="1174" y="12665"/>
                  </a:cubicBezTo>
                  <a:lnTo>
                    <a:pt x="1137" y="12072"/>
                  </a:lnTo>
                  <a:cubicBezTo>
                    <a:pt x="911" y="8699"/>
                    <a:pt x="602" y="4078"/>
                    <a:pt x="3466" y="1790"/>
                  </a:cubicBezTo>
                  <a:cubicBezTo>
                    <a:pt x="4706" y="801"/>
                    <a:pt x="6363" y="579"/>
                    <a:pt x="7858" y="579"/>
                  </a:cubicBezTo>
                  <a:close/>
                  <a:moveTo>
                    <a:pt x="7863" y="0"/>
                  </a:moveTo>
                  <a:cubicBezTo>
                    <a:pt x="6266" y="0"/>
                    <a:pt x="4475" y="240"/>
                    <a:pt x="3102" y="1335"/>
                  </a:cubicBezTo>
                  <a:cubicBezTo>
                    <a:pt x="0" y="3810"/>
                    <a:pt x="322" y="8608"/>
                    <a:pt x="557" y="12109"/>
                  </a:cubicBezTo>
                  <a:lnTo>
                    <a:pt x="594" y="12699"/>
                  </a:lnTo>
                  <a:cubicBezTo>
                    <a:pt x="623" y="13149"/>
                    <a:pt x="648" y="13621"/>
                    <a:pt x="673" y="14109"/>
                  </a:cubicBezTo>
                  <a:cubicBezTo>
                    <a:pt x="882" y="18063"/>
                    <a:pt x="1141" y="22989"/>
                    <a:pt x="3896" y="25644"/>
                  </a:cubicBezTo>
                  <a:cubicBezTo>
                    <a:pt x="5282" y="26984"/>
                    <a:pt x="6973" y="27669"/>
                    <a:pt x="8763" y="27669"/>
                  </a:cubicBezTo>
                  <a:cubicBezTo>
                    <a:pt x="9774" y="27669"/>
                    <a:pt x="10817" y="27452"/>
                    <a:pt x="11857" y="27009"/>
                  </a:cubicBezTo>
                  <a:cubicBezTo>
                    <a:pt x="15118" y="25623"/>
                    <a:pt x="17397" y="22446"/>
                    <a:pt x="17397" y="19286"/>
                  </a:cubicBezTo>
                  <a:cubicBezTo>
                    <a:pt x="17397" y="16598"/>
                    <a:pt x="17501" y="13074"/>
                    <a:pt x="17647" y="12315"/>
                  </a:cubicBezTo>
                  <a:cubicBezTo>
                    <a:pt x="17885" y="11112"/>
                    <a:pt x="18023" y="10106"/>
                    <a:pt x="18085" y="9146"/>
                  </a:cubicBezTo>
                  <a:cubicBezTo>
                    <a:pt x="18420" y="4040"/>
                    <a:pt x="15781" y="938"/>
                    <a:pt x="10459" y="178"/>
                  </a:cubicBezTo>
                  <a:cubicBezTo>
                    <a:pt x="9958" y="107"/>
                    <a:pt x="9428" y="57"/>
                    <a:pt x="8881" y="28"/>
                  </a:cubicBezTo>
                  <a:cubicBezTo>
                    <a:pt x="8555" y="12"/>
                    <a:pt x="8214" y="0"/>
                    <a:pt x="7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>
              <a:off x="3322588" y="2037152"/>
              <a:ext cx="177377" cy="329146"/>
            </a:xfrm>
            <a:custGeom>
              <a:avLst/>
              <a:gdLst/>
              <a:ahLst/>
              <a:cxnLst/>
              <a:rect l="l" t="t" r="r" b="b"/>
              <a:pathLst>
                <a:path w="10729" h="19906" extrusionOk="0">
                  <a:moveTo>
                    <a:pt x="151" y="1"/>
                  </a:moveTo>
                  <a:lnTo>
                    <a:pt x="151" y="1"/>
                  </a:lnTo>
                  <a:cubicBezTo>
                    <a:pt x="0" y="1670"/>
                    <a:pt x="117" y="3402"/>
                    <a:pt x="218" y="4893"/>
                  </a:cubicBezTo>
                  <a:lnTo>
                    <a:pt x="255" y="5486"/>
                  </a:lnTo>
                  <a:cubicBezTo>
                    <a:pt x="284" y="5937"/>
                    <a:pt x="309" y="6408"/>
                    <a:pt x="334" y="6901"/>
                  </a:cubicBezTo>
                  <a:cubicBezTo>
                    <a:pt x="539" y="10755"/>
                    <a:pt x="790" y="15551"/>
                    <a:pt x="3378" y="18048"/>
                  </a:cubicBezTo>
                  <a:cubicBezTo>
                    <a:pt x="4655" y="19275"/>
                    <a:pt x="6204" y="19905"/>
                    <a:pt x="7853" y="19905"/>
                  </a:cubicBezTo>
                  <a:cubicBezTo>
                    <a:pt x="8784" y="19905"/>
                    <a:pt x="9748" y="19705"/>
                    <a:pt x="10709" y="19296"/>
                  </a:cubicBezTo>
                  <a:cubicBezTo>
                    <a:pt x="10717" y="19292"/>
                    <a:pt x="10725" y="19288"/>
                    <a:pt x="10729" y="19288"/>
                  </a:cubicBezTo>
                  <a:cubicBezTo>
                    <a:pt x="9802" y="19254"/>
                    <a:pt x="8408" y="19175"/>
                    <a:pt x="7127" y="18978"/>
                  </a:cubicBezTo>
                  <a:cubicBezTo>
                    <a:pt x="4964" y="18645"/>
                    <a:pt x="1971" y="15150"/>
                    <a:pt x="3465" y="10329"/>
                  </a:cubicBezTo>
                  <a:cubicBezTo>
                    <a:pt x="4964" y="5507"/>
                    <a:pt x="4964" y="3011"/>
                    <a:pt x="4964" y="301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>
              <a:off x="3317330" y="2034325"/>
              <a:ext cx="193215" cy="336735"/>
            </a:xfrm>
            <a:custGeom>
              <a:avLst/>
              <a:gdLst/>
              <a:ahLst/>
              <a:cxnLst/>
              <a:rect l="l" t="t" r="r" b="b"/>
              <a:pathLst>
                <a:path w="11687" h="20365" extrusionOk="0">
                  <a:moveTo>
                    <a:pt x="193" y="1"/>
                  </a:moveTo>
                  <a:lnTo>
                    <a:pt x="193" y="1"/>
                  </a:lnTo>
                  <a:cubicBezTo>
                    <a:pt x="1" y="1945"/>
                    <a:pt x="176" y="3987"/>
                    <a:pt x="285" y="5674"/>
                  </a:cubicBezTo>
                  <a:cubicBezTo>
                    <a:pt x="540" y="9681"/>
                    <a:pt x="490" y="15526"/>
                    <a:pt x="3495" y="18427"/>
                  </a:cubicBezTo>
                  <a:cubicBezTo>
                    <a:pt x="4906" y="19785"/>
                    <a:pt x="6534" y="20365"/>
                    <a:pt x="8154" y="20365"/>
                  </a:cubicBezTo>
                  <a:cubicBezTo>
                    <a:pt x="9369" y="20365"/>
                    <a:pt x="10580" y="20039"/>
                    <a:pt x="11686" y="19475"/>
                  </a:cubicBezTo>
                  <a:cubicBezTo>
                    <a:pt x="11515" y="19471"/>
                    <a:pt x="11297" y="19467"/>
                    <a:pt x="11047" y="19459"/>
                  </a:cubicBezTo>
                  <a:cubicBezTo>
                    <a:pt x="11043" y="19459"/>
                    <a:pt x="11035" y="19463"/>
                    <a:pt x="11027" y="19467"/>
                  </a:cubicBezTo>
                  <a:cubicBezTo>
                    <a:pt x="10066" y="19876"/>
                    <a:pt x="9102" y="20076"/>
                    <a:pt x="8171" y="20076"/>
                  </a:cubicBezTo>
                  <a:cubicBezTo>
                    <a:pt x="6522" y="20076"/>
                    <a:pt x="4973" y="19446"/>
                    <a:pt x="3696" y="18219"/>
                  </a:cubicBezTo>
                  <a:cubicBezTo>
                    <a:pt x="1108" y="15722"/>
                    <a:pt x="857" y="10926"/>
                    <a:pt x="652" y="7072"/>
                  </a:cubicBezTo>
                  <a:cubicBezTo>
                    <a:pt x="627" y="6579"/>
                    <a:pt x="602" y="6108"/>
                    <a:pt x="573" y="5657"/>
                  </a:cubicBezTo>
                  <a:lnTo>
                    <a:pt x="536" y="5064"/>
                  </a:lnTo>
                  <a:cubicBezTo>
                    <a:pt x="435" y="3573"/>
                    <a:pt x="318" y="1841"/>
                    <a:pt x="469" y="172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>
              <a:off x="3453254" y="2149169"/>
              <a:ext cx="19128" cy="32739"/>
            </a:xfrm>
            <a:custGeom>
              <a:avLst/>
              <a:gdLst/>
              <a:ahLst/>
              <a:cxnLst/>
              <a:rect l="l" t="t" r="r" b="b"/>
              <a:pathLst>
                <a:path w="1157" h="1980" extrusionOk="0">
                  <a:moveTo>
                    <a:pt x="581" y="1"/>
                  </a:moveTo>
                  <a:cubicBezTo>
                    <a:pt x="259" y="1"/>
                    <a:pt x="0" y="444"/>
                    <a:pt x="0" y="991"/>
                  </a:cubicBezTo>
                  <a:cubicBezTo>
                    <a:pt x="0" y="1537"/>
                    <a:pt x="259" y="1980"/>
                    <a:pt x="581" y="1980"/>
                  </a:cubicBezTo>
                  <a:cubicBezTo>
                    <a:pt x="897" y="1980"/>
                    <a:pt x="1157" y="1537"/>
                    <a:pt x="1157" y="991"/>
                  </a:cubicBezTo>
                  <a:cubicBezTo>
                    <a:pt x="1157" y="444"/>
                    <a:pt x="897" y="1"/>
                    <a:pt x="5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5"/>
            <p:cNvSpPr/>
            <p:nvPr/>
          </p:nvSpPr>
          <p:spPr>
            <a:xfrm>
              <a:off x="3537113" y="2152608"/>
              <a:ext cx="20236" cy="32690"/>
            </a:xfrm>
            <a:custGeom>
              <a:avLst/>
              <a:gdLst/>
              <a:ahLst/>
              <a:cxnLst/>
              <a:rect l="l" t="t" r="r" b="b"/>
              <a:pathLst>
                <a:path w="1224" h="1977" extrusionOk="0">
                  <a:moveTo>
                    <a:pt x="659" y="1"/>
                  </a:moveTo>
                  <a:cubicBezTo>
                    <a:pt x="348" y="1"/>
                    <a:pt x="71" y="417"/>
                    <a:pt x="38" y="953"/>
                  </a:cubicBezTo>
                  <a:cubicBezTo>
                    <a:pt x="0" y="1496"/>
                    <a:pt x="230" y="1955"/>
                    <a:pt x="547" y="1976"/>
                  </a:cubicBezTo>
                  <a:cubicBezTo>
                    <a:pt x="555" y="1977"/>
                    <a:pt x="562" y="1977"/>
                    <a:pt x="570" y="1977"/>
                  </a:cubicBezTo>
                  <a:cubicBezTo>
                    <a:pt x="878" y="1977"/>
                    <a:pt x="1153" y="1558"/>
                    <a:pt x="1190" y="1028"/>
                  </a:cubicBezTo>
                  <a:cubicBezTo>
                    <a:pt x="1224" y="482"/>
                    <a:pt x="994" y="22"/>
                    <a:pt x="676" y="1"/>
                  </a:cubicBezTo>
                  <a:cubicBezTo>
                    <a:pt x="671" y="1"/>
                    <a:pt x="665" y="1"/>
                    <a:pt x="6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5"/>
            <p:cNvSpPr/>
            <p:nvPr/>
          </p:nvSpPr>
          <p:spPr>
            <a:xfrm>
              <a:off x="3433298" y="2099832"/>
              <a:ext cx="50110" cy="26588"/>
            </a:xfrm>
            <a:custGeom>
              <a:avLst/>
              <a:gdLst/>
              <a:ahLst/>
              <a:cxnLst/>
              <a:rect l="l" t="t" r="r" b="b"/>
              <a:pathLst>
                <a:path w="3031" h="1608" extrusionOk="0">
                  <a:moveTo>
                    <a:pt x="2042" y="1"/>
                  </a:moveTo>
                  <a:cubicBezTo>
                    <a:pt x="759" y="1"/>
                    <a:pt x="0" y="1607"/>
                    <a:pt x="0" y="1607"/>
                  </a:cubicBezTo>
                  <a:lnTo>
                    <a:pt x="3031" y="309"/>
                  </a:lnTo>
                  <a:cubicBezTo>
                    <a:pt x="2674" y="89"/>
                    <a:pt x="2344" y="1"/>
                    <a:pt x="2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5"/>
            <p:cNvSpPr/>
            <p:nvPr/>
          </p:nvSpPr>
          <p:spPr>
            <a:xfrm>
              <a:off x="3427842" y="2095021"/>
              <a:ext cx="61038" cy="36228"/>
            </a:xfrm>
            <a:custGeom>
              <a:avLst/>
              <a:gdLst/>
              <a:ahLst/>
              <a:cxnLst/>
              <a:rect l="l" t="t" r="r" b="b"/>
              <a:pathLst>
                <a:path w="3692" h="2191" extrusionOk="0">
                  <a:moveTo>
                    <a:pt x="2370" y="0"/>
                  </a:moveTo>
                  <a:cubicBezTo>
                    <a:pt x="2193" y="0"/>
                    <a:pt x="2017" y="26"/>
                    <a:pt x="1842" y="78"/>
                  </a:cubicBezTo>
                  <a:cubicBezTo>
                    <a:pt x="719" y="412"/>
                    <a:pt x="93" y="1719"/>
                    <a:pt x="68" y="1777"/>
                  </a:cubicBezTo>
                  <a:cubicBezTo>
                    <a:pt x="0" y="1919"/>
                    <a:pt x="64" y="2095"/>
                    <a:pt x="205" y="2162"/>
                  </a:cubicBezTo>
                  <a:cubicBezTo>
                    <a:pt x="247" y="2182"/>
                    <a:pt x="289" y="2191"/>
                    <a:pt x="330" y="2191"/>
                  </a:cubicBezTo>
                  <a:cubicBezTo>
                    <a:pt x="439" y="2191"/>
                    <a:pt x="544" y="2128"/>
                    <a:pt x="594" y="2024"/>
                  </a:cubicBezTo>
                  <a:cubicBezTo>
                    <a:pt x="598" y="2012"/>
                    <a:pt x="1141" y="892"/>
                    <a:pt x="2013" y="634"/>
                  </a:cubicBezTo>
                  <a:cubicBezTo>
                    <a:pt x="2131" y="599"/>
                    <a:pt x="2250" y="582"/>
                    <a:pt x="2370" y="582"/>
                  </a:cubicBezTo>
                  <a:cubicBezTo>
                    <a:pt x="2641" y="582"/>
                    <a:pt x="2919" y="670"/>
                    <a:pt x="3211" y="846"/>
                  </a:cubicBezTo>
                  <a:cubicBezTo>
                    <a:pt x="3258" y="877"/>
                    <a:pt x="3310" y="891"/>
                    <a:pt x="3362" y="891"/>
                  </a:cubicBezTo>
                  <a:cubicBezTo>
                    <a:pt x="3458" y="891"/>
                    <a:pt x="3553" y="841"/>
                    <a:pt x="3607" y="754"/>
                  </a:cubicBezTo>
                  <a:cubicBezTo>
                    <a:pt x="3692" y="617"/>
                    <a:pt x="3649" y="437"/>
                    <a:pt x="3511" y="353"/>
                  </a:cubicBezTo>
                  <a:cubicBezTo>
                    <a:pt x="3131" y="118"/>
                    <a:pt x="2748" y="0"/>
                    <a:pt x="2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5"/>
            <p:cNvSpPr/>
            <p:nvPr/>
          </p:nvSpPr>
          <p:spPr>
            <a:xfrm>
              <a:off x="3533509" y="2104214"/>
              <a:ext cx="35776" cy="24621"/>
            </a:xfrm>
            <a:custGeom>
              <a:avLst/>
              <a:gdLst/>
              <a:ahLst/>
              <a:cxnLst/>
              <a:rect l="l" t="t" r="r" b="b"/>
              <a:pathLst>
                <a:path w="2164" h="1489" extrusionOk="0">
                  <a:moveTo>
                    <a:pt x="923" y="0"/>
                  </a:moveTo>
                  <a:cubicBezTo>
                    <a:pt x="417" y="0"/>
                    <a:pt x="1" y="479"/>
                    <a:pt x="1" y="479"/>
                  </a:cubicBezTo>
                  <a:lnTo>
                    <a:pt x="2164" y="1489"/>
                  </a:lnTo>
                  <a:cubicBezTo>
                    <a:pt x="1810" y="321"/>
                    <a:pt x="1337" y="0"/>
                    <a:pt x="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5"/>
            <p:cNvSpPr/>
            <p:nvPr/>
          </p:nvSpPr>
          <p:spPr>
            <a:xfrm>
              <a:off x="3528135" y="2099386"/>
              <a:ext cx="46539" cy="34211"/>
            </a:xfrm>
            <a:custGeom>
              <a:avLst/>
              <a:gdLst/>
              <a:ahLst/>
              <a:cxnLst/>
              <a:rect l="l" t="t" r="r" b="b"/>
              <a:pathLst>
                <a:path w="2815" h="2069" extrusionOk="0">
                  <a:moveTo>
                    <a:pt x="1251" y="0"/>
                  </a:moveTo>
                  <a:cubicBezTo>
                    <a:pt x="619" y="0"/>
                    <a:pt x="128" y="552"/>
                    <a:pt x="105" y="578"/>
                  </a:cubicBezTo>
                  <a:cubicBezTo>
                    <a:pt x="0" y="700"/>
                    <a:pt x="13" y="883"/>
                    <a:pt x="134" y="987"/>
                  </a:cubicBezTo>
                  <a:cubicBezTo>
                    <a:pt x="191" y="1035"/>
                    <a:pt x="260" y="1060"/>
                    <a:pt x="329" y="1060"/>
                  </a:cubicBezTo>
                  <a:cubicBezTo>
                    <a:pt x="409" y="1060"/>
                    <a:pt x="487" y="1027"/>
                    <a:pt x="543" y="962"/>
                  </a:cubicBezTo>
                  <a:cubicBezTo>
                    <a:pt x="645" y="846"/>
                    <a:pt x="948" y="585"/>
                    <a:pt x="1248" y="585"/>
                  </a:cubicBezTo>
                  <a:cubicBezTo>
                    <a:pt x="1282" y="585"/>
                    <a:pt x="1315" y="588"/>
                    <a:pt x="1349" y="595"/>
                  </a:cubicBezTo>
                  <a:cubicBezTo>
                    <a:pt x="1678" y="665"/>
                    <a:pt x="1984" y="1116"/>
                    <a:pt x="2213" y="1864"/>
                  </a:cubicBezTo>
                  <a:cubicBezTo>
                    <a:pt x="2250" y="1989"/>
                    <a:pt x="2364" y="2068"/>
                    <a:pt x="2489" y="2068"/>
                  </a:cubicBezTo>
                  <a:cubicBezTo>
                    <a:pt x="2518" y="2068"/>
                    <a:pt x="2547" y="2064"/>
                    <a:pt x="2576" y="2056"/>
                  </a:cubicBezTo>
                  <a:cubicBezTo>
                    <a:pt x="2726" y="2010"/>
                    <a:pt x="2815" y="1848"/>
                    <a:pt x="2768" y="1697"/>
                  </a:cubicBezTo>
                  <a:cubicBezTo>
                    <a:pt x="2468" y="708"/>
                    <a:pt x="2029" y="144"/>
                    <a:pt x="1470" y="23"/>
                  </a:cubicBezTo>
                  <a:cubicBezTo>
                    <a:pt x="1395" y="8"/>
                    <a:pt x="1322" y="0"/>
                    <a:pt x="12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5"/>
            <p:cNvSpPr/>
            <p:nvPr/>
          </p:nvSpPr>
          <p:spPr>
            <a:xfrm>
              <a:off x="3500111" y="2198044"/>
              <a:ext cx="33412" cy="50068"/>
            </a:xfrm>
            <a:custGeom>
              <a:avLst/>
              <a:gdLst/>
              <a:ahLst/>
              <a:cxnLst/>
              <a:rect l="l" t="t" r="r" b="b"/>
              <a:pathLst>
                <a:path w="2021" h="3028" extrusionOk="0">
                  <a:moveTo>
                    <a:pt x="1124" y="1"/>
                  </a:moveTo>
                  <a:lnTo>
                    <a:pt x="1" y="3027"/>
                  </a:lnTo>
                  <a:cubicBezTo>
                    <a:pt x="1" y="3027"/>
                    <a:pt x="1445" y="2885"/>
                    <a:pt x="1733" y="2451"/>
                  </a:cubicBezTo>
                  <a:cubicBezTo>
                    <a:pt x="2021" y="2018"/>
                    <a:pt x="1299" y="1295"/>
                    <a:pt x="1153" y="284"/>
                  </a:cubicBezTo>
                  <a:cubicBezTo>
                    <a:pt x="1140" y="197"/>
                    <a:pt x="1132" y="10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5"/>
            <p:cNvSpPr/>
            <p:nvPr/>
          </p:nvSpPr>
          <p:spPr>
            <a:xfrm>
              <a:off x="3495084" y="2193282"/>
              <a:ext cx="41761" cy="59675"/>
            </a:xfrm>
            <a:custGeom>
              <a:avLst/>
              <a:gdLst/>
              <a:ahLst/>
              <a:cxnLst/>
              <a:rect l="l" t="t" r="r" b="b"/>
              <a:pathLst>
                <a:path w="2526" h="3609" extrusionOk="0">
                  <a:moveTo>
                    <a:pt x="1432" y="0"/>
                  </a:moveTo>
                  <a:cubicBezTo>
                    <a:pt x="1423" y="0"/>
                    <a:pt x="1415" y="0"/>
                    <a:pt x="1407" y="1"/>
                  </a:cubicBezTo>
                  <a:cubicBezTo>
                    <a:pt x="1244" y="13"/>
                    <a:pt x="1127" y="151"/>
                    <a:pt x="1139" y="314"/>
                  </a:cubicBezTo>
                  <a:cubicBezTo>
                    <a:pt x="1147" y="418"/>
                    <a:pt x="1157" y="518"/>
                    <a:pt x="1169" y="614"/>
                  </a:cubicBezTo>
                  <a:cubicBezTo>
                    <a:pt x="1240" y="1107"/>
                    <a:pt x="1436" y="1533"/>
                    <a:pt x="1590" y="1875"/>
                  </a:cubicBezTo>
                  <a:cubicBezTo>
                    <a:pt x="1724" y="2167"/>
                    <a:pt x="1866" y="2472"/>
                    <a:pt x="1795" y="2576"/>
                  </a:cubicBezTo>
                  <a:cubicBezTo>
                    <a:pt x="1669" y="2768"/>
                    <a:pt x="906" y="2965"/>
                    <a:pt x="276" y="3027"/>
                  </a:cubicBezTo>
                  <a:cubicBezTo>
                    <a:pt x="117" y="3044"/>
                    <a:pt x="0" y="3186"/>
                    <a:pt x="16" y="3345"/>
                  </a:cubicBezTo>
                  <a:cubicBezTo>
                    <a:pt x="29" y="3495"/>
                    <a:pt x="159" y="3608"/>
                    <a:pt x="305" y="3608"/>
                  </a:cubicBezTo>
                  <a:cubicBezTo>
                    <a:pt x="313" y="3608"/>
                    <a:pt x="326" y="3608"/>
                    <a:pt x="334" y="3603"/>
                  </a:cubicBezTo>
                  <a:cubicBezTo>
                    <a:pt x="706" y="3566"/>
                    <a:pt x="1941" y="3408"/>
                    <a:pt x="2280" y="2898"/>
                  </a:cubicBezTo>
                  <a:cubicBezTo>
                    <a:pt x="2525" y="2526"/>
                    <a:pt x="2330" y="2092"/>
                    <a:pt x="2120" y="1633"/>
                  </a:cubicBezTo>
                  <a:cubicBezTo>
                    <a:pt x="1974" y="1312"/>
                    <a:pt x="1804" y="944"/>
                    <a:pt x="1745" y="535"/>
                  </a:cubicBezTo>
                  <a:cubicBezTo>
                    <a:pt x="1737" y="452"/>
                    <a:pt x="1724" y="360"/>
                    <a:pt x="1716" y="268"/>
                  </a:cubicBezTo>
                  <a:cubicBezTo>
                    <a:pt x="1704" y="114"/>
                    <a:pt x="1583" y="0"/>
                    <a:pt x="14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5"/>
            <p:cNvSpPr/>
            <p:nvPr/>
          </p:nvSpPr>
          <p:spPr>
            <a:xfrm>
              <a:off x="3432554" y="2265353"/>
              <a:ext cx="58046" cy="23364"/>
            </a:xfrm>
            <a:custGeom>
              <a:avLst/>
              <a:gdLst/>
              <a:ahLst/>
              <a:cxnLst/>
              <a:rect l="l" t="t" r="r" b="b"/>
              <a:pathLst>
                <a:path w="3511" h="1413" extrusionOk="0">
                  <a:moveTo>
                    <a:pt x="0" y="0"/>
                  </a:moveTo>
                  <a:lnTo>
                    <a:pt x="0" y="0"/>
                  </a:lnTo>
                  <a:cubicBezTo>
                    <a:pt x="548" y="1161"/>
                    <a:pt x="1601" y="1412"/>
                    <a:pt x="2412" y="1412"/>
                  </a:cubicBezTo>
                  <a:cubicBezTo>
                    <a:pt x="3033" y="1412"/>
                    <a:pt x="3511" y="1265"/>
                    <a:pt x="3511" y="12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5"/>
            <p:cNvSpPr/>
            <p:nvPr/>
          </p:nvSpPr>
          <p:spPr>
            <a:xfrm>
              <a:off x="3427081" y="2260509"/>
              <a:ext cx="68907" cy="33087"/>
            </a:xfrm>
            <a:custGeom>
              <a:avLst/>
              <a:gdLst/>
              <a:ahLst/>
              <a:cxnLst/>
              <a:rect l="l" t="t" r="r" b="b"/>
              <a:pathLst>
                <a:path w="4168" h="2001" extrusionOk="0">
                  <a:moveTo>
                    <a:pt x="333" y="1"/>
                  </a:moveTo>
                  <a:cubicBezTo>
                    <a:pt x="292" y="1"/>
                    <a:pt x="249" y="10"/>
                    <a:pt x="210" y="30"/>
                  </a:cubicBezTo>
                  <a:cubicBezTo>
                    <a:pt x="64" y="97"/>
                    <a:pt x="0" y="268"/>
                    <a:pt x="68" y="414"/>
                  </a:cubicBezTo>
                  <a:cubicBezTo>
                    <a:pt x="652" y="1654"/>
                    <a:pt x="1800" y="2001"/>
                    <a:pt x="2773" y="2001"/>
                  </a:cubicBezTo>
                  <a:cubicBezTo>
                    <a:pt x="3216" y="2001"/>
                    <a:pt x="3624" y="1930"/>
                    <a:pt x="3925" y="1837"/>
                  </a:cubicBezTo>
                  <a:cubicBezTo>
                    <a:pt x="4079" y="1787"/>
                    <a:pt x="4167" y="1625"/>
                    <a:pt x="4117" y="1475"/>
                  </a:cubicBezTo>
                  <a:cubicBezTo>
                    <a:pt x="4080" y="1350"/>
                    <a:pt x="3966" y="1268"/>
                    <a:pt x="3842" y="1268"/>
                  </a:cubicBezTo>
                  <a:cubicBezTo>
                    <a:pt x="3813" y="1268"/>
                    <a:pt x="3783" y="1273"/>
                    <a:pt x="3754" y="1282"/>
                  </a:cubicBezTo>
                  <a:cubicBezTo>
                    <a:pt x="3714" y="1293"/>
                    <a:pt x="3282" y="1422"/>
                    <a:pt x="2733" y="1422"/>
                  </a:cubicBezTo>
                  <a:cubicBezTo>
                    <a:pt x="2007" y="1422"/>
                    <a:pt x="1079" y="1196"/>
                    <a:pt x="594" y="168"/>
                  </a:cubicBezTo>
                  <a:cubicBezTo>
                    <a:pt x="545" y="63"/>
                    <a:pt x="441" y="1"/>
                    <a:pt x="3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5"/>
            <p:cNvSpPr/>
            <p:nvPr/>
          </p:nvSpPr>
          <p:spPr>
            <a:xfrm>
              <a:off x="3402859" y="2104379"/>
              <a:ext cx="103543" cy="103559"/>
            </a:xfrm>
            <a:custGeom>
              <a:avLst/>
              <a:gdLst/>
              <a:ahLst/>
              <a:cxnLst/>
              <a:rect l="l" t="t" r="r" b="b"/>
              <a:pathLst>
                <a:path w="6263" h="6263" extrusionOk="0">
                  <a:moveTo>
                    <a:pt x="3132" y="288"/>
                  </a:moveTo>
                  <a:cubicBezTo>
                    <a:pt x="4702" y="288"/>
                    <a:pt x="5974" y="1562"/>
                    <a:pt x="5974" y="3132"/>
                  </a:cubicBezTo>
                  <a:cubicBezTo>
                    <a:pt x="5974" y="4697"/>
                    <a:pt x="4702" y="5970"/>
                    <a:pt x="3132" y="5970"/>
                  </a:cubicBezTo>
                  <a:cubicBezTo>
                    <a:pt x="1566" y="5970"/>
                    <a:pt x="293" y="4697"/>
                    <a:pt x="293" y="3132"/>
                  </a:cubicBezTo>
                  <a:cubicBezTo>
                    <a:pt x="293" y="1562"/>
                    <a:pt x="1566" y="288"/>
                    <a:pt x="3132" y="288"/>
                  </a:cubicBezTo>
                  <a:close/>
                  <a:moveTo>
                    <a:pt x="3132" y="1"/>
                  </a:moveTo>
                  <a:cubicBezTo>
                    <a:pt x="1407" y="1"/>
                    <a:pt x="1" y="1403"/>
                    <a:pt x="1" y="3132"/>
                  </a:cubicBezTo>
                  <a:cubicBezTo>
                    <a:pt x="1" y="4856"/>
                    <a:pt x="1407" y="6263"/>
                    <a:pt x="3132" y="6263"/>
                  </a:cubicBezTo>
                  <a:cubicBezTo>
                    <a:pt x="4860" y="6263"/>
                    <a:pt x="6263" y="4856"/>
                    <a:pt x="6263" y="3132"/>
                  </a:cubicBezTo>
                  <a:cubicBezTo>
                    <a:pt x="6263" y="1403"/>
                    <a:pt x="4860" y="1"/>
                    <a:pt x="31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5"/>
            <p:cNvSpPr/>
            <p:nvPr/>
          </p:nvSpPr>
          <p:spPr>
            <a:xfrm>
              <a:off x="3519786" y="2104379"/>
              <a:ext cx="93475" cy="103559"/>
            </a:xfrm>
            <a:custGeom>
              <a:avLst/>
              <a:gdLst/>
              <a:ahLst/>
              <a:cxnLst/>
              <a:rect l="l" t="t" r="r" b="b"/>
              <a:pathLst>
                <a:path w="5654" h="6263" extrusionOk="0">
                  <a:moveTo>
                    <a:pt x="2827" y="288"/>
                  </a:moveTo>
                  <a:cubicBezTo>
                    <a:pt x="4225" y="288"/>
                    <a:pt x="5364" y="1562"/>
                    <a:pt x="5364" y="3132"/>
                  </a:cubicBezTo>
                  <a:cubicBezTo>
                    <a:pt x="5364" y="4697"/>
                    <a:pt x="4225" y="5970"/>
                    <a:pt x="2827" y="5970"/>
                  </a:cubicBezTo>
                  <a:cubicBezTo>
                    <a:pt x="1428" y="5970"/>
                    <a:pt x="289" y="4697"/>
                    <a:pt x="289" y="3132"/>
                  </a:cubicBezTo>
                  <a:cubicBezTo>
                    <a:pt x="289" y="1562"/>
                    <a:pt x="1428" y="288"/>
                    <a:pt x="2827" y="288"/>
                  </a:cubicBezTo>
                  <a:close/>
                  <a:moveTo>
                    <a:pt x="2827" y="1"/>
                  </a:moveTo>
                  <a:cubicBezTo>
                    <a:pt x="1266" y="1"/>
                    <a:pt x="0" y="1403"/>
                    <a:pt x="0" y="3132"/>
                  </a:cubicBezTo>
                  <a:cubicBezTo>
                    <a:pt x="0" y="4856"/>
                    <a:pt x="1266" y="6263"/>
                    <a:pt x="2827" y="6263"/>
                  </a:cubicBezTo>
                  <a:cubicBezTo>
                    <a:pt x="4384" y="6263"/>
                    <a:pt x="5653" y="4856"/>
                    <a:pt x="5653" y="3132"/>
                  </a:cubicBezTo>
                  <a:cubicBezTo>
                    <a:pt x="5653" y="1403"/>
                    <a:pt x="4384" y="1"/>
                    <a:pt x="2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5"/>
            <p:cNvSpPr/>
            <p:nvPr/>
          </p:nvSpPr>
          <p:spPr>
            <a:xfrm>
              <a:off x="3332243" y="2153733"/>
              <a:ext cx="75537" cy="7821"/>
            </a:xfrm>
            <a:custGeom>
              <a:avLst/>
              <a:gdLst/>
              <a:ahLst/>
              <a:cxnLst/>
              <a:rect l="l" t="t" r="r" b="b"/>
              <a:pathLst>
                <a:path w="4569" h="473" extrusionOk="0">
                  <a:moveTo>
                    <a:pt x="4409" y="0"/>
                  </a:moveTo>
                  <a:lnTo>
                    <a:pt x="147" y="184"/>
                  </a:lnTo>
                  <a:cubicBezTo>
                    <a:pt x="63" y="189"/>
                    <a:pt x="0" y="255"/>
                    <a:pt x="5" y="334"/>
                  </a:cubicBezTo>
                  <a:cubicBezTo>
                    <a:pt x="9" y="414"/>
                    <a:pt x="71" y="472"/>
                    <a:pt x="151" y="472"/>
                  </a:cubicBezTo>
                  <a:lnTo>
                    <a:pt x="156" y="472"/>
                  </a:lnTo>
                  <a:lnTo>
                    <a:pt x="4422" y="293"/>
                  </a:lnTo>
                  <a:cubicBezTo>
                    <a:pt x="4505" y="289"/>
                    <a:pt x="4568" y="218"/>
                    <a:pt x="4564" y="139"/>
                  </a:cubicBezTo>
                  <a:cubicBezTo>
                    <a:pt x="4559" y="59"/>
                    <a:pt x="4480" y="0"/>
                    <a:pt x="44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5"/>
            <p:cNvSpPr/>
            <p:nvPr/>
          </p:nvSpPr>
          <p:spPr>
            <a:xfrm>
              <a:off x="3590335" y="2153733"/>
              <a:ext cx="22931" cy="4861"/>
            </a:xfrm>
            <a:custGeom>
              <a:avLst/>
              <a:gdLst/>
              <a:ahLst/>
              <a:cxnLst/>
              <a:rect l="l" t="t" r="r" b="b"/>
              <a:pathLst>
                <a:path w="1387" h="294" extrusionOk="0">
                  <a:moveTo>
                    <a:pt x="142" y="0"/>
                  </a:moveTo>
                  <a:cubicBezTo>
                    <a:pt x="62" y="0"/>
                    <a:pt x="0" y="64"/>
                    <a:pt x="0" y="147"/>
                  </a:cubicBezTo>
                  <a:cubicBezTo>
                    <a:pt x="0" y="226"/>
                    <a:pt x="62" y="293"/>
                    <a:pt x="142" y="293"/>
                  </a:cubicBezTo>
                  <a:lnTo>
                    <a:pt x="1240" y="293"/>
                  </a:lnTo>
                  <a:cubicBezTo>
                    <a:pt x="1319" y="293"/>
                    <a:pt x="1386" y="226"/>
                    <a:pt x="1386" y="147"/>
                  </a:cubicBezTo>
                  <a:cubicBezTo>
                    <a:pt x="1386" y="64"/>
                    <a:pt x="1319" y="0"/>
                    <a:pt x="12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5"/>
            <p:cNvSpPr/>
            <p:nvPr/>
          </p:nvSpPr>
          <p:spPr>
            <a:xfrm>
              <a:off x="3501632" y="2138621"/>
              <a:ext cx="25262" cy="4845"/>
            </a:xfrm>
            <a:custGeom>
              <a:avLst/>
              <a:gdLst/>
              <a:ahLst/>
              <a:cxnLst/>
              <a:rect l="l" t="t" r="r" b="b"/>
              <a:pathLst>
                <a:path w="1528" h="293" extrusionOk="0">
                  <a:moveTo>
                    <a:pt x="146" y="1"/>
                  </a:moveTo>
                  <a:cubicBezTo>
                    <a:pt x="63" y="1"/>
                    <a:pt x="0" y="63"/>
                    <a:pt x="0" y="146"/>
                  </a:cubicBezTo>
                  <a:cubicBezTo>
                    <a:pt x="0" y="226"/>
                    <a:pt x="63" y="292"/>
                    <a:pt x="146" y="292"/>
                  </a:cubicBezTo>
                  <a:lnTo>
                    <a:pt x="1383" y="292"/>
                  </a:lnTo>
                  <a:cubicBezTo>
                    <a:pt x="1466" y="292"/>
                    <a:pt x="1528" y="226"/>
                    <a:pt x="1528" y="146"/>
                  </a:cubicBezTo>
                  <a:cubicBezTo>
                    <a:pt x="1528" y="63"/>
                    <a:pt x="1466" y="1"/>
                    <a:pt x="13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5"/>
            <p:cNvSpPr/>
            <p:nvPr/>
          </p:nvSpPr>
          <p:spPr>
            <a:xfrm>
              <a:off x="3139972" y="1843937"/>
              <a:ext cx="534611" cy="569763"/>
            </a:xfrm>
            <a:custGeom>
              <a:avLst/>
              <a:gdLst/>
              <a:ahLst/>
              <a:cxnLst/>
              <a:rect l="l" t="t" r="r" b="b"/>
              <a:pathLst>
                <a:path w="32337" h="34458" extrusionOk="0">
                  <a:moveTo>
                    <a:pt x="14863" y="0"/>
                  </a:moveTo>
                  <a:cubicBezTo>
                    <a:pt x="13418" y="0"/>
                    <a:pt x="11673" y="242"/>
                    <a:pt x="9747" y="995"/>
                  </a:cubicBezTo>
                  <a:cubicBezTo>
                    <a:pt x="2103" y="3988"/>
                    <a:pt x="2274" y="14200"/>
                    <a:pt x="4170" y="20704"/>
                  </a:cubicBezTo>
                  <a:cubicBezTo>
                    <a:pt x="4741" y="22666"/>
                    <a:pt x="6115" y="25651"/>
                    <a:pt x="4858" y="27622"/>
                  </a:cubicBezTo>
                  <a:cubicBezTo>
                    <a:pt x="4580" y="28061"/>
                    <a:pt x="4118" y="28260"/>
                    <a:pt x="3652" y="28260"/>
                  </a:cubicBezTo>
                  <a:cubicBezTo>
                    <a:pt x="2798" y="28260"/>
                    <a:pt x="1930" y="27590"/>
                    <a:pt x="2149" y="26494"/>
                  </a:cubicBezTo>
                  <a:cubicBezTo>
                    <a:pt x="2487" y="24799"/>
                    <a:pt x="3051" y="25363"/>
                    <a:pt x="3506" y="25138"/>
                  </a:cubicBezTo>
                  <a:cubicBezTo>
                    <a:pt x="3957" y="24912"/>
                    <a:pt x="3280" y="24687"/>
                    <a:pt x="2261" y="24344"/>
                  </a:cubicBezTo>
                  <a:cubicBezTo>
                    <a:pt x="2123" y="24298"/>
                    <a:pt x="1987" y="24275"/>
                    <a:pt x="1855" y="24275"/>
                  </a:cubicBezTo>
                  <a:cubicBezTo>
                    <a:pt x="1016" y="24275"/>
                    <a:pt x="337" y="25212"/>
                    <a:pt x="228" y="27171"/>
                  </a:cubicBezTo>
                  <a:cubicBezTo>
                    <a:pt x="1" y="31282"/>
                    <a:pt x="4012" y="34458"/>
                    <a:pt x="7701" y="34458"/>
                  </a:cubicBezTo>
                  <a:cubicBezTo>
                    <a:pt x="9485" y="34458"/>
                    <a:pt x="11193" y="33715"/>
                    <a:pt x="12311" y="31976"/>
                  </a:cubicBezTo>
                  <a:cubicBezTo>
                    <a:pt x="13708" y="29650"/>
                    <a:pt x="12473" y="25609"/>
                    <a:pt x="11864" y="22691"/>
                  </a:cubicBezTo>
                  <a:cubicBezTo>
                    <a:pt x="11667" y="21747"/>
                    <a:pt x="11550" y="20595"/>
                    <a:pt x="11479" y="19614"/>
                  </a:cubicBezTo>
                  <a:cubicBezTo>
                    <a:pt x="12406" y="19472"/>
                    <a:pt x="13625" y="19084"/>
                    <a:pt x="14297" y="18186"/>
                  </a:cubicBezTo>
                  <a:cubicBezTo>
                    <a:pt x="14920" y="17360"/>
                    <a:pt x="15383" y="16454"/>
                    <a:pt x="15667" y="15824"/>
                  </a:cubicBezTo>
                  <a:cubicBezTo>
                    <a:pt x="16076" y="15832"/>
                    <a:pt x="16502" y="15853"/>
                    <a:pt x="16965" y="15899"/>
                  </a:cubicBezTo>
                  <a:cubicBezTo>
                    <a:pt x="17098" y="15912"/>
                    <a:pt x="17229" y="15919"/>
                    <a:pt x="17357" y="15919"/>
                  </a:cubicBezTo>
                  <a:cubicBezTo>
                    <a:pt x="21703" y="15919"/>
                    <a:pt x="23022" y="8447"/>
                    <a:pt x="23022" y="8447"/>
                  </a:cubicBezTo>
                  <a:cubicBezTo>
                    <a:pt x="23022" y="8447"/>
                    <a:pt x="25348" y="12872"/>
                    <a:pt x="26049" y="14504"/>
                  </a:cubicBezTo>
                  <a:lnTo>
                    <a:pt x="26746" y="16132"/>
                  </a:lnTo>
                  <a:cubicBezTo>
                    <a:pt x="26746" y="16132"/>
                    <a:pt x="26767" y="16135"/>
                    <a:pt x="26806" y="16135"/>
                  </a:cubicBezTo>
                  <a:cubicBezTo>
                    <a:pt x="27139" y="16135"/>
                    <a:pt x="28805" y="15948"/>
                    <a:pt x="30471" y="12408"/>
                  </a:cubicBezTo>
                  <a:cubicBezTo>
                    <a:pt x="32336" y="8447"/>
                    <a:pt x="30240" y="2160"/>
                    <a:pt x="25816" y="1462"/>
                  </a:cubicBezTo>
                  <a:cubicBezTo>
                    <a:pt x="21390" y="766"/>
                    <a:pt x="19061" y="766"/>
                    <a:pt x="19061" y="766"/>
                  </a:cubicBezTo>
                  <a:cubicBezTo>
                    <a:pt x="19061" y="766"/>
                    <a:pt x="17437" y="0"/>
                    <a:pt x="14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5"/>
            <p:cNvSpPr/>
            <p:nvPr/>
          </p:nvSpPr>
          <p:spPr>
            <a:xfrm>
              <a:off x="3135525" y="1839010"/>
              <a:ext cx="530429" cy="579552"/>
            </a:xfrm>
            <a:custGeom>
              <a:avLst/>
              <a:gdLst/>
              <a:ahLst/>
              <a:cxnLst/>
              <a:rect l="l" t="t" r="r" b="b"/>
              <a:pathLst>
                <a:path w="32084" h="35050" extrusionOk="0">
                  <a:moveTo>
                    <a:pt x="15127" y="595"/>
                  </a:moveTo>
                  <a:cubicBezTo>
                    <a:pt x="17603" y="595"/>
                    <a:pt x="19182" y="1313"/>
                    <a:pt x="19208" y="1326"/>
                  </a:cubicBezTo>
                  <a:cubicBezTo>
                    <a:pt x="19246" y="1343"/>
                    <a:pt x="19288" y="1351"/>
                    <a:pt x="19330" y="1351"/>
                  </a:cubicBezTo>
                  <a:cubicBezTo>
                    <a:pt x="19355" y="1351"/>
                    <a:pt x="21692" y="1359"/>
                    <a:pt x="26039" y="2049"/>
                  </a:cubicBezTo>
                  <a:cubicBezTo>
                    <a:pt x="27704" y="2311"/>
                    <a:pt x="29149" y="3443"/>
                    <a:pt x="30096" y="5238"/>
                  </a:cubicBezTo>
                  <a:cubicBezTo>
                    <a:pt x="31311" y="7530"/>
                    <a:pt x="31466" y="10482"/>
                    <a:pt x="30476" y="12581"/>
                  </a:cubicBezTo>
                  <a:cubicBezTo>
                    <a:pt x="29052" y="15608"/>
                    <a:pt x="27659" y="16063"/>
                    <a:pt x="27203" y="16130"/>
                  </a:cubicBezTo>
                  <a:lnTo>
                    <a:pt x="26586" y="14685"/>
                  </a:lnTo>
                  <a:cubicBezTo>
                    <a:pt x="25888" y="13066"/>
                    <a:pt x="23642" y="8791"/>
                    <a:pt x="23546" y="8611"/>
                  </a:cubicBezTo>
                  <a:cubicBezTo>
                    <a:pt x="23494" y="8515"/>
                    <a:pt x="23389" y="8454"/>
                    <a:pt x="23284" y="8454"/>
                  </a:cubicBezTo>
                  <a:cubicBezTo>
                    <a:pt x="23271" y="8454"/>
                    <a:pt x="23258" y="8455"/>
                    <a:pt x="23245" y="8457"/>
                  </a:cubicBezTo>
                  <a:cubicBezTo>
                    <a:pt x="23120" y="8478"/>
                    <a:pt x="23025" y="8573"/>
                    <a:pt x="23004" y="8695"/>
                  </a:cubicBezTo>
                  <a:cubicBezTo>
                    <a:pt x="22991" y="8772"/>
                    <a:pt x="21678" y="15927"/>
                    <a:pt x="17623" y="15927"/>
                  </a:cubicBezTo>
                  <a:cubicBezTo>
                    <a:pt x="17506" y="15927"/>
                    <a:pt x="17386" y="15921"/>
                    <a:pt x="17264" y="15908"/>
                  </a:cubicBezTo>
                  <a:cubicBezTo>
                    <a:pt x="16842" y="15867"/>
                    <a:pt x="16412" y="15842"/>
                    <a:pt x="15944" y="15829"/>
                  </a:cubicBezTo>
                  <a:cubicBezTo>
                    <a:pt x="15939" y="15829"/>
                    <a:pt x="15933" y="15829"/>
                    <a:pt x="15928" y="15829"/>
                  </a:cubicBezTo>
                  <a:cubicBezTo>
                    <a:pt x="15820" y="15829"/>
                    <a:pt x="15716" y="15902"/>
                    <a:pt x="15673" y="16001"/>
                  </a:cubicBezTo>
                  <a:cubicBezTo>
                    <a:pt x="15397" y="16606"/>
                    <a:pt x="14942" y="17500"/>
                    <a:pt x="14333" y="18313"/>
                  </a:cubicBezTo>
                  <a:cubicBezTo>
                    <a:pt x="13661" y="19211"/>
                    <a:pt x="12399" y="19519"/>
                    <a:pt x="11703" y="19625"/>
                  </a:cubicBezTo>
                  <a:cubicBezTo>
                    <a:pt x="11557" y="19650"/>
                    <a:pt x="11447" y="19783"/>
                    <a:pt x="11457" y="19933"/>
                  </a:cubicBezTo>
                  <a:cubicBezTo>
                    <a:pt x="11548" y="21194"/>
                    <a:pt x="11682" y="22242"/>
                    <a:pt x="11848" y="23047"/>
                  </a:cubicBezTo>
                  <a:cubicBezTo>
                    <a:pt x="11936" y="23465"/>
                    <a:pt x="12037" y="23908"/>
                    <a:pt x="12137" y="24367"/>
                  </a:cubicBezTo>
                  <a:cubicBezTo>
                    <a:pt x="12730" y="26980"/>
                    <a:pt x="13468" y="30228"/>
                    <a:pt x="12337" y="32119"/>
                  </a:cubicBezTo>
                  <a:cubicBezTo>
                    <a:pt x="11230" y="33838"/>
                    <a:pt x="9561" y="34458"/>
                    <a:pt x="7951" y="34458"/>
                  </a:cubicBezTo>
                  <a:cubicBezTo>
                    <a:pt x="7219" y="34458"/>
                    <a:pt x="6500" y="34330"/>
                    <a:pt x="5850" y="34118"/>
                  </a:cubicBezTo>
                  <a:cubicBezTo>
                    <a:pt x="3278" y="33284"/>
                    <a:pt x="602" y="30854"/>
                    <a:pt x="786" y="27485"/>
                  </a:cubicBezTo>
                  <a:cubicBezTo>
                    <a:pt x="857" y="26245"/>
                    <a:pt x="1178" y="25344"/>
                    <a:pt x="1671" y="25010"/>
                  </a:cubicBezTo>
                  <a:cubicBezTo>
                    <a:pt x="1809" y="24914"/>
                    <a:pt x="1963" y="24864"/>
                    <a:pt x="2126" y="24864"/>
                  </a:cubicBezTo>
                  <a:cubicBezTo>
                    <a:pt x="2226" y="24864"/>
                    <a:pt x="2330" y="24885"/>
                    <a:pt x="2439" y="24918"/>
                  </a:cubicBezTo>
                  <a:cubicBezTo>
                    <a:pt x="2723" y="25014"/>
                    <a:pt x="3052" y="25122"/>
                    <a:pt x="3299" y="25218"/>
                  </a:cubicBezTo>
                  <a:cubicBezTo>
                    <a:pt x="2823" y="25255"/>
                    <a:pt x="2389" y="25452"/>
                    <a:pt x="2135" y="26733"/>
                  </a:cubicBezTo>
                  <a:cubicBezTo>
                    <a:pt x="1959" y="27602"/>
                    <a:pt x="2372" y="28378"/>
                    <a:pt x="3191" y="28708"/>
                  </a:cubicBezTo>
                  <a:cubicBezTo>
                    <a:pt x="3435" y="28806"/>
                    <a:pt x="3684" y="28853"/>
                    <a:pt x="3926" y="28853"/>
                  </a:cubicBezTo>
                  <a:cubicBezTo>
                    <a:pt x="4512" y="28853"/>
                    <a:pt x="5055" y="28577"/>
                    <a:pt x="5374" y="28078"/>
                  </a:cubicBezTo>
                  <a:cubicBezTo>
                    <a:pt x="6493" y="26320"/>
                    <a:pt x="5695" y="23912"/>
                    <a:pt x="5052" y="21974"/>
                  </a:cubicBezTo>
                  <a:cubicBezTo>
                    <a:pt x="4927" y="21603"/>
                    <a:pt x="4810" y="21248"/>
                    <a:pt x="4719" y="20922"/>
                  </a:cubicBezTo>
                  <a:cubicBezTo>
                    <a:pt x="3040" y="15174"/>
                    <a:pt x="2297" y="4629"/>
                    <a:pt x="10125" y="1565"/>
                  </a:cubicBezTo>
                  <a:cubicBezTo>
                    <a:pt x="12003" y="830"/>
                    <a:pt x="13712" y="595"/>
                    <a:pt x="15127" y="595"/>
                  </a:cubicBezTo>
                  <a:close/>
                  <a:moveTo>
                    <a:pt x="15153" y="0"/>
                  </a:moveTo>
                  <a:cubicBezTo>
                    <a:pt x="13676" y="0"/>
                    <a:pt x="11890" y="249"/>
                    <a:pt x="9912" y="1022"/>
                  </a:cubicBezTo>
                  <a:cubicBezTo>
                    <a:pt x="1696" y="4240"/>
                    <a:pt x="2430" y="15145"/>
                    <a:pt x="4158" y="21081"/>
                  </a:cubicBezTo>
                  <a:cubicBezTo>
                    <a:pt x="4255" y="21415"/>
                    <a:pt x="4376" y="21779"/>
                    <a:pt x="4501" y="22158"/>
                  </a:cubicBezTo>
                  <a:cubicBezTo>
                    <a:pt x="5102" y="23978"/>
                    <a:pt x="5854" y="26241"/>
                    <a:pt x="4885" y="27765"/>
                  </a:cubicBezTo>
                  <a:cubicBezTo>
                    <a:pt x="4653" y="28126"/>
                    <a:pt x="4287" y="28267"/>
                    <a:pt x="3930" y="28267"/>
                  </a:cubicBezTo>
                  <a:cubicBezTo>
                    <a:pt x="3747" y="28267"/>
                    <a:pt x="3566" y="28230"/>
                    <a:pt x="3407" y="28166"/>
                  </a:cubicBezTo>
                  <a:cubicBezTo>
                    <a:pt x="2973" y="27995"/>
                    <a:pt x="2560" y="27556"/>
                    <a:pt x="2702" y="26847"/>
                  </a:cubicBezTo>
                  <a:cubicBezTo>
                    <a:pt x="2911" y="25816"/>
                    <a:pt x="3132" y="25807"/>
                    <a:pt x="3416" y="25794"/>
                  </a:cubicBezTo>
                  <a:cubicBezTo>
                    <a:pt x="3557" y="25790"/>
                    <a:pt x="3729" y="25781"/>
                    <a:pt x="3904" y="25694"/>
                  </a:cubicBezTo>
                  <a:cubicBezTo>
                    <a:pt x="4168" y="25561"/>
                    <a:pt x="4214" y="25386"/>
                    <a:pt x="4205" y="25260"/>
                  </a:cubicBezTo>
                  <a:cubicBezTo>
                    <a:pt x="4180" y="24889"/>
                    <a:pt x="3692" y="24725"/>
                    <a:pt x="2623" y="24367"/>
                  </a:cubicBezTo>
                  <a:cubicBezTo>
                    <a:pt x="2453" y="24311"/>
                    <a:pt x="2286" y="24284"/>
                    <a:pt x="2124" y="24284"/>
                  </a:cubicBezTo>
                  <a:cubicBezTo>
                    <a:pt x="1846" y="24284"/>
                    <a:pt x="1582" y="24364"/>
                    <a:pt x="1345" y="24525"/>
                  </a:cubicBezTo>
                  <a:cubicBezTo>
                    <a:pt x="682" y="24976"/>
                    <a:pt x="289" y="25987"/>
                    <a:pt x="206" y="27452"/>
                  </a:cubicBezTo>
                  <a:cubicBezTo>
                    <a:pt x="0" y="31130"/>
                    <a:pt x="2894" y="33772"/>
                    <a:pt x="5670" y="34670"/>
                  </a:cubicBezTo>
                  <a:cubicBezTo>
                    <a:pt x="6451" y="34924"/>
                    <a:pt x="7223" y="35049"/>
                    <a:pt x="7962" y="35049"/>
                  </a:cubicBezTo>
                  <a:cubicBezTo>
                    <a:pt x="9970" y="35049"/>
                    <a:pt x="11732" y="34132"/>
                    <a:pt x="12830" y="32424"/>
                  </a:cubicBezTo>
                  <a:cubicBezTo>
                    <a:pt x="14087" y="30328"/>
                    <a:pt x="13322" y="26951"/>
                    <a:pt x="12705" y="24237"/>
                  </a:cubicBezTo>
                  <a:cubicBezTo>
                    <a:pt x="12605" y="23783"/>
                    <a:pt x="12505" y="23344"/>
                    <a:pt x="12416" y="22931"/>
                  </a:cubicBezTo>
                  <a:cubicBezTo>
                    <a:pt x="12266" y="22205"/>
                    <a:pt x="12145" y="21273"/>
                    <a:pt x="12058" y="20155"/>
                  </a:cubicBezTo>
                  <a:cubicBezTo>
                    <a:pt x="12867" y="20000"/>
                    <a:pt x="14087" y="19612"/>
                    <a:pt x="14800" y="18660"/>
                  </a:cubicBezTo>
                  <a:cubicBezTo>
                    <a:pt x="15385" y="17879"/>
                    <a:pt x="15831" y="17040"/>
                    <a:pt x="16119" y="16418"/>
                  </a:cubicBezTo>
                  <a:cubicBezTo>
                    <a:pt x="16503" y="16430"/>
                    <a:pt x="16854" y="16452"/>
                    <a:pt x="17205" y="16485"/>
                  </a:cubicBezTo>
                  <a:cubicBezTo>
                    <a:pt x="17355" y="16502"/>
                    <a:pt x="17497" y="16510"/>
                    <a:pt x="17634" y="16510"/>
                  </a:cubicBezTo>
                  <a:cubicBezTo>
                    <a:pt x="21333" y="16510"/>
                    <a:pt x="22920" y="11571"/>
                    <a:pt x="23404" y="9592"/>
                  </a:cubicBezTo>
                  <a:cubicBezTo>
                    <a:pt x="24089" y="10908"/>
                    <a:pt x="25534" y="13704"/>
                    <a:pt x="26051" y="14916"/>
                  </a:cubicBezTo>
                  <a:lnTo>
                    <a:pt x="26748" y="16544"/>
                  </a:lnTo>
                  <a:cubicBezTo>
                    <a:pt x="26790" y="16639"/>
                    <a:pt x="26877" y="16706"/>
                    <a:pt x="26977" y="16719"/>
                  </a:cubicBezTo>
                  <a:cubicBezTo>
                    <a:pt x="26986" y="16720"/>
                    <a:pt x="27018" y="16724"/>
                    <a:pt x="27070" y="16724"/>
                  </a:cubicBezTo>
                  <a:cubicBezTo>
                    <a:pt x="27497" y="16724"/>
                    <a:pt x="29283" y="16486"/>
                    <a:pt x="31002" y="12828"/>
                  </a:cubicBezTo>
                  <a:cubicBezTo>
                    <a:pt x="32083" y="10536"/>
                    <a:pt x="31929" y="7451"/>
                    <a:pt x="30609" y="4966"/>
                  </a:cubicBezTo>
                  <a:cubicBezTo>
                    <a:pt x="29574" y="3005"/>
                    <a:pt x="27979" y="1765"/>
                    <a:pt x="26131" y="1473"/>
                  </a:cubicBezTo>
                  <a:cubicBezTo>
                    <a:pt x="22077" y="833"/>
                    <a:pt x="19802" y="775"/>
                    <a:pt x="19397" y="771"/>
                  </a:cubicBezTo>
                  <a:cubicBezTo>
                    <a:pt x="19064" y="625"/>
                    <a:pt x="17496" y="0"/>
                    <a:pt x="15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5"/>
            <p:cNvSpPr/>
            <p:nvPr/>
          </p:nvSpPr>
          <p:spPr>
            <a:xfrm>
              <a:off x="3513718" y="1949853"/>
              <a:ext cx="105610" cy="152486"/>
            </a:xfrm>
            <a:custGeom>
              <a:avLst/>
              <a:gdLst/>
              <a:ahLst/>
              <a:cxnLst/>
              <a:rect l="l" t="t" r="r" b="b"/>
              <a:pathLst>
                <a:path w="6388" h="9222" extrusionOk="0">
                  <a:moveTo>
                    <a:pt x="166" y="0"/>
                  </a:moveTo>
                  <a:cubicBezTo>
                    <a:pt x="106" y="0"/>
                    <a:pt x="49" y="36"/>
                    <a:pt x="30" y="96"/>
                  </a:cubicBezTo>
                  <a:cubicBezTo>
                    <a:pt x="0" y="175"/>
                    <a:pt x="42" y="254"/>
                    <a:pt x="117" y="283"/>
                  </a:cubicBezTo>
                  <a:cubicBezTo>
                    <a:pt x="176" y="300"/>
                    <a:pt x="5744" y="2254"/>
                    <a:pt x="5916" y="5510"/>
                  </a:cubicBezTo>
                  <a:cubicBezTo>
                    <a:pt x="6082" y="8657"/>
                    <a:pt x="5319" y="8933"/>
                    <a:pt x="5319" y="8933"/>
                  </a:cubicBezTo>
                  <a:cubicBezTo>
                    <a:pt x="5240" y="8950"/>
                    <a:pt x="5189" y="9025"/>
                    <a:pt x="5201" y="9104"/>
                  </a:cubicBezTo>
                  <a:cubicBezTo>
                    <a:pt x="5218" y="9175"/>
                    <a:pt x="5277" y="9222"/>
                    <a:pt x="5348" y="9222"/>
                  </a:cubicBezTo>
                  <a:lnTo>
                    <a:pt x="5373" y="9222"/>
                  </a:lnTo>
                  <a:cubicBezTo>
                    <a:pt x="5477" y="9200"/>
                    <a:pt x="6388" y="8917"/>
                    <a:pt x="6203" y="5497"/>
                  </a:cubicBezTo>
                  <a:cubicBezTo>
                    <a:pt x="6024" y="2045"/>
                    <a:pt x="451" y="87"/>
                    <a:pt x="213" y="8"/>
                  </a:cubicBezTo>
                  <a:cubicBezTo>
                    <a:pt x="197" y="3"/>
                    <a:pt x="181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5"/>
            <p:cNvSpPr/>
            <p:nvPr/>
          </p:nvSpPr>
          <p:spPr>
            <a:xfrm>
              <a:off x="3501979" y="1925780"/>
              <a:ext cx="123564" cy="46579"/>
            </a:xfrm>
            <a:custGeom>
              <a:avLst/>
              <a:gdLst/>
              <a:ahLst/>
              <a:cxnLst/>
              <a:rect l="l" t="t" r="r" b="b"/>
              <a:pathLst>
                <a:path w="7474" h="2817" extrusionOk="0">
                  <a:moveTo>
                    <a:pt x="2231" y="1"/>
                  </a:moveTo>
                  <a:cubicBezTo>
                    <a:pt x="1048" y="1"/>
                    <a:pt x="149" y="202"/>
                    <a:pt x="125" y="207"/>
                  </a:cubicBezTo>
                  <a:cubicBezTo>
                    <a:pt x="50" y="228"/>
                    <a:pt x="0" y="304"/>
                    <a:pt x="21" y="383"/>
                  </a:cubicBezTo>
                  <a:cubicBezTo>
                    <a:pt x="36" y="450"/>
                    <a:pt x="94" y="496"/>
                    <a:pt x="157" y="496"/>
                  </a:cubicBezTo>
                  <a:cubicBezTo>
                    <a:pt x="169" y="496"/>
                    <a:pt x="181" y="494"/>
                    <a:pt x="192" y="491"/>
                  </a:cubicBezTo>
                  <a:cubicBezTo>
                    <a:pt x="214" y="486"/>
                    <a:pt x="1093" y="289"/>
                    <a:pt x="2242" y="289"/>
                  </a:cubicBezTo>
                  <a:cubicBezTo>
                    <a:pt x="3914" y="289"/>
                    <a:pt x="6160" y="706"/>
                    <a:pt x="7177" y="2737"/>
                  </a:cubicBezTo>
                  <a:cubicBezTo>
                    <a:pt x="7202" y="2787"/>
                    <a:pt x="7252" y="2816"/>
                    <a:pt x="7306" y="2816"/>
                  </a:cubicBezTo>
                  <a:cubicBezTo>
                    <a:pt x="7327" y="2816"/>
                    <a:pt x="7352" y="2812"/>
                    <a:pt x="7373" y="2804"/>
                  </a:cubicBezTo>
                  <a:cubicBezTo>
                    <a:pt x="7443" y="2766"/>
                    <a:pt x="7473" y="2679"/>
                    <a:pt x="7435" y="2608"/>
                  </a:cubicBezTo>
                  <a:cubicBezTo>
                    <a:pt x="6352" y="441"/>
                    <a:pt x="3981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5"/>
            <p:cNvSpPr/>
            <p:nvPr/>
          </p:nvSpPr>
          <p:spPr>
            <a:xfrm>
              <a:off x="3224708" y="1870077"/>
              <a:ext cx="280441" cy="350443"/>
            </a:xfrm>
            <a:custGeom>
              <a:avLst/>
              <a:gdLst/>
              <a:ahLst/>
              <a:cxnLst/>
              <a:rect l="l" t="t" r="r" b="b"/>
              <a:pathLst>
                <a:path w="16963" h="21194" extrusionOk="0">
                  <a:moveTo>
                    <a:pt x="10320" y="1"/>
                  </a:moveTo>
                  <a:cubicBezTo>
                    <a:pt x="10267" y="1"/>
                    <a:pt x="10215" y="29"/>
                    <a:pt x="10191" y="82"/>
                  </a:cubicBezTo>
                  <a:cubicBezTo>
                    <a:pt x="10153" y="153"/>
                    <a:pt x="10182" y="241"/>
                    <a:pt x="10254" y="274"/>
                  </a:cubicBezTo>
                  <a:cubicBezTo>
                    <a:pt x="10308" y="303"/>
                    <a:pt x="15572" y="2958"/>
                    <a:pt x="16436" y="5376"/>
                  </a:cubicBezTo>
                  <a:cubicBezTo>
                    <a:pt x="16662" y="6006"/>
                    <a:pt x="16516" y="6854"/>
                    <a:pt x="16019" y="7831"/>
                  </a:cubicBezTo>
                  <a:cubicBezTo>
                    <a:pt x="14829" y="10168"/>
                    <a:pt x="11899" y="12773"/>
                    <a:pt x="9745" y="13407"/>
                  </a:cubicBezTo>
                  <a:cubicBezTo>
                    <a:pt x="8483" y="13775"/>
                    <a:pt x="7369" y="13804"/>
                    <a:pt x="6288" y="13829"/>
                  </a:cubicBezTo>
                  <a:cubicBezTo>
                    <a:pt x="4839" y="13867"/>
                    <a:pt x="3474" y="13900"/>
                    <a:pt x="2192" y="14856"/>
                  </a:cubicBezTo>
                  <a:cubicBezTo>
                    <a:pt x="1" y="16501"/>
                    <a:pt x="852" y="20889"/>
                    <a:pt x="890" y="21077"/>
                  </a:cubicBezTo>
                  <a:cubicBezTo>
                    <a:pt x="903" y="21147"/>
                    <a:pt x="961" y="21193"/>
                    <a:pt x="1032" y="21193"/>
                  </a:cubicBezTo>
                  <a:cubicBezTo>
                    <a:pt x="1040" y="21193"/>
                    <a:pt x="1049" y="21193"/>
                    <a:pt x="1057" y="21189"/>
                  </a:cubicBezTo>
                  <a:cubicBezTo>
                    <a:pt x="1136" y="21177"/>
                    <a:pt x="1190" y="21097"/>
                    <a:pt x="1174" y="21018"/>
                  </a:cubicBezTo>
                  <a:cubicBezTo>
                    <a:pt x="1165" y="20977"/>
                    <a:pt x="322" y="16626"/>
                    <a:pt x="2367" y="15091"/>
                  </a:cubicBezTo>
                  <a:cubicBezTo>
                    <a:pt x="3574" y="14189"/>
                    <a:pt x="4835" y="14155"/>
                    <a:pt x="6296" y="14122"/>
                  </a:cubicBezTo>
                  <a:cubicBezTo>
                    <a:pt x="7344" y="14097"/>
                    <a:pt x="8529" y="14068"/>
                    <a:pt x="9824" y="13683"/>
                  </a:cubicBezTo>
                  <a:cubicBezTo>
                    <a:pt x="12045" y="13032"/>
                    <a:pt x="15059" y="10356"/>
                    <a:pt x="16278" y="7960"/>
                  </a:cubicBezTo>
                  <a:cubicBezTo>
                    <a:pt x="16812" y="6912"/>
                    <a:pt x="16962" y="5985"/>
                    <a:pt x="16708" y="5280"/>
                  </a:cubicBezTo>
                  <a:cubicBezTo>
                    <a:pt x="15806" y="2750"/>
                    <a:pt x="10604" y="128"/>
                    <a:pt x="10383" y="16"/>
                  </a:cubicBezTo>
                  <a:cubicBezTo>
                    <a:pt x="10363" y="5"/>
                    <a:pt x="10342" y="1"/>
                    <a:pt x="10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5"/>
            <p:cNvSpPr/>
            <p:nvPr/>
          </p:nvSpPr>
          <p:spPr>
            <a:xfrm>
              <a:off x="3189094" y="1932096"/>
              <a:ext cx="270918" cy="205728"/>
            </a:xfrm>
            <a:custGeom>
              <a:avLst/>
              <a:gdLst/>
              <a:ahLst/>
              <a:cxnLst/>
              <a:rect l="l" t="t" r="r" b="b"/>
              <a:pathLst>
                <a:path w="16387" h="12442" extrusionOk="0">
                  <a:moveTo>
                    <a:pt x="16218" y="0"/>
                  </a:moveTo>
                  <a:cubicBezTo>
                    <a:pt x="16152" y="0"/>
                    <a:pt x="16095" y="50"/>
                    <a:pt x="16082" y="118"/>
                  </a:cubicBezTo>
                  <a:cubicBezTo>
                    <a:pt x="16078" y="143"/>
                    <a:pt x="15522" y="2760"/>
                    <a:pt x="12215" y="4847"/>
                  </a:cubicBezTo>
                  <a:cubicBezTo>
                    <a:pt x="10475" y="5949"/>
                    <a:pt x="8909" y="5991"/>
                    <a:pt x="7398" y="6037"/>
                  </a:cubicBezTo>
                  <a:cubicBezTo>
                    <a:pt x="6016" y="6074"/>
                    <a:pt x="4593" y="6116"/>
                    <a:pt x="3111" y="6989"/>
                  </a:cubicBezTo>
                  <a:cubicBezTo>
                    <a:pt x="1" y="8818"/>
                    <a:pt x="1428" y="12316"/>
                    <a:pt x="1440" y="12353"/>
                  </a:cubicBezTo>
                  <a:cubicBezTo>
                    <a:pt x="1466" y="12408"/>
                    <a:pt x="1520" y="12442"/>
                    <a:pt x="1579" y="12442"/>
                  </a:cubicBezTo>
                  <a:cubicBezTo>
                    <a:pt x="1595" y="12442"/>
                    <a:pt x="1616" y="12437"/>
                    <a:pt x="1633" y="12429"/>
                  </a:cubicBezTo>
                  <a:cubicBezTo>
                    <a:pt x="1708" y="12400"/>
                    <a:pt x="1741" y="12311"/>
                    <a:pt x="1712" y="12241"/>
                  </a:cubicBezTo>
                  <a:cubicBezTo>
                    <a:pt x="1695" y="12207"/>
                    <a:pt x="363" y="8943"/>
                    <a:pt x="3257" y="7240"/>
                  </a:cubicBezTo>
                  <a:cubicBezTo>
                    <a:pt x="4672" y="6409"/>
                    <a:pt x="5999" y="6367"/>
                    <a:pt x="7406" y="6330"/>
                  </a:cubicBezTo>
                  <a:cubicBezTo>
                    <a:pt x="8959" y="6284"/>
                    <a:pt x="10562" y="6238"/>
                    <a:pt x="12375" y="5093"/>
                  </a:cubicBezTo>
                  <a:cubicBezTo>
                    <a:pt x="15781" y="2939"/>
                    <a:pt x="16344" y="288"/>
                    <a:pt x="16369" y="176"/>
                  </a:cubicBezTo>
                  <a:cubicBezTo>
                    <a:pt x="16386" y="97"/>
                    <a:pt x="16332" y="22"/>
                    <a:pt x="16253" y="5"/>
                  </a:cubicBezTo>
                  <a:cubicBezTo>
                    <a:pt x="16241" y="2"/>
                    <a:pt x="16229" y="0"/>
                    <a:pt x="16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5"/>
            <p:cNvSpPr/>
            <p:nvPr/>
          </p:nvSpPr>
          <p:spPr>
            <a:xfrm>
              <a:off x="3253444" y="2131759"/>
              <a:ext cx="91507" cy="95308"/>
            </a:xfrm>
            <a:custGeom>
              <a:avLst/>
              <a:gdLst/>
              <a:ahLst/>
              <a:cxnLst/>
              <a:rect l="l" t="t" r="r" b="b"/>
              <a:pathLst>
                <a:path w="5535" h="5764" extrusionOk="0">
                  <a:moveTo>
                    <a:pt x="2613" y="0"/>
                  </a:moveTo>
                  <a:cubicBezTo>
                    <a:pt x="2337" y="0"/>
                    <a:pt x="2055" y="103"/>
                    <a:pt x="1774" y="345"/>
                  </a:cubicBezTo>
                  <a:cubicBezTo>
                    <a:pt x="1" y="1862"/>
                    <a:pt x="2755" y="5763"/>
                    <a:pt x="4877" y="5763"/>
                  </a:cubicBezTo>
                  <a:cubicBezTo>
                    <a:pt x="5009" y="5763"/>
                    <a:pt x="5138" y="5748"/>
                    <a:pt x="5263" y="5717"/>
                  </a:cubicBezTo>
                  <a:lnTo>
                    <a:pt x="5535" y="3300"/>
                  </a:lnTo>
                  <a:cubicBezTo>
                    <a:pt x="5535" y="3300"/>
                    <a:pt x="4175" y="0"/>
                    <a:pt x="261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5"/>
            <p:cNvSpPr/>
            <p:nvPr/>
          </p:nvSpPr>
          <p:spPr>
            <a:xfrm>
              <a:off x="3264951" y="2126931"/>
              <a:ext cx="85456" cy="104964"/>
            </a:xfrm>
            <a:custGeom>
              <a:avLst/>
              <a:gdLst/>
              <a:ahLst/>
              <a:cxnLst/>
              <a:rect l="l" t="t" r="r" b="b"/>
              <a:pathLst>
                <a:path w="5169" h="6348" extrusionOk="0">
                  <a:moveTo>
                    <a:pt x="1911" y="1"/>
                  </a:moveTo>
                  <a:cubicBezTo>
                    <a:pt x="1552" y="1"/>
                    <a:pt x="1208" y="140"/>
                    <a:pt x="885" y="415"/>
                  </a:cubicBezTo>
                  <a:cubicBezTo>
                    <a:pt x="76" y="1113"/>
                    <a:pt x="1" y="2327"/>
                    <a:pt x="689" y="3658"/>
                  </a:cubicBezTo>
                  <a:cubicBezTo>
                    <a:pt x="1403" y="5041"/>
                    <a:pt x="2873" y="6348"/>
                    <a:pt x="4192" y="6348"/>
                  </a:cubicBezTo>
                  <a:cubicBezTo>
                    <a:pt x="4342" y="6348"/>
                    <a:pt x="4492" y="6331"/>
                    <a:pt x="4638" y="6293"/>
                  </a:cubicBezTo>
                  <a:cubicBezTo>
                    <a:pt x="4793" y="6255"/>
                    <a:pt x="4889" y="6097"/>
                    <a:pt x="4852" y="5938"/>
                  </a:cubicBezTo>
                  <a:cubicBezTo>
                    <a:pt x="4816" y="5808"/>
                    <a:pt x="4702" y="5719"/>
                    <a:pt x="4572" y="5719"/>
                  </a:cubicBezTo>
                  <a:cubicBezTo>
                    <a:pt x="4547" y="5719"/>
                    <a:pt x="4522" y="5723"/>
                    <a:pt x="4496" y="5729"/>
                  </a:cubicBezTo>
                  <a:cubicBezTo>
                    <a:pt x="4394" y="5755"/>
                    <a:pt x="4289" y="5767"/>
                    <a:pt x="4181" y="5767"/>
                  </a:cubicBezTo>
                  <a:cubicBezTo>
                    <a:pt x="3128" y="5767"/>
                    <a:pt x="1839" y="4619"/>
                    <a:pt x="1207" y="3396"/>
                  </a:cubicBezTo>
                  <a:cubicBezTo>
                    <a:pt x="998" y="2991"/>
                    <a:pt x="384" y="1613"/>
                    <a:pt x="1265" y="858"/>
                  </a:cubicBezTo>
                  <a:cubicBezTo>
                    <a:pt x="1481" y="674"/>
                    <a:pt x="1696" y="583"/>
                    <a:pt x="1921" y="583"/>
                  </a:cubicBezTo>
                  <a:cubicBezTo>
                    <a:pt x="1988" y="583"/>
                    <a:pt x="2056" y="591"/>
                    <a:pt x="2126" y="608"/>
                  </a:cubicBezTo>
                  <a:cubicBezTo>
                    <a:pt x="3186" y="866"/>
                    <a:pt x="4251" y="2928"/>
                    <a:pt x="4567" y="3704"/>
                  </a:cubicBezTo>
                  <a:cubicBezTo>
                    <a:pt x="4616" y="3816"/>
                    <a:pt x="4727" y="3884"/>
                    <a:pt x="4841" y="3884"/>
                  </a:cubicBezTo>
                  <a:cubicBezTo>
                    <a:pt x="4877" y="3884"/>
                    <a:pt x="4913" y="3878"/>
                    <a:pt x="4947" y="3864"/>
                  </a:cubicBezTo>
                  <a:cubicBezTo>
                    <a:pt x="5097" y="3801"/>
                    <a:pt x="5168" y="3629"/>
                    <a:pt x="5106" y="3483"/>
                  </a:cubicBezTo>
                  <a:cubicBezTo>
                    <a:pt x="5056" y="3358"/>
                    <a:pt x="3829" y="419"/>
                    <a:pt x="2259" y="43"/>
                  </a:cubicBezTo>
                  <a:cubicBezTo>
                    <a:pt x="2142" y="15"/>
                    <a:pt x="2026" y="1"/>
                    <a:pt x="19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5"/>
            <p:cNvSpPr/>
            <p:nvPr/>
          </p:nvSpPr>
          <p:spPr>
            <a:xfrm>
              <a:off x="3618691" y="3023713"/>
              <a:ext cx="157588" cy="89554"/>
            </a:xfrm>
            <a:custGeom>
              <a:avLst/>
              <a:gdLst/>
              <a:ahLst/>
              <a:cxnLst/>
              <a:rect l="l" t="t" r="r" b="b"/>
              <a:pathLst>
                <a:path w="9532" h="5416" extrusionOk="0">
                  <a:moveTo>
                    <a:pt x="4768" y="1"/>
                  </a:moveTo>
                  <a:cubicBezTo>
                    <a:pt x="2134" y="1"/>
                    <a:pt x="1" y="1215"/>
                    <a:pt x="1" y="2710"/>
                  </a:cubicBezTo>
                  <a:cubicBezTo>
                    <a:pt x="1" y="4205"/>
                    <a:pt x="2134" y="5415"/>
                    <a:pt x="4768" y="5415"/>
                  </a:cubicBezTo>
                  <a:cubicBezTo>
                    <a:pt x="7398" y="5415"/>
                    <a:pt x="9532" y="4205"/>
                    <a:pt x="9532" y="2710"/>
                  </a:cubicBezTo>
                  <a:cubicBezTo>
                    <a:pt x="9532" y="1215"/>
                    <a:pt x="7398" y="1"/>
                    <a:pt x="4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5"/>
            <p:cNvSpPr/>
            <p:nvPr/>
          </p:nvSpPr>
          <p:spPr>
            <a:xfrm>
              <a:off x="3613945" y="3018951"/>
              <a:ext cx="167160" cy="99144"/>
            </a:xfrm>
            <a:custGeom>
              <a:avLst/>
              <a:gdLst/>
              <a:ahLst/>
              <a:cxnLst/>
              <a:rect l="l" t="t" r="r" b="b"/>
              <a:pathLst>
                <a:path w="10111" h="5996" extrusionOk="0">
                  <a:moveTo>
                    <a:pt x="5055" y="580"/>
                  </a:moveTo>
                  <a:cubicBezTo>
                    <a:pt x="7480" y="580"/>
                    <a:pt x="9526" y="1687"/>
                    <a:pt x="9526" y="2998"/>
                  </a:cubicBezTo>
                  <a:cubicBezTo>
                    <a:pt x="9526" y="4308"/>
                    <a:pt x="7480" y="5415"/>
                    <a:pt x="5055" y="5415"/>
                  </a:cubicBezTo>
                  <a:cubicBezTo>
                    <a:pt x="2630" y="5415"/>
                    <a:pt x="580" y="4308"/>
                    <a:pt x="580" y="2998"/>
                  </a:cubicBezTo>
                  <a:cubicBezTo>
                    <a:pt x="580" y="1687"/>
                    <a:pt x="2630" y="580"/>
                    <a:pt x="5055" y="580"/>
                  </a:cubicBezTo>
                  <a:close/>
                  <a:moveTo>
                    <a:pt x="5055" y="0"/>
                  </a:moveTo>
                  <a:cubicBezTo>
                    <a:pt x="2220" y="0"/>
                    <a:pt x="0" y="1316"/>
                    <a:pt x="0" y="2998"/>
                  </a:cubicBezTo>
                  <a:cubicBezTo>
                    <a:pt x="0" y="4680"/>
                    <a:pt x="2220" y="5996"/>
                    <a:pt x="5055" y="5996"/>
                  </a:cubicBezTo>
                  <a:cubicBezTo>
                    <a:pt x="7890" y="5996"/>
                    <a:pt x="10111" y="4680"/>
                    <a:pt x="10111" y="2998"/>
                  </a:cubicBezTo>
                  <a:cubicBezTo>
                    <a:pt x="10111" y="1316"/>
                    <a:pt x="7890" y="0"/>
                    <a:pt x="50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5"/>
            <p:cNvSpPr/>
            <p:nvPr/>
          </p:nvSpPr>
          <p:spPr>
            <a:xfrm>
              <a:off x="3042142" y="2497720"/>
              <a:ext cx="518955" cy="532162"/>
            </a:xfrm>
            <a:custGeom>
              <a:avLst/>
              <a:gdLst/>
              <a:ahLst/>
              <a:cxnLst/>
              <a:rect l="l" t="t" r="r" b="b"/>
              <a:pathLst>
                <a:path w="31390" h="32184" extrusionOk="0">
                  <a:moveTo>
                    <a:pt x="6209" y="0"/>
                  </a:moveTo>
                  <a:cubicBezTo>
                    <a:pt x="5731" y="0"/>
                    <a:pt x="4971" y="191"/>
                    <a:pt x="3900" y="1000"/>
                  </a:cubicBezTo>
                  <a:cubicBezTo>
                    <a:pt x="1871" y="2532"/>
                    <a:pt x="1" y="9483"/>
                    <a:pt x="1245" y="12430"/>
                  </a:cubicBezTo>
                  <a:cubicBezTo>
                    <a:pt x="2488" y="15378"/>
                    <a:pt x="5908" y="30699"/>
                    <a:pt x="7477" y="31538"/>
                  </a:cubicBezTo>
                  <a:cubicBezTo>
                    <a:pt x="8330" y="31995"/>
                    <a:pt x="13745" y="32183"/>
                    <a:pt x="18823" y="32183"/>
                  </a:cubicBezTo>
                  <a:cubicBezTo>
                    <a:pt x="23070" y="32183"/>
                    <a:pt x="27081" y="32051"/>
                    <a:pt x="27991" y="31835"/>
                  </a:cubicBezTo>
                  <a:cubicBezTo>
                    <a:pt x="29991" y="31363"/>
                    <a:pt x="31390" y="28749"/>
                    <a:pt x="31052" y="26490"/>
                  </a:cubicBezTo>
                  <a:cubicBezTo>
                    <a:pt x="30718" y="24228"/>
                    <a:pt x="28484" y="23639"/>
                    <a:pt x="27821" y="23623"/>
                  </a:cubicBezTo>
                  <a:cubicBezTo>
                    <a:pt x="27161" y="23602"/>
                    <a:pt x="13673" y="22833"/>
                    <a:pt x="13673" y="22833"/>
                  </a:cubicBezTo>
                  <a:lnTo>
                    <a:pt x="9481" y="5124"/>
                  </a:lnTo>
                  <a:lnTo>
                    <a:pt x="6839" y="153"/>
                  </a:lnTo>
                  <a:cubicBezTo>
                    <a:pt x="6839" y="153"/>
                    <a:pt x="6636" y="0"/>
                    <a:pt x="6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5"/>
            <p:cNvSpPr/>
            <p:nvPr/>
          </p:nvSpPr>
          <p:spPr>
            <a:xfrm>
              <a:off x="3036703" y="2492826"/>
              <a:ext cx="529652" cy="541769"/>
            </a:xfrm>
            <a:custGeom>
              <a:avLst/>
              <a:gdLst/>
              <a:ahLst/>
              <a:cxnLst/>
              <a:rect l="l" t="t" r="r" b="b"/>
              <a:pathLst>
                <a:path w="32037" h="32765" extrusionOk="0">
                  <a:moveTo>
                    <a:pt x="6532" y="1"/>
                  </a:moveTo>
                  <a:cubicBezTo>
                    <a:pt x="5991" y="1"/>
                    <a:pt x="5174" y="215"/>
                    <a:pt x="4054" y="1062"/>
                  </a:cubicBezTo>
                  <a:cubicBezTo>
                    <a:pt x="1937" y="2665"/>
                    <a:pt x="0" y="9738"/>
                    <a:pt x="1307" y="12839"/>
                  </a:cubicBezTo>
                  <a:cubicBezTo>
                    <a:pt x="1753" y="13896"/>
                    <a:pt x="2480" y="16559"/>
                    <a:pt x="3322" y="19648"/>
                  </a:cubicBezTo>
                  <a:cubicBezTo>
                    <a:pt x="5218" y="26586"/>
                    <a:pt x="6642" y="31542"/>
                    <a:pt x="7669" y="32089"/>
                  </a:cubicBezTo>
                  <a:cubicBezTo>
                    <a:pt x="8570" y="32573"/>
                    <a:pt x="13968" y="32765"/>
                    <a:pt x="19049" y="32765"/>
                  </a:cubicBezTo>
                  <a:cubicBezTo>
                    <a:pt x="23391" y="32765"/>
                    <a:pt x="27503" y="32627"/>
                    <a:pt x="28388" y="32414"/>
                  </a:cubicBezTo>
                  <a:cubicBezTo>
                    <a:pt x="30475" y="31921"/>
                    <a:pt x="32037" y="29216"/>
                    <a:pt x="31669" y="26745"/>
                  </a:cubicBezTo>
                  <a:cubicBezTo>
                    <a:pt x="31297" y="24224"/>
                    <a:pt x="28805" y="23643"/>
                    <a:pt x="28158" y="23626"/>
                  </a:cubicBezTo>
                  <a:cubicBezTo>
                    <a:pt x="27553" y="23609"/>
                    <a:pt x="15972" y="22954"/>
                    <a:pt x="14235" y="22854"/>
                  </a:cubicBezTo>
                  <a:lnTo>
                    <a:pt x="10094" y="5354"/>
                  </a:lnTo>
                  <a:cubicBezTo>
                    <a:pt x="10062" y="5223"/>
                    <a:pt x="9944" y="5131"/>
                    <a:pt x="9815" y="5131"/>
                  </a:cubicBezTo>
                  <a:cubicBezTo>
                    <a:pt x="9792" y="5131"/>
                    <a:pt x="9768" y="5134"/>
                    <a:pt x="9744" y="5141"/>
                  </a:cubicBezTo>
                  <a:cubicBezTo>
                    <a:pt x="9589" y="5174"/>
                    <a:pt x="9493" y="5333"/>
                    <a:pt x="9526" y="5487"/>
                  </a:cubicBezTo>
                  <a:lnTo>
                    <a:pt x="13722" y="23201"/>
                  </a:lnTo>
                  <a:cubicBezTo>
                    <a:pt x="13751" y="23326"/>
                    <a:pt x="13860" y="23414"/>
                    <a:pt x="13985" y="23422"/>
                  </a:cubicBezTo>
                  <a:cubicBezTo>
                    <a:pt x="14536" y="23455"/>
                    <a:pt x="27486" y="24190"/>
                    <a:pt x="28141" y="24206"/>
                  </a:cubicBezTo>
                  <a:cubicBezTo>
                    <a:pt x="28655" y="24224"/>
                    <a:pt x="30784" y="24732"/>
                    <a:pt x="31097" y="26829"/>
                  </a:cubicBezTo>
                  <a:cubicBezTo>
                    <a:pt x="31414" y="28987"/>
                    <a:pt x="30037" y="31424"/>
                    <a:pt x="28254" y="31850"/>
                  </a:cubicBezTo>
                  <a:cubicBezTo>
                    <a:pt x="27293" y="32078"/>
                    <a:pt x="23571" y="32197"/>
                    <a:pt x="19563" y="32197"/>
                  </a:cubicBezTo>
                  <a:cubicBezTo>
                    <a:pt x="14384" y="32197"/>
                    <a:pt x="8729" y="31998"/>
                    <a:pt x="7940" y="31580"/>
                  </a:cubicBezTo>
                  <a:cubicBezTo>
                    <a:pt x="7055" y="31104"/>
                    <a:pt x="5147" y="24119"/>
                    <a:pt x="3886" y="19493"/>
                  </a:cubicBezTo>
                  <a:cubicBezTo>
                    <a:pt x="3035" y="16387"/>
                    <a:pt x="2304" y="13703"/>
                    <a:pt x="1841" y="12613"/>
                  </a:cubicBezTo>
                  <a:cubicBezTo>
                    <a:pt x="638" y="9754"/>
                    <a:pt x="2467" y="2995"/>
                    <a:pt x="4404" y="1530"/>
                  </a:cubicBezTo>
                  <a:cubicBezTo>
                    <a:pt x="5425" y="757"/>
                    <a:pt x="6123" y="591"/>
                    <a:pt x="6535" y="591"/>
                  </a:cubicBezTo>
                  <a:cubicBezTo>
                    <a:pt x="6835" y="591"/>
                    <a:pt x="6984" y="679"/>
                    <a:pt x="6996" y="686"/>
                  </a:cubicBezTo>
                  <a:cubicBezTo>
                    <a:pt x="7047" y="723"/>
                    <a:pt x="7106" y="741"/>
                    <a:pt x="7165" y="741"/>
                  </a:cubicBezTo>
                  <a:cubicBezTo>
                    <a:pt x="7252" y="741"/>
                    <a:pt x="7340" y="701"/>
                    <a:pt x="7397" y="624"/>
                  </a:cubicBezTo>
                  <a:cubicBezTo>
                    <a:pt x="7493" y="499"/>
                    <a:pt x="7468" y="315"/>
                    <a:pt x="7343" y="219"/>
                  </a:cubicBezTo>
                  <a:cubicBezTo>
                    <a:pt x="7289" y="179"/>
                    <a:pt x="7025" y="1"/>
                    <a:pt x="65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5"/>
            <p:cNvSpPr/>
            <p:nvPr/>
          </p:nvSpPr>
          <p:spPr>
            <a:xfrm>
              <a:off x="3180596" y="2870741"/>
              <a:ext cx="90036" cy="60981"/>
            </a:xfrm>
            <a:custGeom>
              <a:avLst/>
              <a:gdLst/>
              <a:ahLst/>
              <a:cxnLst/>
              <a:rect l="l" t="t" r="r" b="b"/>
              <a:pathLst>
                <a:path w="5446" h="3688" extrusionOk="0">
                  <a:moveTo>
                    <a:pt x="2208" y="1"/>
                  </a:moveTo>
                  <a:cubicBezTo>
                    <a:pt x="1561" y="1"/>
                    <a:pt x="876" y="60"/>
                    <a:pt x="218" y="222"/>
                  </a:cubicBezTo>
                  <a:cubicBezTo>
                    <a:pt x="139" y="239"/>
                    <a:pt x="89" y="318"/>
                    <a:pt x="110" y="398"/>
                  </a:cubicBezTo>
                  <a:cubicBezTo>
                    <a:pt x="123" y="461"/>
                    <a:pt x="182" y="507"/>
                    <a:pt x="248" y="507"/>
                  </a:cubicBezTo>
                  <a:cubicBezTo>
                    <a:pt x="260" y="507"/>
                    <a:pt x="273" y="505"/>
                    <a:pt x="285" y="502"/>
                  </a:cubicBezTo>
                  <a:cubicBezTo>
                    <a:pt x="904" y="349"/>
                    <a:pt x="1557" y="294"/>
                    <a:pt x="2177" y="294"/>
                  </a:cubicBezTo>
                  <a:cubicBezTo>
                    <a:pt x="3017" y="294"/>
                    <a:pt x="3799" y="395"/>
                    <a:pt x="4363" y="494"/>
                  </a:cubicBezTo>
                  <a:cubicBezTo>
                    <a:pt x="3057" y="702"/>
                    <a:pt x="748" y="1375"/>
                    <a:pt x="26" y="3496"/>
                  </a:cubicBezTo>
                  <a:cubicBezTo>
                    <a:pt x="1" y="3575"/>
                    <a:pt x="43" y="3654"/>
                    <a:pt x="118" y="3683"/>
                  </a:cubicBezTo>
                  <a:cubicBezTo>
                    <a:pt x="130" y="3688"/>
                    <a:pt x="147" y="3688"/>
                    <a:pt x="164" y="3688"/>
                  </a:cubicBezTo>
                  <a:cubicBezTo>
                    <a:pt x="222" y="3688"/>
                    <a:pt x="280" y="3650"/>
                    <a:pt x="301" y="3592"/>
                  </a:cubicBezTo>
                  <a:cubicBezTo>
                    <a:pt x="1257" y="777"/>
                    <a:pt x="5253" y="690"/>
                    <a:pt x="5295" y="690"/>
                  </a:cubicBezTo>
                  <a:cubicBezTo>
                    <a:pt x="5365" y="686"/>
                    <a:pt x="5428" y="632"/>
                    <a:pt x="5436" y="561"/>
                  </a:cubicBezTo>
                  <a:cubicBezTo>
                    <a:pt x="5445" y="490"/>
                    <a:pt x="5399" y="423"/>
                    <a:pt x="5332" y="402"/>
                  </a:cubicBezTo>
                  <a:cubicBezTo>
                    <a:pt x="5251" y="381"/>
                    <a:pt x="3853" y="1"/>
                    <a:pt x="220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5"/>
            <p:cNvSpPr/>
            <p:nvPr/>
          </p:nvSpPr>
          <p:spPr>
            <a:xfrm>
              <a:off x="3047251" y="2502581"/>
              <a:ext cx="482931" cy="522622"/>
            </a:xfrm>
            <a:custGeom>
              <a:avLst/>
              <a:gdLst/>
              <a:ahLst/>
              <a:cxnLst/>
              <a:rect l="l" t="t" r="r" b="b"/>
              <a:pathLst>
                <a:path w="29211" h="31607" extrusionOk="0">
                  <a:moveTo>
                    <a:pt x="5900" y="0"/>
                  </a:moveTo>
                  <a:cubicBezTo>
                    <a:pt x="5486" y="0"/>
                    <a:pt x="4788" y="167"/>
                    <a:pt x="3766" y="940"/>
                  </a:cubicBezTo>
                  <a:cubicBezTo>
                    <a:pt x="1829" y="2405"/>
                    <a:pt x="0" y="9164"/>
                    <a:pt x="1203" y="12023"/>
                  </a:cubicBezTo>
                  <a:cubicBezTo>
                    <a:pt x="1666" y="13113"/>
                    <a:pt x="2397" y="15797"/>
                    <a:pt x="3248" y="18903"/>
                  </a:cubicBezTo>
                  <a:cubicBezTo>
                    <a:pt x="4509" y="23529"/>
                    <a:pt x="6417" y="30514"/>
                    <a:pt x="7302" y="30990"/>
                  </a:cubicBezTo>
                  <a:cubicBezTo>
                    <a:pt x="8091" y="31406"/>
                    <a:pt x="13740" y="31607"/>
                    <a:pt x="18916" y="31607"/>
                  </a:cubicBezTo>
                  <a:cubicBezTo>
                    <a:pt x="22928" y="31607"/>
                    <a:pt x="26655" y="31486"/>
                    <a:pt x="27616" y="31260"/>
                  </a:cubicBezTo>
                  <a:cubicBezTo>
                    <a:pt x="28208" y="31119"/>
                    <a:pt x="28755" y="30755"/>
                    <a:pt x="29210" y="30254"/>
                  </a:cubicBezTo>
                  <a:cubicBezTo>
                    <a:pt x="28597" y="29900"/>
                    <a:pt x="27703" y="29198"/>
                    <a:pt x="27645" y="27499"/>
                  </a:cubicBezTo>
                  <a:cubicBezTo>
                    <a:pt x="27165" y="27403"/>
                    <a:pt x="26426" y="27366"/>
                    <a:pt x="25520" y="27366"/>
                  </a:cubicBezTo>
                  <a:cubicBezTo>
                    <a:pt x="23725" y="27366"/>
                    <a:pt x="21275" y="27516"/>
                    <a:pt x="18853" y="27670"/>
                  </a:cubicBezTo>
                  <a:cubicBezTo>
                    <a:pt x="16436" y="27821"/>
                    <a:pt x="14048" y="27975"/>
                    <a:pt x="12378" y="27975"/>
                  </a:cubicBezTo>
                  <a:cubicBezTo>
                    <a:pt x="11322" y="27975"/>
                    <a:pt x="10555" y="27913"/>
                    <a:pt x="10249" y="27749"/>
                  </a:cubicBezTo>
                  <a:cubicBezTo>
                    <a:pt x="9268" y="27227"/>
                    <a:pt x="8592" y="26410"/>
                    <a:pt x="8467" y="25599"/>
                  </a:cubicBezTo>
                  <a:cubicBezTo>
                    <a:pt x="8429" y="25683"/>
                    <a:pt x="8395" y="25771"/>
                    <a:pt x="8366" y="25859"/>
                  </a:cubicBezTo>
                  <a:cubicBezTo>
                    <a:pt x="8345" y="25917"/>
                    <a:pt x="8287" y="25955"/>
                    <a:pt x="8229" y="25955"/>
                  </a:cubicBezTo>
                  <a:cubicBezTo>
                    <a:pt x="8212" y="25955"/>
                    <a:pt x="8195" y="25955"/>
                    <a:pt x="8183" y="25950"/>
                  </a:cubicBezTo>
                  <a:cubicBezTo>
                    <a:pt x="8108" y="25921"/>
                    <a:pt x="8066" y="25842"/>
                    <a:pt x="8091" y="25763"/>
                  </a:cubicBezTo>
                  <a:cubicBezTo>
                    <a:pt x="8195" y="25462"/>
                    <a:pt x="8329" y="25191"/>
                    <a:pt x="8488" y="24944"/>
                  </a:cubicBezTo>
                  <a:cubicBezTo>
                    <a:pt x="8563" y="24631"/>
                    <a:pt x="8734" y="24327"/>
                    <a:pt x="9022" y="24055"/>
                  </a:cubicBezTo>
                  <a:cubicBezTo>
                    <a:pt x="10216" y="22924"/>
                    <a:pt x="6730" y="22661"/>
                    <a:pt x="6755" y="21667"/>
                  </a:cubicBezTo>
                  <a:cubicBezTo>
                    <a:pt x="6784" y="20670"/>
                    <a:pt x="8788" y="20389"/>
                    <a:pt x="8659" y="19054"/>
                  </a:cubicBezTo>
                  <a:cubicBezTo>
                    <a:pt x="8530" y="17722"/>
                    <a:pt x="4208" y="17434"/>
                    <a:pt x="4318" y="13610"/>
                  </a:cubicBezTo>
                  <a:cubicBezTo>
                    <a:pt x="4422" y="9790"/>
                    <a:pt x="5378" y="5156"/>
                    <a:pt x="6246" y="3849"/>
                  </a:cubicBezTo>
                  <a:cubicBezTo>
                    <a:pt x="6455" y="3532"/>
                    <a:pt x="7073" y="3015"/>
                    <a:pt x="7882" y="2410"/>
                  </a:cubicBezTo>
                  <a:lnTo>
                    <a:pt x="6663" y="117"/>
                  </a:lnTo>
                  <a:cubicBezTo>
                    <a:pt x="6622" y="138"/>
                    <a:pt x="6576" y="150"/>
                    <a:pt x="6530" y="150"/>
                  </a:cubicBezTo>
                  <a:cubicBezTo>
                    <a:pt x="6472" y="150"/>
                    <a:pt x="6409" y="134"/>
                    <a:pt x="6358" y="96"/>
                  </a:cubicBezTo>
                  <a:cubicBezTo>
                    <a:pt x="6346" y="88"/>
                    <a:pt x="6200" y="0"/>
                    <a:pt x="590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5"/>
            <p:cNvSpPr/>
            <p:nvPr/>
          </p:nvSpPr>
          <p:spPr>
            <a:xfrm>
              <a:off x="3042142" y="2497753"/>
              <a:ext cx="492454" cy="532162"/>
            </a:xfrm>
            <a:custGeom>
              <a:avLst/>
              <a:gdLst/>
              <a:ahLst/>
              <a:cxnLst/>
              <a:rect l="l" t="t" r="r" b="b"/>
              <a:pathLst>
                <a:path w="29787" h="32184" extrusionOk="0">
                  <a:moveTo>
                    <a:pt x="6209" y="0"/>
                  </a:moveTo>
                  <a:cubicBezTo>
                    <a:pt x="5729" y="0"/>
                    <a:pt x="4972" y="188"/>
                    <a:pt x="3900" y="998"/>
                  </a:cubicBezTo>
                  <a:cubicBezTo>
                    <a:pt x="1871" y="2530"/>
                    <a:pt x="1" y="9481"/>
                    <a:pt x="1245" y="12428"/>
                  </a:cubicBezTo>
                  <a:cubicBezTo>
                    <a:pt x="2488" y="15376"/>
                    <a:pt x="5908" y="30697"/>
                    <a:pt x="7477" y="31536"/>
                  </a:cubicBezTo>
                  <a:cubicBezTo>
                    <a:pt x="8329" y="31991"/>
                    <a:pt x="13756" y="32183"/>
                    <a:pt x="18841" y="32183"/>
                  </a:cubicBezTo>
                  <a:cubicBezTo>
                    <a:pt x="23082" y="32183"/>
                    <a:pt x="27086" y="32049"/>
                    <a:pt x="27991" y="31833"/>
                  </a:cubicBezTo>
                  <a:cubicBezTo>
                    <a:pt x="28677" y="31673"/>
                    <a:pt x="29290" y="31261"/>
                    <a:pt x="29787" y="30697"/>
                  </a:cubicBezTo>
                  <a:cubicBezTo>
                    <a:pt x="29787" y="30697"/>
                    <a:pt x="29783" y="30693"/>
                    <a:pt x="29779" y="30693"/>
                  </a:cubicBezTo>
                  <a:cubicBezTo>
                    <a:pt x="29704" y="30650"/>
                    <a:pt x="29612" y="30605"/>
                    <a:pt x="29519" y="30546"/>
                  </a:cubicBezTo>
                  <a:cubicBezTo>
                    <a:pt x="29064" y="31047"/>
                    <a:pt x="28517" y="31411"/>
                    <a:pt x="27925" y="31552"/>
                  </a:cubicBezTo>
                  <a:cubicBezTo>
                    <a:pt x="26964" y="31778"/>
                    <a:pt x="23237" y="31899"/>
                    <a:pt x="19225" y="31899"/>
                  </a:cubicBezTo>
                  <a:cubicBezTo>
                    <a:pt x="14049" y="31899"/>
                    <a:pt x="8400" y="31698"/>
                    <a:pt x="7611" y="31282"/>
                  </a:cubicBezTo>
                  <a:cubicBezTo>
                    <a:pt x="6726" y="30806"/>
                    <a:pt x="4818" y="23821"/>
                    <a:pt x="3557" y="19195"/>
                  </a:cubicBezTo>
                  <a:cubicBezTo>
                    <a:pt x="2706" y="16089"/>
                    <a:pt x="1975" y="13405"/>
                    <a:pt x="1512" y="12315"/>
                  </a:cubicBezTo>
                  <a:cubicBezTo>
                    <a:pt x="309" y="9456"/>
                    <a:pt x="2138" y="2697"/>
                    <a:pt x="4075" y="1232"/>
                  </a:cubicBezTo>
                  <a:cubicBezTo>
                    <a:pt x="5097" y="459"/>
                    <a:pt x="5795" y="292"/>
                    <a:pt x="6209" y="292"/>
                  </a:cubicBezTo>
                  <a:cubicBezTo>
                    <a:pt x="6509" y="292"/>
                    <a:pt x="6655" y="380"/>
                    <a:pt x="6667" y="388"/>
                  </a:cubicBezTo>
                  <a:cubicBezTo>
                    <a:pt x="6718" y="426"/>
                    <a:pt x="6781" y="442"/>
                    <a:pt x="6839" y="442"/>
                  </a:cubicBezTo>
                  <a:cubicBezTo>
                    <a:pt x="6885" y="442"/>
                    <a:pt x="6931" y="430"/>
                    <a:pt x="6972" y="409"/>
                  </a:cubicBezTo>
                  <a:lnTo>
                    <a:pt x="6839" y="151"/>
                  </a:lnTo>
                  <a:cubicBezTo>
                    <a:pt x="6839" y="151"/>
                    <a:pt x="6634" y="0"/>
                    <a:pt x="6209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5"/>
            <p:cNvSpPr/>
            <p:nvPr/>
          </p:nvSpPr>
          <p:spPr>
            <a:xfrm>
              <a:off x="3180596" y="2915002"/>
              <a:ext cx="6993" cy="16717"/>
            </a:xfrm>
            <a:custGeom>
              <a:avLst/>
              <a:gdLst/>
              <a:ahLst/>
              <a:cxnLst/>
              <a:rect l="l" t="t" r="r" b="b"/>
              <a:pathLst>
                <a:path w="423" h="1011" extrusionOk="0">
                  <a:moveTo>
                    <a:pt x="423" y="0"/>
                  </a:moveTo>
                  <a:lnTo>
                    <a:pt x="423" y="0"/>
                  </a:lnTo>
                  <a:cubicBezTo>
                    <a:pt x="264" y="247"/>
                    <a:pt x="130" y="518"/>
                    <a:pt x="26" y="819"/>
                  </a:cubicBezTo>
                  <a:cubicBezTo>
                    <a:pt x="1" y="898"/>
                    <a:pt x="43" y="977"/>
                    <a:pt x="118" y="1006"/>
                  </a:cubicBezTo>
                  <a:cubicBezTo>
                    <a:pt x="130" y="1011"/>
                    <a:pt x="147" y="1011"/>
                    <a:pt x="164" y="1011"/>
                  </a:cubicBezTo>
                  <a:cubicBezTo>
                    <a:pt x="222" y="1011"/>
                    <a:pt x="280" y="973"/>
                    <a:pt x="301" y="915"/>
                  </a:cubicBezTo>
                  <a:cubicBezTo>
                    <a:pt x="330" y="827"/>
                    <a:pt x="364" y="739"/>
                    <a:pt x="402" y="655"/>
                  </a:cubicBezTo>
                  <a:cubicBezTo>
                    <a:pt x="364" y="435"/>
                    <a:pt x="372" y="217"/>
                    <a:pt x="423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5"/>
            <p:cNvSpPr/>
            <p:nvPr/>
          </p:nvSpPr>
          <p:spPr>
            <a:xfrm>
              <a:off x="3508047" y="2900370"/>
              <a:ext cx="127631" cy="119482"/>
            </a:xfrm>
            <a:custGeom>
              <a:avLst/>
              <a:gdLst/>
              <a:ahLst/>
              <a:cxnLst/>
              <a:rect l="l" t="t" r="r" b="b"/>
              <a:pathLst>
                <a:path w="7720" h="7226" extrusionOk="0">
                  <a:moveTo>
                    <a:pt x="2138" y="0"/>
                  </a:moveTo>
                  <a:cubicBezTo>
                    <a:pt x="2138" y="0"/>
                    <a:pt x="130" y="739"/>
                    <a:pt x="68" y="3118"/>
                  </a:cubicBezTo>
                  <a:cubicBezTo>
                    <a:pt x="1" y="5503"/>
                    <a:pt x="1579" y="5941"/>
                    <a:pt x="1967" y="6216"/>
                  </a:cubicBezTo>
                  <a:cubicBezTo>
                    <a:pt x="2270" y="6429"/>
                    <a:pt x="3736" y="7226"/>
                    <a:pt x="4826" y="7226"/>
                  </a:cubicBezTo>
                  <a:cubicBezTo>
                    <a:pt x="5148" y="7226"/>
                    <a:pt x="5437" y="7156"/>
                    <a:pt x="5654" y="6981"/>
                  </a:cubicBezTo>
                  <a:cubicBezTo>
                    <a:pt x="6605" y="6212"/>
                    <a:pt x="7720" y="4125"/>
                    <a:pt x="6839" y="2380"/>
                  </a:cubicBezTo>
                  <a:cubicBezTo>
                    <a:pt x="5962" y="635"/>
                    <a:pt x="3065" y="25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5"/>
            <p:cNvSpPr/>
            <p:nvPr/>
          </p:nvSpPr>
          <p:spPr>
            <a:xfrm>
              <a:off x="3503368" y="2895526"/>
              <a:ext cx="137286" cy="129171"/>
            </a:xfrm>
            <a:custGeom>
              <a:avLst/>
              <a:gdLst/>
              <a:ahLst/>
              <a:cxnLst/>
              <a:rect l="l" t="t" r="r" b="b"/>
              <a:pathLst>
                <a:path w="8304" h="7812" extrusionOk="0">
                  <a:moveTo>
                    <a:pt x="2471" y="586"/>
                  </a:moveTo>
                  <a:cubicBezTo>
                    <a:pt x="3398" y="631"/>
                    <a:pt x="6074" y="1232"/>
                    <a:pt x="6863" y="2802"/>
                  </a:cubicBezTo>
                  <a:cubicBezTo>
                    <a:pt x="7698" y="4459"/>
                    <a:pt x="6533" y="6417"/>
                    <a:pt x="5756" y="7048"/>
                  </a:cubicBezTo>
                  <a:cubicBezTo>
                    <a:pt x="5597" y="7177"/>
                    <a:pt x="5373" y="7230"/>
                    <a:pt x="5113" y="7230"/>
                  </a:cubicBezTo>
                  <a:cubicBezTo>
                    <a:pt x="4192" y="7230"/>
                    <a:pt x="2833" y="6568"/>
                    <a:pt x="2417" y="6272"/>
                  </a:cubicBezTo>
                  <a:cubicBezTo>
                    <a:pt x="2355" y="6230"/>
                    <a:pt x="2267" y="6180"/>
                    <a:pt x="2158" y="6122"/>
                  </a:cubicBezTo>
                  <a:cubicBezTo>
                    <a:pt x="1607" y="5829"/>
                    <a:pt x="588" y="5282"/>
                    <a:pt x="638" y="3420"/>
                  </a:cubicBezTo>
                  <a:cubicBezTo>
                    <a:pt x="693" y="1450"/>
                    <a:pt x="2174" y="715"/>
                    <a:pt x="2471" y="586"/>
                  </a:cubicBezTo>
                  <a:close/>
                  <a:moveTo>
                    <a:pt x="2430" y="1"/>
                  </a:moveTo>
                  <a:cubicBezTo>
                    <a:pt x="2396" y="1"/>
                    <a:pt x="2355" y="5"/>
                    <a:pt x="2321" y="18"/>
                  </a:cubicBezTo>
                  <a:cubicBezTo>
                    <a:pt x="2234" y="51"/>
                    <a:pt x="129" y="856"/>
                    <a:pt x="58" y="3403"/>
                  </a:cubicBezTo>
                  <a:cubicBezTo>
                    <a:pt x="0" y="5629"/>
                    <a:pt x="1273" y="6309"/>
                    <a:pt x="1883" y="6635"/>
                  </a:cubicBezTo>
                  <a:cubicBezTo>
                    <a:pt x="1966" y="6677"/>
                    <a:pt x="2037" y="6714"/>
                    <a:pt x="2083" y="6748"/>
                  </a:cubicBezTo>
                  <a:cubicBezTo>
                    <a:pt x="2104" y="6764"/>
                    <a:pt x="3778" y="7812"/>
                    <a:pt x="5105" y="7812"/>
                  </a:cubicBezTo>
                  <a:cubicBezTo>
                    <a:pt x="5490" y="7812"/>
                    <a:pt x="5844" y="7725"/>
                    <a:pt x="6120" y="7499"/>
                  </a:cubicBezTo>
                  <a:cubicBezTo>
                    <a:pt x="7239" y="6592"/>
                    <a:pt x="8303" y="4363"/>
                    <a:pt x="7384" y="2540"/>
                  </a:cubicBezTo>
                  <a:cubicBezTo>
                    <a:pt x="6446" y="681"/>
                    <a:pt x="3423" y="26"/>
                    <a:pt x="2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5"/>
            <p:cNvSpPr/>
            <p:nvPr/>
          </p:nvSpPr>
          <p:spPr>
            <a:xfrm>
              <a:off x="3514330" y="2961860"/>
              <a:ext cx="93475" cy="53177"/>
            </a:xfrm>
            <a:custGeom>
              <a:avLst/>
              <a:gdLst/>
              <a:ahLst/>
              <a:cxnLst/>
              <a:rect l="l" t="t" r="r" b="b"/>
              <a:pathLst>
                <a:path w="5654" h="3216" extrusionOk="0">
                  <a:moveTo>
                    <a:pt x="1" y="0"/>
                  </a:moveTo>
                  <a:lnTo>
                    <a:pt x="1" y="0"/>
                  </a:lnTo>
                  <a:cubicBezTo>
                    <a:pt x="155" y="1395"/>
                    <a:pt x="1010" y="1850"/>
                    <a:pt x="1495" y="2110"/>
                  </a:cubicBezTo>
                  <a:cubicBezTo>
                    <a:pt x="1604" y="2168"/>
                    <a:pt x="1692" y="2218"/>
                    <a:pt x="1754" y="2260"/>
                  </a:cubicBezTo>
                  <a:cubicBezTo>
                    <a:pt x="2172" y="2555"/>
                    <a:pt x="3532" y="3216"/>
                    <a:pt x="4451" y="3216"/>
                  </a:cubicBezTo>
                  <a:cubicBezTo>
                    <a:pt x="4710" y="3216"/>
                    <a:pt x="4935" y="3166"/>
                    <a:pt x="5093" y="3036"/>
                  </a:cubicBezTo>
                  <a:cubicBezTo>
                    <a:pt x="5269" y="2894"/>
                    <a:pt x="5465" y="2681"/>
                    <a:pt x="5653" y="2422"/>
                  </a:cubicBezTo>
                  <a:lnTo>
                    <a:pt x="3941" y="1508"/>
                  </a:lnTo>
                  <a:cubicBezTo>
                    <a:pt x="2168" y="1023"/>
                    <a:pt x="480" y="522"/>
                    <a:pt x="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5"/>
            <p:cNvSpPr/>
            <p:nvPr/>
          </p:nvSpPr>
          <p:spPr>
            <a:xfrm>
              <a:off x="3509221" y="2958553"/>
              <a:ext cx="102849" cy="61312"/>
            </a:xfrm>
            <a:custGeom>
              <a:avLst/>
              <a:gdLst/>
              <a:ahLst/>
              <a:cxnLst/>
              <a:rect l="l" t="t" r="r" b="b"/>
              <a:pathLst>
                <a:path w="6221" h="3708" extrusionOk="0">
                  <a:moveTo>
                    <a:pt x="1" y="0"/>
                  </a:moveTo>
                  <a:cubicBezTo>
                    <a:pt x="113" y="2034"/>
                    <a:pt x="1529" y="2439"/>
                    <a:pt x="1896" y="2697"/>
                  </a:cubicBezTo>
                  <a:cubicBezTo>
                    <a:pt x="2196" y="2911"/>
                    <a:pt x="3666" y="3707"/>
                    <a:pt x="4756" y="3707"/>
                  </a:cubicBezTo>
                  <a:cubicBezTo>
                    <a:pt x="5077" y="3707"/>
                    <a:pt x="5369" y="3637"/>
                    <a:pt x="5583" y="3462"/>
                  </a:cubicBezTo>
                  <a:cubicBezTo>
                    <a:pt x="5795" y="3290"/>
                    <a:pt x="6016" y="3048"/>
                    <a:pt x="6221" y="2760"/>
                  </a:cubicBezTo>
                  <a:lnTo>
                    <a:pt x="5962" y="2622"/>
                  </a:lnTo>
                  <a:cubicBezTo>
                    <a:pt x="5774" y="2881"/>
                    <a:pt x="5578" y="3094"/>
                    <a:pt x="5402" y="3236"/>
                  </a:cubicBezTo>
                  <a:cubicBezTo>
                    <a:pt x="5244" y="3366"/>
                    <a:pt x="5019" y="3416"/>
                    <a:pt x="4760" y="3416"/>
                  </a:cubicBezTo>
                  <a:cubicBezTo>
                    <a:pt x="3841" y="3416"/>
                    <a:pt x="2481" y="2755"/>
                    <a:pt x="2063" y="2460"/>
                  </a:cubicBezTo>
                  <a:cubicBezTo>
                    <a:pt x="2001" y="2418"/>
                    <a:pt x="1913" y="2368"/>
                    <a:pt x="1804" y="2310"/>
                  </a:cubicBezTo>
                  <a:cubicBezTo>
                    <a:pt x="1319" y="2050"/>
                    <a:pt x="464" y="1595"/>
                    <a:pt x="310" y="200"/>
                  </a:cubicBezTo>
                  <a:lnTo>
                    <a:pt x="276" y="167"/>
                  </a:lnTo>
                  <a:cubicBezTo>
                    <a:pt x="226" y="100"/>
                    <a:pt x="130" y="46"/>
                    <a:pt x="1" y="0"/>
                  </a:cubicBezTo>
                  <a:close/>
                </a:path>
              </a:pathLst>
            </a:custGeom>
            <a:solidFill>
              <a:srgbClr val="353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5"/>
            <p:cNvSpPr/>
            <p:nvPr/>
          </p:nvSpPr>
          <p:spPr>
            <a:xfrm>
              <a:off x="3567205" y="2935703"/>
              <a:ext cx="207896" cy="127948"/>
            </a:xfrm>
            <a:custGeom>
              <a:avLst/>
              <a:gdLst/>
              <a:ahLst/>
              <a:cxnLst/>
              <a:rect l="l" t="t" r="r" b="b"/>
              <a:pathLst>
                <a:path w="12575" h="7738" extrusionOk="0">
                  <a:moveTo>
                    <a:pt x="1837" y="0"/>
                  </a:moveTo>
                  <a:cubicBezTo>
                    <a:pt x="1837" y="0"/>
                    <a:pt x="392" y="547"/>
                    <a:pt x="197" y="1638"/>
                  </a:cubicBezTo>
                  <a:cubicBezTo>
                    <a:pt x="1" y="2723"/>
                    <a:pt x="67" y="3311"/>
                    <a:pt x="317" y="3403"/>
                  </a:cubicBezTo>
                  <a:cubicBezTo>
                    <a:pt x="564" y="3495"/>
                    <a:pt x="1394" y="3854"/>
                    <a:pt x="1394" y="3854"/>
                  </a:cubicBezTo>
                  <a:lnTo>
                    <a:pt x="3962" y="5181"/>
                  </a:lnTo>
                  <a:cubicBezTo>
                    <a:pt x="3962" y="5181"/>
                    <a:pt x="5999" y="7507"/>
                    <a:pt x="6667" y="7694"/>
                  </a:cubicBezTo>
                  <a:cubicBezTo>
                    <a:pt x="6775" y="7724"/>
                    <a:pt x="6850" y="7737"/>
                    <a:pt x="6900" y="7737"/>
                  </a:cubicBezTo>
                  <a:cubicBezTo>
                    <a:pt x="7164" y="7737"/>
                    <a:pt x="6748" y="7363"/>
                    <a:pt x="6689" y="6939"/>
                  </a:cubicBezTo>
                  <a:cubicBezTo>
                    <a:pt x="6617" y="6434"/>
                    <a:pt x="5570" y="4889"/>
                    <a:pt x="5569" y="4889"/>
                  </a:cubicBezTo>
                  <a:lnTo>
                    <a:pt x="5569" y="4889"/>
                  </a:lnTo>
                  <a:lnTo>
                    <a:pt x="8600" y="7578"/>
                  </a:lnTo>
                  <a:cubicBezTo>
                    <a:pt x="8600" y="7578"/>
                    <a:pt x="8838" y="7665"/>
                    <a:pt x="9055" y="7665"/>
                  </a:cubicBezTo>
                  <a:cubicBezTo>
                    <a:pt x="9282" y="7665"/>
                    <a:pt x="9486" y="7570"/>
                    <a:pt x="9369" y="7181"/>
                  </a:cubicBezTo>
                  <a:cubicBezTo>
                    <a:pt x="9139" y="6417"/>
                    <a:pt x="7587" y="4864"/>
                    <a:pt x="7586" y="4864"/>
                  </a:cubicBezTo>
                  <a:lnTo>
                    <a:pt x="7586" y="4864"/>
                  </a:lnTo>
                  <a:lnTo>
                    <a:pt x="10454" y="7461"/>
                  </a:lnTo>
                  <a:cubicBezTo>
                    <a:pt x="10454" y="7461"/>
                    <a:pt x="10673" y="7562"/>
                    <a:pt x="10844" y="7562"/>
                  </a:cubicBezTo>
                  <a:cubicBezTo>
                    <a:pt x="10951" y="7562"/>
                    <a:pt x="11039" y="7522"/>
                    <a:pt x="11043" y="7394"/>
                  </a:cubicBezTo>
                  <a:cubicBezTo>
                    <a:pt x="11051" y="7056"/>
                    <a:pt x="11063" y="6722"/>
                    <a:pt x="10733" y="6459"/>
                  </a:cubicBezTo>
                  <a:cubicBezTo>
                    <a:pt x="10404" y="6200"/>
                    <a:pt x="8450" y="3962"/>
                    <a:pt x="8450" y="3962"/>
                  </a:cubicBezTo>
                  <a:lnTo>
                    <a:pt x="8450" y="3962"/>
                  </a:lnTo>
                  <a:lnTo>
                    <a:pt x="11176" y="5632"/>
                  </a:lnTo>
                  <a:cubicBezTo>
                    <a:pt x="11176" y="5632"/>
                    <a:pt x="11744" y="6405"/>
                    <a:pt x="12161" y="6417"/>
                  </a:cubicBezTo>
                  <a:cubicBezTo>
                    <a:pt x="12168" y="6417"/>
                    <a:pt x="12175" y="6417"/>
                    <a:pt x="12182" y="6417"/>
                  </a:cubicBezTo>
                  <a:cubicBezTo>
                    <a:pt x="12575" y="6417"/>
                    <a:pt x="12331" y="6156"/>
                    <a:pt x="12028" y="5236"/>
                  </a:cubicBezTo>
                  <a:cubicBezTo>
                    <a:pt x="11714" y="4305"/>
                    <a:pt x="9652" y="2985"/>
                    <a:pt x="8909" y="2464"/>
                  </a:cubicBezTo>
                  <a:cubicBezTo>
                    <a:pt x="8170" y="1938"/>
                    <a:pt x="4105" y="64"/>
                    <a:pt x="1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5"/>
            <p:cNvSpPr/>
            <p:nvPr/>
          </p:nvSpPr>
          <p:spPr>
            <a:xfrm>
              <a:off x="3561897" y="2930875"/>
              <a:ext cx="216047" cy="137588"/>
            </a:xfrm>
            <a:custGeom>
              <a:avLst/>
              <a:gdLst/>
              <a:ahLst/>
              <a:cxnLst/>
              <a:rect l="l" t="t" r="r" b="b"/>
              <a:pathLst>
                <a:path w="13068" h="8321" extrusionOk="0">
                  <a:moveTo>
                    <a:pt x="2212" y="585"/>
                  </a:moveTo>
                  <a:cubicBezTo>
                    <a:pt x="4459" y="677"/>
                    <a:pt x="8416" y="2535"/>
                    <a:pt x="9063" y="2994"/>
                  </a:cubicBezTo>
                  <a:lnTo>
                    <a:pt x="9397" y="3223"/>
                  </a:lnTo>
                  <a:cubicBezTo>
                    <a:pt x="10187" y="3766"/>
                    <a:pt x="11831" y="4897"/>
                    <a:pt x="12069" y="5620"/>
                  </a:cubicBezTo>
                  <a:cubicBezTo>
                    <a:pt x="12152" y="5866"/>
                    <a:pt x="12232" y="6067"/>
                    <a:pt x="12295" y="6229"/>
                  </a:cubicBezTo>
                  <a:cubicBezTo>
                    <a:pt x="12311" y="6271"/>
                    <a:pt x="12328" y="6317"/>
                    <a:pt x="12345" y="6358"/>
                  </a:cubicBezTo>
                  <a:cubicBezTo>
                    <a:pt x="12160" y="6250"/>
                    <a:pt x="11906" y="5991"/>
                    <a:pt x="11731" y="5753"/>
                  </a:cubicBezTo>
                  <a:cubicBezTo>
                    <a:pt x="11710" y="5724"/>
                    <a:pt x="11680" y="5695"/>
                    <a:pt x="11647" y="5678"/>
                  </a:cubicBezTo>
                  <a:lnTo>
                    <a:pt x="8921" y="4009"/>
                  </a:lnTo>
                  <a:cubicBezTo>
                    <a:pt x="8874" y="3979"/>
                    <a:pt x="8822" y="3965"/>
                    <a:pt x="8769" y="3965"/>
                  </a:cubicBezTo>
                  <a:cubicBezTo>
                    <a:pt x="8687" y="3965"/>
                    <a:pt x="8606" y="4000"/>
                    <a:pt x="8549" y="4067"/>
                  </a:cubicBezTo>
                  <a:cubicBezTo>
                    <a:pt x="8453" y="4175"/>
                    <a:pt x="8458" y="4338"/>
                    <a:pt x="8549" y="4446"/>
                  </a:cubicBezTo>
                  <a:cubicBezTo>
                    <a:pt x="8754" y="4676"/>
                    <a:pt x="10532" y="6709"/>
                    <a:pt x="10871" y="6980"/>
                  </a:cubicBezTo>
                  <a:cubicBezTo>
                    <a:pt x="11050" y="7123"/>
                    <a:pt x="11079" y="7285"/>
                    <a:pt x="11075" y="7552"/>
                  </a:cubicBezTo>
                  <a:cubicBezTo>
                    <a:pt x="11033" y="7540"/>
                    <a:pt x="10979" y="7523"/>
                    <a:pt x="10933" y="7506"/>
                  </a:cubicBezTo>
                  <a:lnTo>
                    <a:pt x="8099" y="4939"/>
                  </a:lnTo>
                  <a:cubicBezTo>
                    <a:pt x="8043" y="4890"/>
                    <a:pt x="7973" y="4865"/>
                    <a:pt x="7903" y="4865"/>
                  </a:cubicBezTo>
                  <a:cubicBezTo>
                    <a:pt x="7827" y="4865"/>
                    <a:pt x="7750" y="4895"/>
                    <a:pt x="7694" y="4955"/>
                  </a:cubicBezTo>
                  <a:cubicBezTo>
                    <a:pt x="7586" y="5069"/>
                    <a:pt x="7590" y="5248"/>
                    <a:pt x="7698" y="5361"/>
                  </a:cubicBezTo>
                  <a:cubicBezTo>
                    <a:pt x="8116" y="5778"/>
                    <a:pt x="9239" y="6989"/>
                    <a:pt x="9410" y="7556"/>
                  </a:cubicBezTo>
                  <a:cubicBezTo>
                    <a:pt x="9430" y="7616"/>
                    <a:pt x="9435" y="7649"/>
                    <a:pt x="9439" y="7661"/>
                  </a:cubicBezTo>
                  <a:cubicBezTo>
                    <a:pt x="9422" y="7665"/>
                    <a:pt x="9401" y="7667"/>
                    <a:pt x="9375" y="7667"/>
                  </a:cubicBezTo>
                  <a:cubicBezTo>
                    <a:pt x="9294" y="7667"/>
                    <a:pt x="9177" y="7647"/>
                    <a:pt x="9071" y="7616"/>
                  </a:cubicBezTo>
                  <a:lnTo>
                    <a:pt x="6083" y="4964"/>
                  </a:lnTo>
                  <a:cubicBezTo>
                    <a:pt x="6026" y="4916"/>
                    <a:pt x="5957" y="4892"/>
                    <a:pt x="5888" y="4892"/>
                  </a:cubicBezTo>
                  <a:cubicBezTo>
                    <a:pt x="5819" y="4892"/>
                    <a:pt x="5751" y="4916"/>
                    <a:pt x="5694" y="4964"/>
                  </a:cubicBezTo>
                  <a:cubicBezTo>
                    <a:pt x="5586" y="5061"/>
                    <a:pt x="5565" y="5227"/>
                    <a:pt x="5648" y="5348"/>
                  </a:cubicBezTo>
                  <a:cubicBezTo>
                    <a:pt x="6070" y="5962"/>
                    <a:pt x="6680" y="6968"/>
                    <a:pt x="6721" y="7269"/>
                  </a:cubicBezTo>
                  <a:cubicBezTo>
                    <a:pt x="6734" y="7369"/>
                    <a:pt x="6763" y="7465"/>
                    <a:pt x="6796" y="7552"/>
                  </a:cubicBezTo>
                  <a:cubicBezTo>
                    <a:pt x="6237" y="7152"/>
                    <a:pt x="5189" y="6067"/>
                    <a:pt x="4505" y="5281"/>
                  </a:cubicBezTo>
                  <a:cubicBezTo>
                    <a:pt x="4480" y="5256"/>
                    <a:pt x="4451" y="5236"/>
                    <a:pt x="4417" y="5219"/>
                  </a:cubicBezTo>
                  <a:lnTo>
                    <a:pt x="1833" y="3878"/>
                  </a:lnTo>
                  <a:cubicBezTo>
                    <a:pt x="1833" y="3878"/>
                    <a:pt x="989" y="3516"/>
                    <a:pt x="764" y="3440"/>
                  </a:cubicBezTo>
                  <a:cubicBezTo>
                    <a:pt x="764" y="3436"/>
                    <a:pt x="580" y="3207"/>
                    <a:pt x="806" y="1980"/>
                  </a:cubicBezTo>
                  <a:cubicBezTo>
                    <a:pt x="952" y="1173"/>
                    <a:pt x="1971" y="689"/>
                    <a:pt x="2212" y="585"/>
                  </a:cubicBezTo>
                  <a:close/>
                  <a:moveTo>
                    <a:pt x="2166" y="1"/>
                  </a:moveTo>
                  <a:cubicBezTo>
                    <a:pt x="2129" y="1"/>
                    <a:pt x="2091" y="9"/>
                    <a:pt x="2054" y="21"/>
                  </a:cubicBezTo>
                  <a:cubicBezTo>
                    <a:pt x="1991" y="46"/>
                    <a:pt x="455" y="643"/>
                    <a:pt x="233" y="1874"/>
                  </a:cubicBezTo>
                  <a:cubicBezTo>
                    <a:pt x="0" y="3144"/>
                    <a:pt x="96" y="3808"/>
                    <a:pt x="538" y="3967"/>
                  </a:cubicBezTo>
                  <a:cubicBezTo>
                    <a:pt x="781" y="4059"/>
                    <a:pt x="1582" y="4404"/>
                    <a:pt x="1582" y="4404"/>
                  </a:cubicBezTo>
                  <a:lnTo>
                    <a:pt x="4104" y="5707"/>
                  </a:lnTo>
                  <a:cubicBezTo>
                    <a:pt x="4526" y="6188"/>
                    <a:pt x="6216" y="8070"/>
                    <a:pt x="6909" y="8267"/>
                  </a:cubicBezTo>
                  <a:cubicBezTo>
                    <a:pt x="6992" y="8287"/>
                    <a:pt x="7106" y="8321"/>
                    <a:pt x="7218" y="8321"/>
                  </a:cubicBezTo>
                  <a:cubicBezTo>
                    <a:pt x="7331" y="8321"/>
                    <a:pt x="7443" y="8287"/>
                    <a:pt x="7523" y="8187"/>
                  </a:cubicBezTo>
                  <a:cubicBezTo>
                    <a:pt x="7677" y="7995"/>
                    <a:pt x="7561" y="7778"/>
                    <a:pt x="7464" y="7602"/>
                  </a:cubicBezTo>
                  <a:cubicBezTo>
                    <a:pt x="7397" y="7481"/>
                    <a:pt x="7314" y="7327"/>
                    <a:pt x="7297" y="7190"/>
                  </a:cubicBezTo>
                  <a:cubicBezTo>
                    <a:pt x="7276" y="7051"/>
                    <a:pt x="7206" y="6859"/>
                    <a:pt x="7101" y="6647"/>
                  </a:cubicBezTo>
                  <a:lnTo>
                    <a:pt x="7101" y="6647"/>
                  </a:lnTo>
                  <a:lnTo>
                    <a:pt x="8729" y="8086"/>
                  </a:lnTo>
                  <a:cubicBezTo>
                    <a:pt x="8759" y="8111"/>
                    <a:pt x="8788" y="8133"/>
                    <a:pt x="8821" y="8146"/>
                  </a:cubicBezTo>
                  <a:cubicBezTo>
                    <a:pt x="8917" y="8179"/>
                    <a:pt x="9140" y="8249"/>
                    <a:pt x="9370" y="8249"/>
                  </a:cubicBezTo>
                  <a:cubicBezTo>
                    <a:pt x="9542" y="8249"/>
                    <a:pt x="9718" y="8210"/>
                    <a:pt x="9848" y="8086"/>
                  </a:cubicBezTo>
                  <a:cubicBezTo>
                    <a:pt x="9961" y="7978"/>
                    <a:pt x="10073" y="7778"/>
                    <a:pt x="9977" y="7423"/>
                  </a:cubicBezTo>
                  <a:lnTo>
                    <a:pt x="9977" y="7423"/>
                  </a:lnTo>
                  <a:lnTo>
                    <a:pt x="10578" y="7970"/>
                  </a:lnTo>
                  <a:cubicBezTo>
                    <a:pt x="10599" y="7986"/>
                    <a:pt x="10624" y="8003"/>
                    <a:pt x="10654" y="8016"/>
                  </a:cubicBezTo>
                  <a:cubicBezTo>
                    <a:pt x="10754" y="8063"/>
                    <a:pt x="10959" y="8144"/>
                    <a:pt x="11162" y="8144"/>
                  </a:cubicBezTo>
                  <a:cubicBezTo>
                    <a:pt x="11262" y="8144"/>
                    <a:pt x="11361" y="8124"/>
                    <a:pt x="11447" y="8070"/>
                  </a:cubicBezTo>
                  <a:cubicBezTo>
                    <a:pt x="11576" y="7991"/>
                    <a:pt x="11651" y="7857"/>
                    <a:pt x="11655" y="7695"/>
                  </a:cubicBezTo>
                  <a:cubicBezTo>
                    <a:pt x="11664" y="7331"/>
                    <a:pt x="11676" y="6876"/>
                    <a:pt x="11234" y="6525"/>
                  </a:cubicBezTo>
                  <a:cubicBezTo>
                    <a:pt x="11121" y="6433"/>
                    <a:pt x="10738" y="6020"/>
                    <a:pt x="10287" y="5523"/>
                  </a:cubicBezTo>
                  <a:lnTo>
                    <a:pt x="10287" y="5523"/>
                  </a:lnTo>
                  <a:lnTo>
                    <a:pt x="11297" y="6146"/>
                  </a:lnTo>
                  <a:cubicBezTo>
                    <a:pt x="11464" y="6358"/>
                    <a:pt x="11981" y="6984"/>
                    <a:pt x="12474" y="6997"/>
                  </a:cubicBezTo>
                  <a:cubicBezTo>
                    <a:pt x="12487" y="6998"/>
                    <a:pt x="12503" y="6999"/>
                    <a:pt x="12521" y="6999"/>
                  </a:cubicBezTo>
                  <a:cubicBezTo>
                    <a:pt x="12627" y="6999"/>
                    <a:pt x="12811" y="6979"/>
                    <a:pt x="12925" y="6822"/>
                  </a:cubicBezTo>
                  <a:cubicBezTo>
                    <a:pt x="13067" y="6618"/>
                    <a:pt x="12979" y="6392"/>
                    <a:pt x="12837" y="6016"/>
                  </a:cubicBezTo>
                  <a:cubicBezTo>
                    <a:pt x="12775" y="5862"/>
                    <a:pt x="12699" y="5674"/>
                    <a:pt x="12624" y="5436"/>
                  </a:cubicBezTo>
                  <a:cubicBezTo>
                    <a:pt x="12345" y="4597"/>
                    <a:pt x="10979" y="3608"/>
                    <a:pt x="9727" y="2743"/>
                  </a:cubicBezTo>
                  <a:lnTo>
                    <a:pt x="9397" y="2518"/>
                  </a:lnTo>
                  <a:cubicBezTo>
                    <a:pt x="8692" y="2017"/>
                    <a:pt x="4555" y="67"/>
                    <a:pt x="21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5"/>
            <p:cNvSpPr/>
            <p:nvPr/>
          </p:nvSpPr>
          <p:spPr>
            <a:xfrm>
              <a:off x="5372921" y="2704890"/>
              <a:ext cx="442988" cy="219320"/>
            </a:xfrm>
            <a:custGeom>
              <a:avLst/>
              <a:gdLst/>
              <a:ahLst/>
              <a:cxnLst/>
              <a:rect l="l" t="t" r="r" b="b"/>
              <a:pathLst>
                <a:path w="26795" h="13264" extrusionOk="0">
                  <a:moveTo>
                    <a:pt x="4087" y="1"/>
                  </a:moveTo>
                  <a:lnTo>
                    <a:pt x="1" y="13263"/>
                  </a:lnTo>
                  <a:lnTo>
                    <a:pt x="22706" y="13263"/>
                  </a:lnTo>
                  <a:lnTo>
                    <a:pt x="267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5"/>
            <p:cNvSpPr/>
            <p:nvPr/>
          </p:nvSpPr>
          <p:spPr>
            <a:xfrm>
              <a:off x="5367879" y="2700128"/>
              <a:ext cx="453057" cy="228911"/>
            </a:xfrm>
            <a:custGeom>
              <a:avLst/>
              <a:gdLst/>
              <a:ahLst/>
              <a:cxnLst/>
              <a:rect l="l" t="t" r="r" b="b"/>
              <a:pathLst>
                <a:path w="27404" h="13844" extrusionOk="0">
                  <a:moveTo>
                    <a:pt x="26706" y="581"/>
                  </a:moveTo>
                  <a:lnTo>
                    <a:pt x="22799" y="13260"/>
                  </a:lnTo>
                  <a:lnTo>
                    <a:pt x="698" y="13260"/>
                  </a:lnTo>
                  <a:lnTo>
                    <a:pt x="4606" y="581"/>
                  </a:lnTo>
                  <a:close/>
                  <a:moveTo>
                    <a:pt x="4392" y="0"/>
                  </a:moveTo>
                  <a:cubicBezTo>
                    <a:pt x="4263" y="0"/>
                    <a:pt x="4150" y="84"/>
                    <a:pt x="4113" y="205"/>
                  </a:cubicBezTo>
                  <a:lnTo>
                    <a:pt x="30" y="13464"/>
                  </a:lnTo>
                  <a:cubicBezTo>
                    <a:pt x="1" y="13551"/>
                    <a:pt x="17" y="13647"/>
                    <a:pt x="72" y="13722"/>
                  </a:cubicBezTo>
                  <a:cubicBezTo>
                    <a:pt x="126" y="13798"/>
                    <a:pt x="213" y="13844"/>
                    <a:pt x="306" y="13844"/>
                  </a:cubicBezTo>
                  <a:lnTo>
                    <a:pt x="23011" y="13844"/>
                  </a:lnTo>
                  <a:cubicBezTo>
                    <a:pt x="23141" y="13844"/>
                    <a:pt x="23254" y="13760"/>
                    <a:pt x="23292" y="13635"/>
                  </a:cubicBezTo>
                  <a:lnTo>
                    <a:pt x="27379" y="376"/>
                  </a:lnTo>
                  <a:cubicBezTo>
                    <a:pt x="27404" y="289"/>
                    <a:pt x="27387" y="192"/>
                    <a:pt x="27332" y="117"/>
                  </a:cubicBezTo>
                  <a:cubicBezTo>
                    <a:pt x="27278" y="42"/>
                    <a:pt x="27190" y="0"/>
                    <a:pt x="270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5"/>
            <p:cNvSpPr/>
            <p:nvPr/>
          </p:nvSpPr>
          <p:spPr>
            <a:xfrm>
              <a:off x="5343458" y="2725524"/>
              <a:ext cx="442955" cy="219320"/>
            </a:xfrm>
            <a:custGeom>
              <a:avLst/>
              <a:gdLst/>
              <a:ahLst/>
              <a:cxnLst/>
              <a:rect l="l" t="t" r="r" b="b"/>
              <a:pathLst>
                <a:path w="26793" h="13264" extrusionOk="0">
                  <a:moveTo>
                    <a:pt x="4087" y="1"/>
                  </a:moveTo>
                  <a:lnTo>
                    <a:pt x="0" y="13263"/>
                  </a:lnTo>
                  <a:lnTo>
                    <a:pt x="22706" y="13263"/>
                  </a:lnTo>
                  <a:lnTo>
                    <a:pt x="26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5"/>
            <p:cNvSpPr/>
            <p:nvPr/>
          </p:nvSpPr>
          <p:spPr>
            <a:xfrm>
              <a:off x="5338415" y="2720762"/>
              <a:ext cx="453057" cy="228861"/>
            </a:xfrm>
            <a:custGeom>
              <a:avLst/>
              <a:gdLst/>
              <a:ahLst/>
              <a:cxnLst/>
              <a:rect l="l" t="t" r="r" b="b"/>
              <a:pathLst>
                <a:path w="27404" h="13841" extrusionOk="0">
                  <a:moveTo>
                    <a:pt x="26706" y="581"/>
                  </a:moveTo>
                  <a:lnTo>
                    <a:pt x="22798" y="13260"/>
                  </a:lnTo>
                  <a:lnTo>
                    <a:pt x="697" y="13260"/>
                  </a:lnTo>
                  <a:lnTo>
                    <a:pt x="4604" y="581"/>
                  </a:lnTo>
                  <a:close/>
                  <a:moveTo>
                    <a:pt x="4392" y="0"/>
                  </a:moveTo>
                  <a:cubicBezTo>
                    <a:pt x="4263" y="0"/>
                    <a:pt x="4150" y="85"/>
                    <a:pt x="4112" y="205"/>
                  </a:cubicBezTo>
                  <a:lnTo>
                    <a:pt x="26" y="13464"/>
                  </a:lnTo>
                  <a:cubicBezTo>
                    <a:pt x="1" y="13551"/>
                    <a:pt x="17" y="13648"/>
                    <a:pt x="71" y="13723"/>
                  </a:cubicBezTo>
                  <a:cubicBezTo>
                    <a:pt x="126" y="13798"/>
                    <a:pt x="213" y="13840"/>
                    <a:pt x="305" y="13840"/>
                  </a:cubicBezTo>
                  <a:lnTo>
                    <a:pt x="23011" y="13840"/>
                  </a:lnTo>
                  <a:cubicBezTo>
                    <a:pt x="23140" y="13840"/>
                    <a:pt x="23253" y="13761"/>
                    <a:pt x="23290" y="13636"/>
                  </a:cubicBezTo>
                  <a:lnTo>
                    <a:pt x="27378" y="376"/>
                  </a:lnTo>
                  <a:cubicBezTo>
                    <a:pt x="27403" y="289"/>
                    <a:pt x="27386" y="193"/>
                    <a:pt x="27332" y="118"/>
                  </a:cubicBezTo>
                  <a:cubicBezTo>
                    <a:pt x="27278" y="43"/>
                    <a:pt x="27190" y="0"/>
                    <a:pt x="270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5"/>
            <p:cNvSpPr/>
            <p:nvPr/>
          </p:nvSpPr>
          <p:spPr>
            <a:xfrm>
              <a:off x="5179394" y="2857994"/>
              <a:ext cx="676576" cy="219238"/>
            </a:xfrm>
            <a:custGeom>
              <a:avLst/>
              <a:gdLst/>
              <a:ahLst/>
              <a:cxnLst/>
              <a:rect l="l" t="t" r="r" b="b"/>
              <a:pathLst>
                <a:path w="40924" h="13259" extrusionOk="0">
                  <a:moveTo>
                    <a:pt x="0" y="0"/>
                  </a:moveTo>
                  <a:lnTo>
                    <a:pt x="0" y="13259"/>
                  </a:lnTo>
                  <a:lnTo>
                    <a:pt x="40924" y="13259"/>
                  </a:lnTo>
                  <a:lnTo>
                    <a:pt x="40924" y="101"/>
                  </a:lnTo>
                  <a:cubicBezTo>
                    <a:pt x="40924" y="45"/>
                    <a:pt x="40879" y="0"/>
                    <a:pt x="408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5"/>
            <p:cNvSpPr/>
            <p:nvPr/>
          </p:nvSpPr>
          <p:spPr>
            <a:xfrm>
              <a:off x="5174549" y="2853149"/>
              <a:ext cx="686264" cy="228927"/>
            </a:xfrm>
            <a:custGeom>
              <a:avLst/>
              <a:gdLst/>
              <a:ahLst/>
              <a:cxnLst/>
              <a:rect l="l" t="t" r="r" b="b"/>
              <a:pathLst>
                <a:path w="41510" h="13845" extrusionOk="0">
                  <a:moveTo>
                    <a:pt x="37715" y="585"/>
                  </a:moveTo>
                  <a:cubicBezTo>
                    <a:pt x="39484" y="585"/>
                    <a:pt x="40929" y="2026"/>
                    <a:pt x="40929" y="3795"/>
                  </a:cubicBezTo>
                  <a:lnTo>
                    <a:pt x="40929" y="13263"/>
                  </a:lnTo>
                  <a:lnTo>
                    <a:pt x="585" y="13263"/>
                  </a:lnTo>
                  <a:lnTo>
                    <a:pt x="585" y="585"/>
                  </a:lnTo>
                  <a:close/>
                  <a:moveTo>
                    <a:pt x="293" y="1"/>
                  </a:moveTo>
                  <a:cubicBezTo>
                    <a:pt x="134" y="1"/>
                    <a:pt x="0" y="130"/>
                    <a:pt x="0" y="293"/>
                  </a:cubicBezTo>
                  <a:lnTo>
                    <a:pt x="0" y="13552"/>
                  </a:lnTo>
                  <a:cubicBezTo>
                    <a:pt x="0" y="13714"/>
                    <a:pt x="134" y="13844"/>
                    <a:pt x="293" y="13844"/>
                  </a:cubicBezTo>
                  <a:lnTo>
                    <a:pt x="41217" y="13844"/>
                  </a:lnTo>
                  <a:cubicBezTo>
                    <a:pt x="41380" y="13844"/>
                    <a:pt x="41509" y="13714"/>
                    <a:pt x="41509" y="13552"/>
                  </a:cubicBezTo>
                  <a:lnTo>
                    <a:pt x="41509" y="3795"/>
                  </a:lnTo>
                  <a:cubicBezTo>
                    <a:pt x="41509" y="1704"/>
                    <a:pt x="39806" y="1"/>
                    <a:pt x="377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5"/>
            <p:cNvSpPr/>
            <p:nvPr/>
          </p:nvSpPr>
          <p:spPr>
            <a:xfrm>
              <a:off x="5068403" y="2857994"/>
              <a:ext cx="676576" cy="219238"/>
            </a:xfrm>
            <a:custGeom>
              <a:avLst/>
              <a:gdLst/>
              <a:ahLst/>
              <a:cxnLst/>
              <a:rect l="l" t="t" r="r" b="b"/>
              <a:pathLst>
                <a:path w="40924" h="13259" extrusionOk="0">
                  <a:moveTo>
                    <a:pt x="0" y="0"/>
                  </a:moveTo>
                  <a:lnTo>
                    <a:pt x="0" y="13259"/>
                  </a:lnTo>
                  <a:lnTo>
                    <a:pt x="40924" y="13259"/>
                  </a:lnTo>
                  <a:lnTo>
                    <a:pt x="40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5"/>
            <p:cNvSpPr/>
            <p:nvPr/>
          </p:nvSpPr>
          <p:spPr>
            <a:xfrm>
              <a:off x="5063558" y="2853149"/>
              <a:ext cx="686264" cy="228927"/>
            </a:xfrm>
            <a:custGeom>
              <a:avLst/>
              <a:gdLst/>
              <a:ahLst/>
              <a:cxnLst/>
              <a:rect l="l" t="t" r="r" b="b"/>
              <a:pathLst>
                <a:path w="41510" h="13845" extrusionOk="0">
                  <a:moveTo>
                    <a:pt x="40925" y="585"/>
                  </a:moveTo>
                  <a:lnTo>
                    <a:pt x="40925" y="13263"/>
                  </a:lnTo>
                  <a:lnTo>
                    <a:pt x="585" y="13263"/>
                  </a:lnTo>
                  <a:lnTo>
                    <a:pt x="585" y="585"/>
                  </a:lnTo>
                  <a:close/>
                  <a:moveTo>
                    <a:pt x="293" y="1"/>
                  </a:moveTo>
                  <a:cubicBezTo>
                    <a:pt x="130" y="1"/>
                    <a:pt x="1" y="130"/>
                    <a:pt x="1" y="293"/>
                  </a:cubicBezTo>
                  <a:lnTo>
                    <a:pt x="1" y="13552"/>
                  </a:lnTo>
                  <a:cubicBezTo>
                    <a:pt x="1" y="13714"/>
                    <a:pt x="130" y="13844"/>
                    <a:pt x="293" y="13844"/>
                  </a:cubicBezTo>
                  <a:lnTo>
                    <a:pt x="41217" y="13844"/>
                  </a:lnTo>
                  <a:cubicBezTo>
                    <a:pt x="41380" y="13844"/>
                    <a:pt x="41509" y="13714"/>
                    <a:pt x="41509" y="13552"/>
                  </a:cubicBezTo>
                  <a:lnTo>
                    <a:pt x="41509" y="293"/>
                  </a:lnTo>
                  <a:cubicBezTo>
                    <a:pt x="41509" y="130"/>
                    <a:pt x="41380" y="1"/>
                    <a:pt x="412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5"/>
            <p:cNvSpPr/>
            <p:nvPr/>
          </p:nvSpPr>
          <p:spPr>
            <a:xfrm>
              <a:off x="5052249" y="3018472"/>
              <a:ext cx="540497" cy="28936"/>
            </a:xfrm>
            <a:custGeom>
              <a:avLst/>
              <a:gdLst/>
              <a:ahLst/>
              <a:cxnLst/>
              <a:rect l="l" t="t" r="r" b="b"/>
              <a:pathLst>
                <a:path w="32693" h="1750" extrusionOk="0">
                  <a:moveTo>
                    <a:pt x="0" y="0"/>
                  </a:moveTo>
                  <a:lnTo>
                    <a:pt x="0" y="1749"/>
                  </a:lnTo>
                  <a:lnTo>
                    <a:pt x="32692" y="1749"/>
                  </a:lnTo>
                  <a:lnTo>
                    <a:pt x="32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5"/>
            <p:cNvSpPr/>
            <p:nvPr/>
          </p:nvSpPr>
          <p:spPr>
            <a:xfrm>
              <a:off x="5047405" y="3013627"/>
              <a:ext cx="550086" cy="38609"/>
            </a:xfrm>
            <a:custGeom>
              <a:avLst/>
              <a:gdLst/>
              <a:ahLst/>
              <a:cxnLst/>
              <a:rect l="l" t="t" r="r" b="b"/>
              <a:pathLst>
                <a:path w="33273" h="2335" extrusionOk="0">
                  <a:moveTo>
                    <a:pt x="32693" y="586"/>
                  </a:moveTo>
                  <a:lnTo>
                    <a:pt x="32693" y="1754"/>
                  </a:lnTo>
                  <a:lnTo>
                    <a:pt x="581" y="1754"/>
                  </a:lnTo>
                  <a:lnTo>
                    <a:pt x="581" y="586"/>
                  </a:lnTo>
                  <a:close/>
                  <a:moveTo>
                    <a:pt x="293" y="1"/>
                  </a:moveTo>
                  <a:cubicBezTo>
                    <a:pt x="130" y="1"/>
                    <a:pt x="1" y="131"/>
                    <a:pt x="1" y="293"/>
                  </a:cubicBezTo>
                  <a:lnTo>
                    <a:pt x="1" y="2042"/>
                  </a:lnTo>
                  <a:cubicBezTo>
                    <a:pt x="1" y="2205"/>
                    <a:pt x="130" y="2335"/>
                    <a:pt x="293" y="2335"/>
                  </a:cubicBezTo>
                  <a:lnTo>
                    <a:pt x="32985" y="2335"/>
                  </a:lnTo>
                  <a:cubicBezTo>
                    <a:pt x="33143" y="2335"/>
                    <a:pt x="33273" y="2205"/>
                    <a:pt x="33273" y="2042"/>
                  </a:cubicBezTo>
                  <a:lnTo>
                    <a:pt x="33273" y="293"/>
                  </a:lnTo>
                  <a:cubicBezTo>
                    <a:pt x="33273" y="131"/>
                    <a:pt x="33143" y="1"/>
                    <a:pt x="329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5"/>
            <p:cNvSpPr/>
            <p:nvPr/>
          </p:nvSpPr>
          <p:spPr>
            <a:xfrm>
              <a:off x="5167506" y="2989471"/>
              <a:ext cx="425249" cy="29019"/>
            </a:xfrm>
            <a:custGeom>
              <a:avLst/>
              <a:gdLst/>
              <a:ahLst/>
              <a:cxnLst/>
              <a:rect l="l" t="t" r="r" b="b"/>
              <a:pathLst>
                <a:path w="25722" h="1755" extrusionOk="0">
                  <a:moveTo>
                    <a:pt x="1" y="1"/>
                  </a:moveTo>
                  <a:lnTo>
                    <a:pt x="1" y="1754"/>
                  </a:lnTo>
                  <a:lnTo>
                    <a:pt x="25721" y="1754"/>
                  </a:lnTo>
                  <a:lnTo>
                    <a:pt x="2572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5"/>
            <p:cNvSpPr/>
            <p:nvPr/>
          </p:nvSpPr>
          <p:spPr>
            <a:xfrm>
              <a:off x="5162744" y="2984726"/>
              <a:ext cx="434755" cy="38593"/>
            </a:xfrm>
            <a:custGeom>
              <a:avLst/>
              <a:gdLst/>
              <a:ahLst/>
              <a:cxnLst/>
              <a:rect l="l" t="t" r="r" b="b"/>
              <a:pathLst>
                <a:path w="26297" h="2334" extrusionOk="0">
                  <a:moveTo>
                    <a:pt x="25717" y="580"/>
                  </a:moveTo>
                  <a:lnTo>
                    <a:pt x="25717" y="1749"/>
                  </a:lnTo>
                  <a:lnTo>
                    <a:pt x="581" y="1749"/>
                  </a:lnTo>
                  <a:lnTo>
                    <a:pt x="581" y="580"/>
                  </a:lnTo>
                  <a:close/>
                  <a:moveTo>
                    <a:pt x="289" y="0"/>
                  </a:moveTo>
                  <a:cubicBezTo>
                    <a:pt x="130" y="0"/>
                    <a:pt x="0" y="129"/>
                    <a:pt x="0" y="288"/>
                  </a:cubicBezTo>
                  <a:lnTo>
                    <a:pt x="0" y="2041"/>
                  </a:lnTo>
                  <a:cubicBezTo>
                    <a:pt x="0" y="2199"/>
                    <a:pt x="130" y="2334"/>
                    <a:pt x="289" y="2334"/>
                  </a:cubicBezTo>
                  <a:lnTo>
                    <a:pt x="26009" y="2334"/>
                  </a:lnTo>
                  <a:cubicBezTo>
                    <a:pt x="26167" y="2334"/>
                    <a:pt x="26297" y="2199"/>
                    <a:pt x="26297" y="2041"/>
                  </a:cubicBezTo>
                  <a:lnTo>
                    <a:pt x="26297" y="288"/>
                  </a:lnTo>
                  <a:cubicBezTo>
                    <a:pt x="26297" y="129"/>
                    <a:pt x="26167" y="0"/>
                    <a:pt x="260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5"/>
            <p:cNvSpPr/>
            <p:nvPr/>
          </p:nvSpPr>
          <p:spPr>
            <a:xfrm>
              <a:off x="4627811" y="3055954"/>
              <a:ext cx="426621" cy="19892"/>
            </a:xfrm>
            <a:custGeom>
              <a:avLst/>
              <a:gdLst/>
              <a:ahLst/>
              <a:cxnLst/>
              <a:rect l="l" t="t" r="r" b="b"/>
              <a:pathLst>
                <a:path w="25805" h="1203" extrusionOk="0">
                  <a:moveTo>
                    <a:pt x="1" y="0"/>
                  </a:moveTo>
                  <a:lnTo>
                    <a:pt x="1" y="1203"/>
                  </a:lnTo>
                  <a:lnTo>
                    <a:pt x="25805" y="1203"/>
                  </a:lnTo>
                  <a:lnTo>
                    <a:pt x="25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5"/>
            <p:cNvSpPr/>
            <p:nvPr/>
          </p:nvSpPr>
          <p:spPr>
            <a:xfrm>
              <a:off x="4623050" y="3051109"/>
              <a:ext cx="436144" cy="29498"/>
            </a:xfrm>
            <a:custGeom>
              <a:avLst/>
              <a:gdLst/>
              <a:ahLst/>
              <a:cxnLst/>
              <a:rect l="l" t="t" r="r" b="b"/>
              <a:pathLst>
                <a:path w="26381" h="1784" extrusionOk="0">
                  <a:moveTo>
                    <a:pt x="25800" y="581"/>
                  </a:moveTo>
                  <a:lnTo>
                    <a:pt x="25800" y="1203"/>
                  </a:lnTo>
                  <a:lnTo>
                    <a:pt x="581" y="1203"/>
                  </a:lnTo>
                  <a:lnTo>
                    <a:pt x="581" y="581"/>
                  </a:lnTo>
                  <a:close/>
                  <a:moveTo>
                    <a:pt x="293" y="1"/>
                  </a:moveTo>
                  <a:cubicBezTo>
                    <a:pt x="130" y="1"/>
                    <a:pt x="0" y="130"/>
                    <a:pt x="0" y="293"/>
                  </a:cubicBezTo>
                  <a:lnTo>
                    <a:pt x="0" y="1496"/>
                  </a:lnTo>
                  <a:cubicBezTo>
                    <a:pt x="0" y="1654"/>
                    <a:pt x="130" y="1783"/>
                    <a:pt x="293" y="1783"/>
                  </a:cubicBezTo>
                  <a:lnTo>
                    <a:pt x="26093" y="1783"/>
                  </a:lnTo>
                  <a:cubicBezTo>
                    <a:pt x="26251" y="1783"/>
                    <a:pt x="26380" y="1654"/>
                    <a:pt x="26380" y="1496"/>
                  </a:cubicBezTo>
                  <a:lnTo>
                    <a:pt x="26380" y="293"/>
                  </a:lnTo>
                  <a:cubicBezTo>
                    <a:pt x="26380" y="130"/>
                    <a:pt x="26251" y="1"/>
                    <a:pt x="260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5"/>
            <p:cNvSpPr/>
            <p:nvPr/>
          </p:nvSpPr>
          <p:spPr>
            <a:xfrm>
              <a:off x="4463053" y="2351561"/>
              <a:ext cx="919339" cy="592962"/>
            </a:xfrm>
            <a:custGeom>
              <a:avLst/>
              <a:gdLst/>
              <a:ahLst/>
              <a:cxnLst/>
              <a:rect l="l" t="t" r="r" b="b"/>
              <a:pathLst>
                <a:path w="55608" h="35861" extrusionOk="0">
                  <a:moveTo>
                    <a:pt x="1" y="0"/>
                  </a:moveTo>
                  <a:lnTo>
                    <a:pt x="1" y="35860"/>
                  </a:lnTo>
                  <a:lnTo>
                    <a:pt x="55608" y="35860"/>
                  </a:lnTo>
                  <a:lnTo>
                    <a:pt x="55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5"/>
            <p:cNvSpPr/>
            <p:nvPr/>
          </p:nvSpPr>
          <p:spPr>
            <a:xfrm>
              <a:off x="4458225" y="2346716"/>
              <a:ext cx="929011" cy="602651"/>
            </a:xfrm>
            <a:custGeom>
              <a:avLst/>
              <a:gdLst/>
              <a:ahLst/>
              <a:cxnLst/>
              <a:rect l="l" t="t" r="r" b="b"/>
              <a:pathLst>
                <a:path w="56193" h="36447" extrusionOk="0">
                  <a:moveTo>
                    <a:pt x="55607" y="585"/>
                  </a:moveTo>
                  <a:lnTo>
                    <a:pt x="55607" y="35866"/>
                  </a:lnTo>
                  <a:lnTo>
                    <a:pt x="585" y="35866"/>
                  </a:lnTo>
                  <a:lnTo>
                    <a:pt x="585" y="585"/>
                  </a:lnTo>
                  <a:close/>
                  <a:moveTo>
                    <a:pt x="293" y="1"/>
                  </a:moveTo>
                  <a:cubicBezTo>
                    <a:pt x="129" y="1"/>
                    <a:pt x="0" y="130"/>
                    <a:pt x="0" y="293"/>
                  </a:cubicBezTo>
                  <a:lnTo>
                    <a:pt x="0" y="36153"/>
                  </a:lnTo>
                  <a:cubicBezTo>
                    <a:pt x="0" y="36317"/>
                    <a:pt x="129" y="36446"/>
                    <a:pt x="293" y="36446"/>
                  </a:cubicBezTo>
                  <a:lnTo>
                    <a:pt x="55900" y="36446"/>
                  </a:lnTo>
                  <a:cubicBezTo>
                    <a:pt x="56058" y="36446"/>
                    <a:pt x="56192" y="36317"/>
                    <a:pt x="56192" y="36153"/>
                  </a:cubicBezTo>
                  <a:lnTo>
                    <a:pt x="56192" y="293"/>
                  </a:lnTo>
                  <a:cubicBezTo>
                    <a:pt x="56192" y="130"/>
                    <a:pt x="56058" y="1"/>
                    <a:pt x="5590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5"/>
            <p:cNvSpPr/>
            <p:nvPr/>
          </p:nvSpPr>
          <p:spPr>
            <a:xfrm>
              <a:off x="5933872" y="1936852"/>
              <a:ext cx="681018" cy="2464780"/>
            </a:xfrm>
            <a:custGeom>
              <a:avLst/>
              <a:gdLst/>
              <a:ahLst/>
              <a:cxnLst/>
              <a:rect l="l" t="t" r="r" b="b"/>
              <a:pathLst>
                <a:path w="31775" h="115002" extrusionOk="0">
                  <a:moveTo>
                    <a:pt x="9250" y="0"/>
                  </a:moveTo>
                  <a:cubicBezTo>
                    <a:pt x="7524" y="0"/>
                    <a:pt x="6071" y="1372"/>
                    <a:pt x="5798" y="3128"/>
                  </a:cubicBezTo>
                  <a:cubicBezTo>
                    <a:pt x="5476" y="5209"/>
                    <a:pt x="6841" y="7415"/>
                    <a:pt x="8227" y="8845"/>
                  </a:cubicBezTo>
                  <a:cubicBezTo>
                    <a:pt x="9648" y="10313"/>
                    <a:pt x="13557" y="11929"/>
                    <a:pt x="14525" y="12316"/>
                  </a:cubicBezTo>
                  <a:cubicBezTo>
                    <a:pt x="14818" y="13141"/>
                    <a:pt x="15123" y="14052"/>
                    <a:pt x="15436" y="15033"/>
                  </a:cubicBezTo>
                  <a:cubicBezTo>
                    <a:pt x="15977" y="16785"/>
                    <a:pt x="16574" y="18772"/>
                    <a:pt x="17073" y="20970"/>
                  </a:cubicBezTo>
                  <a:cubicBezTo>
                    <a:pt x="17217" y="21596"/>
                    <a:pt x="17358" y="22235"/>
                    <a:pt x="17497" y="22895"/>
                  </a:cubicBezTo>
                  <a:cubicBezTo>
                    <a:pt x="17065" y="21898"/>
                    <a:pt x="16418" y="20471"/>
                    <a:pt x="16340" y="20343"/>
                  </a:cubicBezTo>
                  <a:cubicBezTo>
                    <a:pt x="15094" y="18238"/>
                    <a:pt x="11638" y="15007"/>
                    <a:pt x="8830" y="15007"/>
                  </a:cubicBezTo>
                  <a:cubicBezTo>
                    <a:pt x="8580" y="15007"/>
                    <a:pt x="8336" y="15032"/>
                    <a:pt x="8098" y="15087"/>
                  </a:cubicBezTo>
                  <a:cubicBezTo>
                    <a:pt x="6000" y="15566"/>
                    <a:pt x="5011" y="17792"/>
                    <a:pt x="5670" y="19750"/>
                  </a:cubicBezTo>
                  <a:cubicBezTo>
                    <a:pt x="6342" y="21744"/>
                    <a:pt x="8573" y="23072"/>
                    <a:pt x="10461" y="23703"/>
                  </a:cubicBezTo>
                  <a:cubicBezTo>
                    <a:pt x="11316" y="23989"/>
                    <a:pt x="12616" y="24076"/>
                    <a:pt x="13890" y="24076"/>
                  </a:cubicBezTo>
                  <a:cubicBezTo>
                    <a:pt x="15541" y="24076"/>
                    <a:pt x="17149" y="23930"/>
                    <a:pt x="17691" y="23877"/>
                  </a:cubicBezTo>
                  <a:cubicBezTo>
                    <a:pt x="17955" y="25232"/>
                    <a:pt x="18186" y="26655"/>
                    <a:pt x="18351" y="28131"/>
                  </a:cubicBezTo>
                  <a:cubicBezTo>
                    <a:pt x="18640" y="30683"/>
                    <a:pt x="18813" y="33412"/>
                    <a:pt x="18627" y="36211"/>
                  </a:cubicBezTo>
                  <a:lnTo>
                    <a:pt x="18591" y="36730"/>
                  </a:lnTo>
                  <a:cubicBezTo>
                    <a:pt x="18483" y="36264"/>
                    <a:pt x="17535" y="33325"/>
                    <a:pt x="17448" y="33132"/>
                  </a:cubicBezTo>
                  <a:cubicBezTo>
                    <a:pt x="16392" y="30801"/>
                    <a:pt x="13075" y="26981"/>
                    <a:pt x="10189" y="26981"/>
                  </a:cubicBezTo>
                  <a:cubicBezTo>
                    <a:pt x="10068" y="26981"/>
                    <a:pt x="9948" y="26987"/>
                    <a:pt x="9829" y="27001"/>
                  </a:cubicBezTo>
                  <a:cubicBezTo>
                    <a:pt x="7694" y="27245"/>
                    <a:pt x="6465" y="29351"/>
                    <a:pt x="6907" y="31366"/>
                  </a:cubicBezTo>
                  <a:cubicBezTo>
                    <a:pt x="7356" y="33424"/>
                    <a:pt x="9426" y="34991"/>
                    <a:pt x="11235" y="35824"/>
                  </a:cubicBezTo>
                  <a:cubicBezTo>
                    <a:pt x="13297" y="36776"/>
                    <a:pt x="18306" y="36792"/>
                    <a:pt x="18586" y="36792"/>
                  </a:cubicBezTo>
                  <a:cubicBezTo>
                    <a:pt x="18380" y="39405"/>
                    <a:pt x="17952" y="42082"/>
                    <a:pt x="17383" y="44769"/>
                  </a:cubicBezTo>
                  <a:cubicBezTo>
                    <a:pt x="16970" y="46727"/>
                    <a:pt x="16483" y="48690"/>
                    <a:pt x="15964" y="50656"/>
                  </a:cubicBezTo>
                  <a:cubicBezTo>
                    <a:pt x="15791" y="50001"/>
                    <a:pt x="14930" y="47326"/>
                    <a:pt x="14843" y="47140"/>
                  </a:cubicBezTo>
                  <a:cubicBezTo>
                    <a:pt x="13786" y="44808"/>
                    <a:pt x="10470" y="40989"/>
                    <a:pt x="7583" y="40989"/>
                  </a:cubicBezTo>
                  <a:cubicBezTo>
                    <a:pt x="7464" y="40989"/>
                    <a:pt x="7346" y="40996"/>
                    <a:pt x="7228" y="41009"/>
                  </a:cubicBezTo>
                  <a:cubicBezTo>
                    <a:pt x="5089" y="41253"/>
                    <a:pt x="3864" y="43363"/>
                    <a:pt x="4302" y="45375"/>
                  </a:cubicBezTo>
                  <a:cubicBezTo>
                    <a:pt x="4751" y="47436"/>
                    <a:pt x="6825" y="48999"/>
                    <a:pt x="8630" y="49832"/>
                  </a:cubicBezTo>
                  <a:cubicBezTo>
                    <a:pt x="10613" y="50747"/>
                    <a:pt x="15313" y="50796"/>
                    <a:pt x="15927" y="50800"/>
                  </a:cubicBezTo>
                  <a:cubicBezTo>
                    <a:pt x="15692" y="51691"/>
                    <a:pt x="15453" y="52581"/>
                    <a:pt x="15210" y="53472"/>
                  </a:cubicBezTo>
                  <a:cubicBezTo>
                    <a:pt x="14422" y="56379"/>
                    <a:pt x="13619" y="59289"/>
                    <a:pt x="12913" y="62187"/>
                  </a:cubicBezTo>
                  <a:cubicBezTo>
                    <a:pt x="12674" y="63172"/>
                    <a:pt x="12447" y="64157"/>
                    <a:pt x="12242" y="65139"/>
                  </a:cubicBezTo>
                  <a:cubicBezTo>
                    <a:pt x="11932" y="64116"/>
                    <a:pt x="11355" y="62340"/>
                    <a:pt x="11285" y="62191"/>
                  </a:cubicBezTo>
                  <a:cubicBezTo>
                    <a:pt x="10232" y="59864"/>
                    <a:pt x="6913" y="56041"/>
                    <a:pt x="4026" y="56041"/>
                  </a:cubicBezTo>
                  <a:cubicBezTo>
                    <a:pt x="3907" y="56041"/>
                    <a:pt x="3788" y="56048"/>
                    <a:pt x="3670" y="56061"/>
                  </a:cubicBezTo>
                  <a:cubicBezTo>
                    <a:pt x="1535" y="56308"/>
                    <a:pt x="306" y="58415"/>
                    <a:pt x="744" y="60430"/>
                  </a:cubicBezTo>
                  <a:cubicBezTo>
                    <a:pt x="1193" y="62488"/>
                    <a:pt x="3267" y="64051"/>
                    <a:pt x="5072" y="64888"/>
                  </a:cubicBezTo>
                  <a:cubicBezTo>
                    <a:pt x="6870" y="65716"/>
                    <a:pt x="10898" y="65831"/>
                    <a:pt x="12097" y="65852"/>
                  </a:cubicBezTo>
                  <a:cubicBezTo>
                    <a:pt x="11759" y="67513"/>
                    <a:pt x="11479" y="69171"/>
                    <a:pt x="11269" y="70819"/>
                  </a:cubicBezTo>
                  <a:cubicBezTo>
                    <a:pt x="11190" y="71532"/>
                    <a:pt x="11066" y="72254"/>
                    <a:pt x="11034" y="72938"/>
                  </a:cubicBezTo>
                  <a:cubicBezTo>
                    <a:pt x="10980" y="73631"/>
                    <a:pt x="10935" y="74320"/>
                    <a:pt x="10885" y="74995"/>
                  </a:cubicBezTo>
                  <a:cubicBezTo>
                    <a:pt x="10832" y="76401"/>
                    <a:pt x="10782" y="77712"/>
                    <a:pt x="10765" y="79023"/>
                  </a:cubicBezTo>
                  <a:cubicBezTo>
                    <a:pt x="10754" y="79646"/>
                    <a:pt x="10750" y="80264"/>
                    <a:pt x="10745" y="80874"/>
                  </a:cubicBezTo>
                  <a:cubicBezTo>
                    <a:pt x="10584" y="79798"/>
                    <a:pt x="10320" y="78182"/>
                    <a:pt x="10280" y="78038"/>
                  </a:cubicBezTo>
                  <a:cubicBezTo>
                    <a:pt x="9557" y="75469"/>
                    <a:pt x="6659" y="70939"/>
                    <a:pt x="3679" y="70824"/>
                  </a:cubicBezTo>
                  <a:cubicBezTo>
                    <a:pt x="3634" y="70822"/>
                    <a:pt x="3589" y="70821"/>
                    <a:pt x="3544" y="70821"/>
                  </a:cubicBezTo>
                  <a:cubicBezTo>
                    <a:pt x="1467" y="70821"/>
                    <a:pt x="0" y="72681"/>
                    <a:pt x="125" y="74699"/>
                  </a:cubicBezTo>
                  <a:cubicBezTo>
                    <a:pt x="257" y="76801"/>
                    <a:pt x="2068" y="78660"/>
                    <a:pt x="3729" y="79757"/>
                  </a:cubicBezTo>
                  <a:cubicBezTo>
                    <a:pt x="5501" y="80932"/>
                    <a:pt x="9958" y="81687"/>
                    <a:pt x="10741" y="81810"/>
                  </a:cubicBezTo>
                  <a:cubicBezTo>
                    <a:pt x="10741" y="83394"/>
                    <a:pt x="10765" y="84914"/>
                    <a:pt x="10807" y="86358"/>
                  </a:cubicBezTo>
                  <a:cubicBezTo>
                    <a:pt x="10898" y="89841"/>
                    <a:pt x="11075" y="92875"/>
                    <a:pt x="11256" y="95295"/>
                  </a:cubicBezTo>
                  <a:lnTo>
                    <a:pt x="5456" y="95295"/>
                  </a:lnTo>
                  <a:cubicBezTo>
                    <a:pt x="5295" y="95295"/>
                    <a:pt x="5167" y="95423"/>
                    <a:pt x="5167" y="95584"/>
                  </a:cubicBezTo>
                  <a:lnTo>
                    <a:pt x="5167" y="98543"/>
                  </a:lnTo>
                  <a:cubicBezTo>
                    <a:pt x="5167" y="98705"/>
                    <a:pt x="5295" y="98832"/>
                    <a:pt x="5456" y="98832"/>
                  </a:cubicBezTo>
                  <a:lnTo>
                    <a:pt x="6458" y="98832"/>
                  </a:lnTo>
                  <a:lnTo>
                    <a:pt x="9005" y="114758"/>
                  </a:lnTo>
                  <a:cubicBezTo>
                    <a:pt x="9026" y="114897"/>
                    <a:pt x="9146" y="115001"/>
                    <a:pt x="9290" y="115001"/>
                  </a:cubicBezTo>
                  <a:lnTo>
                    <a:pt x="15939" y="115001"/>
                  </a:lnTo>
                  <a:cubicBezTo>
                    <a:pt x="16080" y="115001"/>
                    <a:pt x="16199" y="114897"/>
                    <a:pt x="16220" y="114758"/>
                  </a:cubicBezTo>
                  <a:lnTo>
                    <a:pt x="18768" y="98832"/>
                  </a:lnTo>
                  <a:lnTo>
                    <a:pt x="19769" y="98832"/>
                  </a:lnTo>
                  <a:cubicBezTo>
                    <a:pt x="19930" y="98832"/>
                    <a:pt x="20058" y="98705"/>
                    <a:pt x="20058" y="98543"/>
                  </a:cubicBezTo>
                  <a:lnTo>
                    <a:pt x="20058" y="95584"/>
                  </a:lnTo>
                  <a:cubicBezTo>
                    <a:pt x="20058" y="95423"/>
                    <a:pt x="19930" y="95295"/>
                    <a:pt x="19769" y="95295"/>
                  </a:cubicBezTo>
                  <a:lnTo>
                    <a:pt x="13227" y="95295"/>
                  </a:lnTo>
                  <a:cubicBezTo>
                    <a:pt x="12992" y="92879"/>
                    <a:pt x="12740" y="89821"/>
                    <a:pt x="12571" y="86291"/>
                  </a:cubicBezTo>
                  <a:cubicBezTo>
                    <a:pt x="12510" y="84988"/>
                    <a:pt x="12456" y="83628"/>
                    <a:pt x="12423" y="82210"/>
                  </a:cubicBezTo>
                  <a:cubicBezTo>
                    <a:pt x="13178" y="82136"/>
                    <a:pt x="17708" y="81678"/>
                    <a:pt x="19567" y="80619"/>
                  </a:cubicBezTo>
                  <a:cubicBezTo>
                    <a:pt x="21295" y="79630"/>
                    <a:pt x="23220" y="77893"/>
                    <a:pt x="23492" y="75804"/>
                  </a:cubicBezTo>
                  <a:cubicBezTo>
                    <a:pt x="23755" y="73759"/>
                    <a:pt x="22350" y="71764"/>
                    <a:pt x="20202" y="71706"/>
                  </a:cubicBezTo>
                  <a:cubicBezTo>
                    <a:pt x="20174" y="71705"/>
                    <a:pt x="20147" y="71704"/>
                    <a:pt x="20119" y="71704"/>
                  </a:cubicBezTo>
                  <a:cubicBezTo>
                    <a:pt x="17158" y="71704"/>
                    <a:pt x="14018" y="75984"/>
                    <a:pt x="13140" y="78471"/>
                  </a:cubicBezTo>
                  <a:cubicBezTo>
                    <a:pt x="13087" y="78635"/>
                    <a:pt x="12617" y="80660"/>
                    <a:pt x="12411" y="81666"/>
                  </a:cubicBezTo>
                  <a:cubicBezTo>
                    <a:pt x="12390" y="80804"/>
                    <a:pt x="12377" y="79927"/>
                    <a:pt x="12377" y="79031"/>
                  </a:cubicBezTo>
                  <a:cubicBezTo>
                    <a:pt x="12361" y="77754"/>
                    <a:pt x="12386" y="76397"/>
                    <a:pt x="12402" y="75086"/>
                  </a:cubicBezTo>
                  <a:cubicBezTo>
                    <a:pt x="12440" y="74411"/>
                    <a:pt x="12472" y="73722"/>
                    <a:pt x="12506" y="73029"/>
                  </a:cubicBezTo>
                  <a:cubicBezTo>
                    <a:pt x="12526" y="72328"/>
                    <a:pt x="12633" y="71665"/>
                    <a:pt x="12691" y="70972"/>
                  </a:cubicBezTo>
                  <a:cubicBezTo>
                    <a:pt x="12803" y="69953"/>
                    <a:pt x="12938" y="68919"/>
                    <a:pt x="13099" y="67876"/>
                  </a:cubicBezTo>
                  <a:cubicBezTo>
                    <a:pt x="13551" y="67898"/>
                    <a:pt x="14299" y="67927"/>
                    <a:pt x="15160" y="67927"/>
                  </a:cubicBezTo>
                  <a:cubicBezTo>
                    <a:pt x="16812" y="67927"/>
                    <a:pt x="18879" y="67822"/>
                    <a:pt x="20058" y="67369"/>
                  </a:cubicBezTo>
                  <a:cubicBezTo>
                    <a:pt x="21913" y="66656"/>
                    <a:pt x="24082" y="65229"/>
                    <a:pt x="24667" y="63206"/>
                  </a:cubicBezTo>
                  <a:cubicBezTo>
                    <a:pt x="25236" y="61222"/>
                    <a:pt x="24147" y="59037"/>
                    <a:pt x="22033" y="58654"/>
                  </a:cubicBezTo>
                  <a:cubicBezTo>
                    <a:pt x="21844" y="58620"/>
                    <a:pt x="21652" y="58604"/>
                    <a:pt x="21458" y="58604"/>
                  </a:cubicBezTo>
                  <a:cubicBezTo>
                    <a:pt x="18619" y="58604"/>
                    <a:pt x="15207" y="62074"/>
                    <a:pt x="14030" y="64273"/>
                  </a:cubicBezTo>
                  <a:cubicBezTo>
                    <a:pt x="13990" y="64355"/>
                    <a:pt x="13750" y="64937"/>
                    <a:pt x="13486" y="65609"/>
                  </a:cubicBezTo>
                  <a:cubicBezTo>
                    <a:pt x="13676" y="64566"/>
                    <a:pt x="13891" y="63514"/>
                    <a:pt x="14125" y="62464"/>
                  </a:cubicBezTo>
                  <a:cubicBezTo>
                    <a:pt x="14761" y="59581"/>
                    <a:pt x="15499" y="56663"/>
                    <a:pt x="16224" y="53736"/>
                  </a:cubicBezTo>
                  <a:cubicBezTo>
                    <a:pt x="16376" y="53125"/>
                    <a:pt x="16529" y="52515"/>
                    <a:pt x="16677" y="51906"/>
                  </a:cubicBezTo>
                  <a:cubicBezTo>
                    <a:pt x="17093" y="51927"/>
                    <a:pt x="17914" y="51962"/>
                    <a:pt x="18880" y="51962"/>
                  </a:cubicBezTo>
                  <a:cubicBezTo>
                    <a:pt x="20535" y="51962"/>
                    <a:pt x="22614" y="51858"/>
                    <a:pt x="23797" y="51402"/>
                  </a:cubicBezTo>
                  <a:cubicBezTo>
                    <a:pt x="25656" y="50690"/>
                    <a:pt x="27821" y="49263"/>
                    <a:pt x="28406" y="47239"/>
                  </a:cubicBezTo>
                  <a:cubicBezTo>
                    <a:pt x="28974" y="45256"/>
                    <a:pt x="27891" y="43075"/>
                    <a:pt x="25776" y="42691"/>
                  </a:cubicBezTo>
                  <a:cubicBezTo>
                    <a:pt x="25586" y="42657"/>
                    <a:pt x="25393" y="42640"/>
                    <a:pt x="25197" y="42640"/>
                  </a:cubicBezTo>
                  <a:cubicBezTo>
                    <a:pt x="22356" y="42640"/>
                    <a:pt x="18946" y="46112"/>
                    <a:pt x="17769" y="48310"/>
                  </a:cubicBezTo>
                  <a:cubicBezTo>
                    <a:pt x="17729" y="48393"/>
                    <a:pt x="17478" y="49003"/>
                    <a:pt x="17205" y="49695"/>
                  </a:cubicBezTo>
                  <a:cubicBezTo>
                    <a:pt x="17572" y="48108"/>
                    <a:pt x="17918" y="46521"/>
                    <a:pt x="18215" y="44938"/>
                  </a:cubicBezTo>
                  <a:cubicBezTo>
                    <a:pt x="18743" y="42151"/>
                    <a:pt x="19126" y="39373"/>
                    <a:pt x="19270" y="36660"/>
                  </a:cubicBezTo>
                  <a:cubicBezTo>
                    <a:pt x="19558" y="36679"/>
                    <a:pt x="20524" y="36732"/>
                    <a:pt x="21698" y="36732"/>
                  </a:cubicBezTo>
                  <a:cubicBezTo>
                    <a:pt x="23351" y="36732"/>
                    <a:pt x="25416" y="36627"/>
                    <a:pt x="26592" y="36174"/>
                  </a:cubicBezTo>
                  <a:cubicBezTo>
                    <a:pt x="28451" y="35461"/>
                    <a:pt x="30620" y="34034"/>
                    <a:pt x="31201" y="32010"/>
                  </a:cubicBezTo>
                  <a:cubicBezTo>
                    <a:pt x="31775" y="30027"/>
                    <a:pt x="30686" y="27842"/>
                    <a:pt x="28571" y="27458"/>
                  </a:cubicBezTo>
                  <a:cubicBezTo>
                    <a:pt x="28383" y="27424"/>
                    <a:pt x="28191" y="27408"/>
                    <a:pt x="27997" y="27408"/>
                  </a:cubicBezTo>
                  <a:cubicBezTo>
                    <a:pt x="25158" y="27408"/>
                    <a:pt x="21746" y="30879"/>
                    <a:pt x="20569" y="33078"/>
                  </a:cubicBezTo>
                  <a:cubicBezTo>
                    <a:pt x="20482" y="33242"/>
                    <a:pt x="19596" y="35468"/>
                    <a:pt x="19287" y="36322"/>
                  </a:cubicBezTo>
                  <a:cubicBezTo>
                    <a:pt x="19287" y="36298"/>
                    <a:pt x="19287" y="36269"/>
                    <a:pt x="19291" y="36244"/>
                  </a:cubicBezTo>
                  <a:cubicBezTo>
                    <a:pt x="19415" y="33391"/>
                    <a:pt x="19179" y="30654"/>
                    <a:pt x="18833" y="28069"/>
                  </a:cubicBezTo>
                  <a:cubicBezTo>
                    <a:pt x="18492" y="25488"/>
                    <a:pt x="17948" y="23089"/>
                    <a:pt x="17391" y="20892"/>
                  </a:cubicBezTo>
                  <a:cubicBezTo>
                    <a:pt x="16842" y="18694"/>
                    <a:pt x="16199" y="16719"/>
                    <a:pt x="15622" y="14976"/>
                  </a:cubicBezTo>
                  <a:cubicBezTo>
                    <a:pt x="15301" y="14040"/>
                    <a:pt x="14987" y="13174"/>
                    <a:pt x="14690" y="12383"/>
                  </a:cubicBezTo>
                  <a:lnTo>
                    <a:pt x="14690" y="12383"/>
                  </a:lnTo>
                  <a:cubicBezTo>
                    <a:pt x="14727" y="12394"/>
                    <a:pt x="14748" y="12403"/>
                    <a:pt x="14748" y="12403"/>
                  </a:cubicBezTo>
                  <a:cubicBezTo>
                    <a:pt x="14748" y="12403"/>
                    <a:pt x="14748" y="12403"/>
                    <a:pt x="14748" y="12403"/>
                  </a:cubicBezTo>
                  <a:cubicBezTo>
                    <a:pt x="14798" y="12403"/>
                    <a:pt x="15008" y="8803"/>
                    <a:pt x="14995" y="8573"/>
                  </a:cubicBezTo>
                  <a:cubicBezTo>
                    <a:pt x="14843" y="5914"/>
                    <a:pt x="12988" y="864"/>
                    <a:pt x="10098" y="110"/>
                  </a:cubicBezTo>
                  <a:cubicBezTo>
                    <a:pt x="9810" y="35"/>
                    <a:pt x="9527" y="0"/>
                    <a:pt x="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5"/>
            <p:cNvSpPr/>
            <p:nvPr/>
          </p:nvSpPr>
          <p:spPr>
            <a:xfrm>
              <a:off x="6318375" y="2194797"/>
              <a:ext cx="223948" cy="243537"/>
            </a:xfrm>
            <a:custGeom>
              <a:avLst/>
              <a:gdLst/>
              <a:ahLst/>
              <a:cxnLst/>
              <a:rect l="l" t="t" r="r" b="b"/>
              <a:pathLst>
                <a:path w="10449" h="11363" extrusionOk="0">
                  <a:moveTo>
                    <a:pt x="6980" y="0"/>
                  </a:moveTo>
                  <a:cubicBezTo>
                    <a:pt x="6882" y="0"/>
                    <a:pt x="6782" y="4"/>
                    <a:pt x="6681" y="13"/>
                  </a:cubicBezTo>
                  <a:cubicBezTo>
                    <a:pt x="3709" y="277"/>
                    <a:pt x="1038" y="4948"/>
                    <a:pt x="448" y="7546"/>
                  </a:cubicBezTo>
                  <a:cubicBezTo>
                    <a:pt x="395" y="7772"/>
                    <a:pt x="0" y="11363"/>
                    <a:pt x="52" y="11363"/>
                  </a:cubicBezTo>
                  <a:cubicBezTo>
                    <a:pt x="52" y="11363"/>
                    <a:pt x="52" y="11363"/>
                    <a:pt x="52" y="11363"/>
                  </a:cubicBezTo>
                  <a:cubicBezTo>
                    <a:pt x="57" y="11363"/>
                    <a:pt x="5193" y="10324"/>
                    <a:pt x="7073" y="8939"/>
                  </a:cubicBezTo>
                  <a:cubicBezTo>
                    <a:pt x="8677" y="7760"/>
                    <a:pt x="10391" y="5814"/>
                    <a:pt x="10421" y="3708"/>
                  </a:cubicBezTo>
                  <a:cubicBezTo>
                    <a:pt x="10448" y="1743"/>
                    <a:pt x="8971" y="0"/>
                    <a:pt x="69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5"/>
            <p:cNvSpPr/>
            <p:nvPr/>
          </p:nvSpPr>
          <p:spPr>
            <a:xfrm>
              <a:off x="4513233" y="2351561"/>
              <a:ext cx="869163" cy="592962"/>
            </a:xfrm>
            <a:custGeom>
              <a:avLst/>
              <a:gdLst/>
              <a:ahLst/>
              <a:cxnLst/>
              <a:rect l="l" t="t" r="r" b="b"/>
              <a:pathLst>
                <a:path w="52573" h="35861" extrusionOk="0">
                  <a:moveTo>
                    <a:pt x="1" y="0"/>
                  </a:moveTo>
                  <a:lnTo>
                    <a:pt x="1" y="35860"/>
                  </a:lnTo>
                  <a:lnTo>
                    <a:pt x="52573" y="35860"/>
                  </a:lnTo>
                  <a:lnTo>
                    <a:pt x="5257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5"/>
            <p:cNvSpPr/>
            <p:nvPr/>
          </p:nvSpPr>
          <p:spPr>
            <a:xfrm>
              <a:off x="4508405" y="2346716"/>
              <a:ext cx="878835" cy="602651"/>
            </a:xfrm>
            <a:custGeom>
              <a:avLst/>
              <a:gdLst/>
              <a:ahLst/>
              <a:cxnLst/>
              <a:rect l="l" t="t" r="r" b="b"/>
              <a:pathLst>
                <a:path w="53158" h="36447" extrusionOk="0">
                  <a:moveTo>
                    <a:pt x="52572" y="585"/>
                  </a:moveTo>
                  <a:lnTo>
                    <a:pt x="52572" y="35866"/>
                  </a:lnTo>
                  <a:lnTo>
                    <a:pt x="581" y="35866"/>
                  </a:lnTo>
                  <a:lnTo>
                    <a:pt x="581" y="585"/>
                  </a:lnTo>
                  <a:close/>
                  <a:moveTo>
                    <a:pt x="293" y="1"/>
                  </a:moveTo>
                  <a:cubicBezTo>
                    <a:pt x="130" y="1"/>
                    <a:pt x="0" y="130"/>
                    <a:pt x="0" y="293"/>
                  </a:cubicBezTo>
                  <a:lnTo>
                    <a:pt x="0" y="36153"/>
                  </a:lnTo>
                  <a:cubicBezTo>
                    <a:pt x="0" y="36317"/>
                    <a:pt x="130" y="36446"/>
                    <a:pt x="293" y="36446"/>
                  </a:cubicBezTo>
                  <a:lnTo>
                    <a:pt x="52865" y="36446"/>
                  </a:lnTo>
                  <a:cubicBezTo>
                    <a:pt x="53023" y="36446"/>
                    <a:pt x="53157" y="36317"/>
                    <a:pt x="53157" y="36153"/>
                  </a:cubicBezTo>
                  <a:lnTo>
                    <a:pt x="53157" y="293"/>
                  </a:lnTo>
                  <a:cubicBezTo>
                    <a:pt x="53157" y="130"/>
                    <a:pt x="53023" y="1"/>
                    <a:pt x="528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5"/>
            <p:cNvSpPr/>
            <p:nvPr/>
          </p:nvSpPr>
          <p:spPr>
            <a:xfrm>
              <a:off x="4863120" y="2627098"/>
              <a:ext cx="201201" cy="457805"/>
            </a:xfrm>
            <a:custGeom>
              <a:avLst/>
              <a:gdLst/>
              <a:ahLst/>
              <a:cxnLst/>
              <a:rect l="l" t="t" r="r" b="b"/>
              <a:pathLst>
                <a:path w="12170" h="27687" extrusionOk="0">
                  <a:moveTo>
                    <a:pt x="0" y="1"/>
                  </a:moveTo>
                  <a:lnTo>
                    <a:pt x="0" y="27687"/>
                  </a:lnTo>
                  <a:lnTo>
                    <a:pt x="12170" y="27687"/>
                  </a:lnTo>
                  <a:lnTo>
                    <a:pt x="12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5"/>
            <p:cNvSpPr/>
            <p:nvPr/>
          </p:nvSpPr>
          <p:spPr>
            <a:xfrm>
              <a:off x="4858341" y="2622253"/>
              <a:ext cx="210740" cy="467428"/>
            </a:xfrm>
            <a:custGeom>
              <a:avLst/>
              <a:gdLst/>
              <a:ahLst/>
              <a:cxnLst/>
              <a:rect l="l" t="t" r="r" b="b"/>
              <a:pathLst>
                <a:path w="12747" h="28269" extrusionOk="0">
                  <a:moveTo>
                    <a:pt x="12166" y="586"/>
                  </a:moveTo>
                  <a:lnTo>
                    <a:pt x="12166" y="27688"/>
                  </a:lnTo>
                  <a:lnTo>
                    <a:pt x="582" y="27688"/>
                  </a:lnTo>
                  <a:lnTo>
                    <a:pt x="582" y="586"/>
                  </a:lnTo>
                  <a:close/>
                  <a:moveTo>
                    <a:pt x="289" y="1"/>
                  </a:moveTo>
                  <a:cubicBezTo>
                    <a:pt x="131" y="1"/>
                    <a:pt x="1" y="131"/>
                    <a:pt x="1" y="294"/>
                  </a:cubicBezTo>
                  <a:lnTo>
                    <a:pt x="1" y="27980"/>
                  </a:lnTo>
                  <a:cubicBezTo>
                    <a:pt x="1" y="28139"/>
                    <a:pt x="131" y="28268"/>
                    <a:pt x="289" y="28268"/>
                  </a:cubicBezTo>
                  <a:lnTo>
                    <a:pt x="12459" y="28268"/>
                  </a:lnTo>
                  <a:cubicBezTo>
                    <a:pt x="12617" y="28268"/>
                    <a:pt x="12746" y="28139"/>
                    <a:pt x="12746" y="27980"/>
                  </a:cubicBezTo>
                  <a:lnTo>
                    <a:pt x="12746" y="294"/>
                  </a:lnTo>
                  <a:cubicBezTo>
                    <a:pt x="12746" y="131"/>
                    <a:pt x="1261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5"/>
            <p:cNvSpPr/>
            <p:nvPr/>
          </p:nvSpPr>
          <p:spPr>
            <a:xfrm>
              <a:off x="4881687" y="2627098"/>
              <a:ext cx="201118" cy="457805"/>
            </a:xfrm>
            <a:custGeom>
              <a:avLst/>
              <a:gdLst/>
              <a:ahLst/>
              <a:cxnLst/>
              <a:rect l="l" t="t" r="r" b="b"/>
              <a:pathLst>
                <a:path w="12165" h="27687" extrusionOk="0">
                  <a:moveTo>
                    <a:pt x="0" y="1"/>
                  </a:moveTo>
                  <a:lnTo>
                    <a:pt x="0" y="27687"/>
                  </a:lnTo>
                  <a:lnTo>
                    <a:pt x="12165" y="27687"/>
                  </a:lnTo>
                  <a:lnTo>
                    <a:pt x="121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5"/>
            <p:cNvSpPr/>
            <p:nvPr/>
          </p:nvSpPr>
          <p:spPr>
            <a:xfrm>
              <a:off x="4876843" y="2622253"/>
              <a:ext cx="210806" cy="467428"/>
            </a:xfrm>
            <a:custGeom>
              <a:avLst/>
              <a:gdLst/>
              <a:ahLst/>
              <a:cxnLst/>
              <a:rect l="l" t="t" r="r" b="b"/>
              <a:pathLst>
                <a:path w="12751" h="28269" extrusionOk="0">
                  <a:moveTo>
                    <a:pt x="12170" y="586"/>
                  </a:moveTo>
                  <a:lnTo>
                    <a:pt x="12170" y="27688"/>
                  </a:lnTo>
                  <a:lnTo>
                    <a:pt x="585" y="27688"/>
                  </a:lnTo>
                  <a:lnTo>
                    <a:pt x="585" y="586"/>
                  </a:lnTo>
                  <a:close/>
                  <a:moveTo>
                    <a:pt x="293" y="1"/>
                  </a:moveTo>
                  <a:cubicBezTo>
                    <a:pt x="134" y="1"/>
                    <a:pt x="1" y="131"/>
                    <a:pt x="1" y="294"/>
                  </a:cubicBezTo>
                  <a:lnTo>
                    <a:pt x="1" y="27980"/>
                  </a:lnTo>
                  <a:cubicBezTo>
                    <a:pt x="1" y="28139"/>
                    <a:pt x="134" y="28268"/>
                    <a:pt x="293" y="28268"/>
                  </a:cubicBezTo>
                  <a:lnTo>
                    <a:pt x="12458" y="28268"/>
                  </a:lnTo>
                  <a:cubicBezTo>
                    <a:pt x="12621" y="28268"/>
                    <a:pt x="12750" y="28139"/>
                    <a:pt x="12750" y="27980"/>
                  </a:cubicBezTo>
                  <a:lnTo>
                    <a:pt x="12750" y="294"/>
                  </a:lnTo>
                  <a:cubicBezTo>
                    <a:pt x="12750" y="131"/>
                    <a:pt x="12621" y="1"/>
                    <a:pt x="124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5"/>
            <p:cNvSpPr/>
            <p:nvPr/>
          </p:nvSpPr>
          <p:spPr>
            <a:xfrm>
              <a:off x="4868278" y="2627644"/>
              <a:ext cx="224048" cy="318315"/>
            </a:xfrm>
            <a:custGeom>
              <a:avLst/>
              <a:gdLst/>
              <a:ahLst/>
              <a:cxnLst/>
              <a:rect l="l" t="t" r="r" b="b"/>
              <a:pathLst>
                <a:path w="13552" h="19251" extrusionOk="0">
                  <a:moveTo>
                    <a:pt x="1" y="1"/>
                  </a:moveTo>
                  <a:lnTo>
                    <a:pt x="1" y="586"/>
                  </a:lnTo>
                  <a:lnTo>
                    <a:pt x="12972" y="586"/>
                  </a:lnTo>
                  <a:lnTo>
                    <a:pt x="12972" y="19251"/>
                  </a:lnTo>
                  <a:lnTo>
                    <a:pt x="13552" y="19251"/>
                  </a:lnTo>
                  <a:lnTo>
                    <a:pt x="13552" y="293"/>
                  </a:lnTo>
                  <a:cubicBezTo>
                    <a:pt x="13552" y="131"/>
                    <a:pt x="13423" y="1"/>
                    <a:pt x="13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5"/>
            <p:cNvSpPr/>
            <p:nvPr/>
          </p:nvSpPr>
          <p:spPr>
            <a:xfrm>
              <a:off x="2827898" y="3130571"/>
              <a:ext cx="1034372" cy="1409791"/>
            </a:xfrm>
            <a:custGeom>
              <a:avLst/>
              <a:gdLst/>
              <a:ahLst/>
              <a:cxnLst/>
              <a:rect l="l" t="t" r="r" b="b"/>
              <a:pathLst>
                <a:path w="62566" h="85261" extrusionOk="0">
                  <a:moveTo>
                    <a:pt x="2743" y="0"/>
                  </a:moveTo>
                  <a:lnTo>
                    <a:pt x="38" y="83411"/>
                  </a:lnTo>
                  <a:cubicBezTo>
                    <a:pt x="1" y="84420"/>
                    <a:pt x="752" y="85260"/>
                    <a:pt x="1695" y="85260"/>
                  </a:cubicBezTo>
                  <a:cubicBezTo>
                    <a:pt x="2551" y="85260"/>
                    <a:pt x="3265" y="84563"/>
                    <a:pt x="3348" y="83648"/>
                  </a:cubicBezTo>
                  <a:lnTo>
                    <a:pt x="8801" y="15496"/>
                  </a:lnTo>
                  <a:cubicBezTo>
                    <a:pt x="9030" y="12896"/>
                    <a:pt x="11072" y="10904"/>
                    <a:pt x="13506" y="10904"/>
                  </a:cubicBezTo>
                  <a:lnTo>
                    <a:pt x="49061" y="10904"/>
                  </a:lnTo>
                  <a:cubicBezTo>
                    <a:pt x="51500" y="10904"/>
                    <a:pt x="53537" y="12896"/>
                    <a:pt x="53766" y="15496"/>
                  </a:cubicBezTo>
                  <a:lnTo>
                    <a:pt x="59219" y="83648"/>
                  </a:lnTo>
                  <a:cubicBezTo>
                    <a:pt x="59302" y="84563"/>
                    <a:pt x="60016" y="85260"/>
                    <a:pt x="60872" y="85260"/>
                  </a:cubicBezTo>
                  <a:cubicBezTo>
                    <a:pt x="61815" y="85260"/>
                    <a:pt x="62566" y="84420"/>
                    <a:pt x="62529" y="83411"/>
                  </a:cubicBezTo>
                  <a:lnTo>
                    <a:pt x="59824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5"/>
            <p:cNvSpPr/>
            <p:nvPr/>
          </p:nvSpPr>
          <p:spPr>
            <a:xfrm>
              <a:off x="2823351" y="3125727"/>
              <a:ext cx="1043482" cy="1419447"/>
            </a:xfrm>
            <a:custGeom>
              <a:avLst/>
              <a:gdLst/>
              <a:ahLst/>
              <a:cxnLst/>
              <a:rect l="l" t="t" r="r" b="b"/>
              <a:pathLst>
                <a:path w="63117" h="85845" extrusionOk="0">
                  <a:moveTo>
                    <a:pt x="59819" y="585"/>
                  </a:moveTo>
                  <a:lnTo>
                    <a:pt x="62515" y="83712"/>
                  </a:lnTo>
                  <a:cubicBezTo>
                    <a:pt x="62528" y="84141"/>
                    <a:pt x="62374" y="84555"/>
                    <a:pt x="62090" y="84852"/>
                  </a:cubicBezTo>
                  <a:cubicBezTo>
                    <a:pt x="61835" y="85114"/>
                    <a:pt x="61501" y="85261"/>
                    <a:pt x="61147" y="85261"/>
                  </a:cubicBezTo>
                  <a:cubicBezTo>
                    <a:pt x="60436" y="85261"/>
                    <a:pt x="59852" y="84684"/>
                    <a:pt x="59785" y="83916"/>
                  </a:cubicBezTo>
                  <a:lnTo>
                    <a:pt x="54334" y="15764"/>
                  </a:lnTo>
                  <a:cubicBezTo>
                    <a:pt x="54083" y="12997"/>
                    <a:pt x="51937" y="10910"/>
                    <a:pt x="49336" y="10910"/>
                  </a:cubicBezTo>
                  <a:lnTo>
                    <a:pt x="13781" y="10910"/>
                  </a:lnTo>
                  <a:cubicBezTo>
                    <a:pt x="11180" y="10910"/>
                    <a:pt x="9034" y="12997"/>
                    <a:pt x="8783" y="15769"/>
                  </a:cubicBezTo>
                  <a:lnTo>
                    <a:pt x="3336" y="83916"/>
                  </a:lnTo>
                  <a:cubicBezTo>
                    <a:pt x="3264" y="84684"/>
                    <a:pt x="2680" y="85261"/>
                    <a:pt x="1970" y="85261"/>
                  </a:cubicBezTo>
                  <a:cubicBezTo>
                    <a:pt x="1619" y="85261"/>
                    <a:pt x="1282" y="85114"/>
                    <a:pt x="1027" y="84852"/>
                  </a:cubicBezTo>
                  <a:cubicBezTo>
                    <a:pt x="743" y="84555"/>
                    <a:pt x="588" y="84141"/>
                    <a:pt x="601" y="83712"/>
                  </a:cubicBezTo>
                  <a:lnTo>
                    <a:pt x="3298" y="585"/>
                  </a:lnTo>
                  <a:close/>
                  <a:moveTo>
                    <a:pt x="3018" y="1"/>
                  </a:moveTo>
                  <a:cubicBezTo>
                    <a:pt x="2860" y="1"/>
                    <a:pt x="2730" y="126"/>
                    <a:pt x="2725" y="284"/>
                  </a:cubicBezTo>
                  <a:lnTo>
                    <a:pt x="20" y="83695"/>
                  </a:lnTo>
                  <a:cubicBezTo>
                    <a:pt x="0" y="84280"/>
                    <a:pt x="213" y="84847"/>
                    <a:pt x="609" y="85257"/>
                  </a:cubicBezTo>
                  <a:cubicBezTo>
                    <a:pt x="977" y="85636"/>
                    <a:pt x="1457" y="85845"/>
                    <a:pt x="1970" y="85845"/>
                  </a:cubicBezTo>
                  <a:cubicBezTo>
                    <a:pt x="2981" y="85845"/>
                    <a:pt x="3820" y="85035"/>
                    <a:pt x="3912" y="83962"/>
                  </a:cubicBezTo>
                  <a:lnTo>
                    <a:pt x="9363" y="15819"/>
                  </a:lnTo>
                  <a:cubicBezTo>
                    <a:pt x="9585" y="13351"/>
                    <a:pt x="11484" y="11490"/>
                    <a:pt x="13781" y="11490"/>
                  </a:cubicBezTo>
                  <a:lnTo>
                    <a:pt x="49336" y="11490"/>
                  </a:lnTo>
                  <a:cubicBezTo>
                    <a:pt x="51632" y="11490"/>
                    <a:pt x="53532" y="13351"/>
                    <a:pt x="53754" y="15814"/>
                  </a:cubicBezTo>
                  <a:lnTo>
                    <a:pt x="59205" y="83966"/>
                  </a:lnTo>
                  <a:cubicBezTo>
                    <a:pt x="59301" y="85035"/>
                    <a:pt x="60136" y="85845"/>
                    <a:pt x="61147" y="85845"/>
                  </a:cubicBezTo>
                  <a:cubicBezTo>
                    <a:pt x="61660" y="85845"/>
                    <a:pt x="62145" y="85636"/>
                    <a:pt x="62507" y="85257"/>
                  </a:cubicBezTo>
                  <a:cubicBezTo>
                    <a:pt x="62904" y="84847"/>
                    <a:pt x="63116" y="84280"/>
                    <a:pt x="63096" y="83695"/>
                  </a:cubicBezTo>
                  <a:lnTo>
                    <a:pt x="60391" y="284"/>
                  </a:lnTo>
                  <a:cubicBezTo>
                    <a:pt x="60386" y="126"/>
                    <a:pt x="60257" y="1"/>
                    <a:pt x="600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5"/>
            <p:cNvSpPr/>
            <p:nvPr/>
          </p:nvSpPr>
          <p:spPr>
            <a:xfrm>
              <a:off x="2871167" y="3130571"/>
              <a:ext cx="947841" cy="63445"/>
            </a:xfrm>
            <a:custGeom>
              <a:avLst/>
              <a:gdLst/>
              <a:ahLst/>
              <a:cxnLst/>
              <a:rect l="l" t="t" r="r" b="b"/>
              <a:pathLst>
                <a:path w="57332" h="3837" extrusionOk="0">
                  <a:moveTo>
                    <a:pt x="126" y="0"/>
                  </a:moveTo>
                  <a:lnTo>
                    <a:pt x="1" y="3836"/>
                  </a:lnTo>
                  <a:lnTo>
                    <a:pt x="57332" y="3836"/>
                  </a:lnTo>
                  <a:lnTo>
                    <a:pt x="572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5"/>
            <p:cNvSpPr/>
            <p:nvPr/>
          </p:nvSpPr>
          <p:spPr>
            <a:xfrm>
              <a:off x="2866339" y="3125727"/>
              <a:ext cx="957513" cy="73134"/>
            </a:xfrm>
            <a:custGeom>
              <a:avLst/>
              <a:gdLst/>
              <a:ahLst/>
              <a:cxnLst/>
              <a:rect l="l" t="t" r="r" b="b"/>
              <a:pathLst>
                <a:path w="57917" h="4423" extrusionOk="0">
                  <a:moveTo>
                    <a:pt x="57219" y="585"/>
                  </a:moveTo>
                  <a:lnTo>
                    <a:pt x="57323" y="3841"/>
                  </a:lnTo>
                  <a:lnTo>
                    <a:pt x="593" y="3841"/>
                  </a:lnTo>
                  <a:lnTo>
                    <a:pt x="698" y="585"/>
                  </a:lnTo>
                  <a:close/>
                  <a:moveTo>
                    <a:pt x="418" y="1"/>
                  </a:moveTo>
                  <a:cubicBezTo>
                    <a:pt x="260" y="1"/>
                    <a:pt x="130" y="126"/>
                    <a:pt x="125" y="284"/>
                  </a:cubicBezTo>
                  <a:lnTo>
                    <a:pt x="0" y="4121"/>
                  </a:lnTo>
                  <a:cubicBezTo>
                    <a:pt x="0" y="4201"/>
                    <a:pt x="30" y="4276"/>
                    <a:pt x="84" y="4334"/>
                  </a:cubicBezTo>
                  <a:cubicBezTo>
                    <a:pt x="138" y="4388"/>
                    <a:pt x="214" y="4422"/>
                    <a:pt x="293" y="4422"/>
                  </a:cubicBezTo>
                  <a:lnTo>
                    <a:pt x="57624" y="4422"/>
                  </a:lnTo>
                  <a:cubicBezTo>
                    <a:pt x="57703" y="4422"/>
                    <a:pt x="57778" y="4388"/>
                    <a:pt x="57832" y="4334"/>
                  </a:cubicBezTo>
                  <a:cubicBezTo>
                    <a:pt x="57886" y="4276"/>
                    <a:pt x="57917" y="4201"/>
                    <a:pt x="57917" y="4121"/>
                  </a:cubicBezTo>
                  <a:lnTo>
                    <a:pt x="57791" y="284"/>
                  </a:lnTo>
                  <a:cubicBezTo>
                    <a:pt x="57786" y="126"/>
                    <a:pt x="57657" y="1"/>
                    <a:pt x="574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5"/>
            <p:cNvSpPr/>
            <p:nvPr/>
          </p:nvSpPr>
          <p:spPr>
            <a:xfrm>
              <a:off x="4977004" y="3130571"/>
              <a:ext cx="1034389" cy="1409791"/>
            </a:xfrm>
            <a:custGeom>
              <a:avLst/>
              <a:gdLst/>
              <a:ahLst/>
              <a:cxnLst/>
              <a:rect l="l" t="t" r="r" b="b"/>
              <a:pathLst>
                <a:path w="62567" h="85261" extrusionOk="0">
                  <a:moveTo>
                    <a:pt x="2743" y="0"/>
                  </a:moveTo>
                  <a:lnTo>
                    <a:pt x="34" y="83411"/>
                  </a:lnTo>
                  <a:cubicBezTo>
                    <a:pt x="1" y="84420"/>
                    <a:pt x="752" y="85260"/>
                    <a:pt x="1696" y="85260"/>
                  </a:cubicBezTo>
                  <a:cubicBezTo>
                    <a:pt x="2551" y="85260"/>
                    <a:pt x="3265" y="84563"/>
                    <a:pt x="3349" y="83648"/>
                  </a:cubicBezTo>
                  <a:lnTo>
                    <a:pt x="8800" y="15496"/>
                  </a:lnTo>
                  <a:cubicBezTo>
                    <a:pt x="9030" y="12896"/>
                    <a:pt x="11068" y="10904"/>
                    <a:pt x="13505" y="10904"/>
                  </a:cubicBezTo>
                  <a:lnTo>
                    <a:pt x="49057" y="10904"/>
                  </a:lnTo>
                  <a:cubicBezTo>
                    <a:pt x="51495" y="10904"/>
                    <a:pt x="53532" y="12896"/>
                    <a:pt x="53766" y="15496"/>
                  </a:cubicBezTo>
                  <a:lnTo>
                    <a:pt x="59218" y="83648"/>
                  </a:lnTo>
                  <a:cubicBezTo>
                    <a:pt x="59297" y="84563"/>
                    <a:pt x="60016" y="85260"/>
                    <a:pt x="60871" y="85260"/>
                  </a:cubicBezTo>
                  <a:cubicBezTo>
                    <a:pt x="61811" y="85260"/>
                    <a:pt x="62567" y="84420"/>
                    <a:pt x="62529" y="83411"/>
                  </a:cubicBezTo>
                  <a:lnTo>
                    <a:pt x="5982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5"/>
            <p:cNvSpPr/>
            <p:nvPr/>
          </p:nvSpPr>
          <p:spPr>
            <a:xfrm>
              <a:off x="4972441" y="3125727"/>
              <a:ext cx="1043515" cy="1419447"/>
            </a:xfrm>
            <a:custGeom>
              <a:avLst/>
              <a:gdLst/>
              <a:ahLst/>
              <a:cxnLst/>
              <a:rect l="l" t="t" r="r" b="b"/>
              <a:pathLst>
                <a:path w="63119" h="85845" extrusionOk="0">
                  <a:moveTo>
                    <a:pt x="59820" y="585"/>
                  </a:moveTo>
                  <a:lnTo>
                    <a:pt x="62517" y="83712"/>
                  </a:lnTo>
                  <a:cubicBezTo>
                    <a:pt x="62529" y="84141"/>
                    <a:pt x="62375" y="84555"/>
                    <a:pt x="62091" y="84852"/>
                  </a:cubicBezTo>
                  <a:cubicBezTo>
                    <a:pt x="61837" y="85114"/>
                    <a:pt x="61498" y="85261"/>
                    <a:pt x="61147" y="85261"/>
                  </a:cubicBezTo>
                  <a:cubicBezTo>
                    <a:pt x="60438" y="85261"/>
                    <a:pt x="59853" y="84684"/>
                    <a:pt x="59783" y="83916"/>
                  </a:cubicBezTo>
                  <a:lnTo>
                    <a:pt x="54330" y="15764"/>
                  </a:lnTo>
                  <a:cubicBezTo>
                    <a:pt x="54084" y="12997"/>
                    <a:pt x="51938" y="10910"/>
                    <a:pt x="49338" y="10910"/>
                  </a:cubicBezTo>
                  <a:lnTo>
                    <a:pt x="13781" y="10910"/>
                  </a:lnTo>
                  <a:cubicBezTo>
                    <a:pt x="11180" y="10910"/>
                    <a:pt x="9030" y="12997"/>
                    <a:pt x="8785" y="15769"/>
                  </a:cubicBezTo>
                  <a:lnTo>
                    <a:pt x="3332" y="83916"/>
                  </a:lnTo>
                  <a:cubicBezTo>
                    <a:pt x="3265" y="84684"/>
                    <a:pt x="2677" y="85261"/>
                    <a:pt x="1972" y="85261"/>
                  </a:cubicBezTo>
                  <a:cubicBezTo>
                    <a:pt x="1616" y="85261"/>
                    <a:pt x="1282" y="85114"/>
                    <a:pt x="1028" y="84852"/>
                  </a:cubicBezTo>
                  <a:cubicBezTo>
                    <a:pt x="744" y="84555"/>
                    <a:pt x="585" y="84141"/>
                    <a:pt x="602" y="83712"/>
                  </a:cubicBezTo>
                  <a:lnTo>
                    <a:pt x="3299" y="585"/>
                  </a:lnTo>
                  <a:close/>
                  <a:moveTo>
                    <a:pt x="3019" y="1"/>
                  </a:moveTo>
                  <a:cubicBezTo>
                    <a:pt x="2860" y="1"/>
                    <a:pt x="2731" y="126"/>
                    <a:pt x="2727" y="284"/>
                  </a:cubicBezTo>
                  <a:lnTo>
                    <a:pt x="22" y="83695"/>
                  </a:lnTo>
                  <a:cubicBezTo>
                    <a:pt x="1" y="84280"/>
                    <a:pt x="213" y="84847"/>
                    <a:pt x="610" y="85257"/>
                  </a:cubicBezTo>
                  <a:cubicBezTo>
                    <a:pt x="974" y="85636"/>
                    <a:pt x="1458" y="85845"/>
                    <a:pt x="1972" y="85845"/>
                  </a:cubicBezTo>
                  <a:cubicBezTo>
                    <a:pt x="2982" y="85845"/>
                    <a:pt x="3816" y="85035"/>
                    <a:pt x="3913" y="83962"/>
                  </a:cubicBezTo>
                  <a:lnTo>
                    <a:pt x="9365" y="15819"/>
                  </a:lnTo>
                  <a:cubicBezTo>
                    <a:pt x="9586" y="13351"/>
                    <a:pt x="11481" y="11490"/>
                    <a:pt x="13781" y="11490"/>
                  </a:cubicBezTo>
                  <a:lnTo>
                    <a:pt x="49338" y="11490"/>
                  </a:lnTo>
                  <a:cubicBezTo>
                    <a:pt x="51633" y="11490"/>
                    <a:pt x="53533" y="13351"/>
                    <a:pt x="53754" y="15814"/>
                  </a:cubicBezTo>
                  <a:lnTo>
                    <a:pt x="59207" y="83966"/>
                  </a:lnTo>
                  <a:cubicBezTo>
                    <a:pt x="59298" y="85035"/>
                    <a:pt x="60134" y="85845"/>
                    <a:pt x="61147" y="85845"/>
                  </a:cubicBezTo>
                  <a:cubicBezTo>
                    <a:pt x="61656" y="85845"/>
                    <a:pt x="62141" y="85636"/>
                    <a:pt x="62508" y="85257"/>
                  </a:cubicBezTo>
                  <a:cubicBezTo>
                    <a:pt x="62901" y="84847"/>
                    <a:pt x="63118" y="84280"/>
                    <a:pt x="63097" y="83695"/>
                  </a:cubicBezTo>
                  <a:lnTo>
                    <a:pt x="60392" y="284"/>
                  </a:lnTo>
                  <a:cubicBezTo>
                    <a:pt x="60384" y="126"/>
                    <a:pt x="60259" y="1"/>
                    <a:pt x="600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5"/>
            <p:cNvSpPr/>
            <p:nvPr/>
          </p:nvSpPr>
          <p:spPr>
            <a:xfrm>
              <a:off x="5024506" y="3130571"/>
              <a:ext cx="947825" cy="63445"/>
            </a:xfrm>
            <a:custGeom>
              <a:avLst/>
              <a:gdLst/>
              <a:ahLst/>
              <a:cxnLst/>
              <a:rect l="l" t="t" r="r" b="b"/>
              <a:pathLst>
                <a:path w="57331" h="3837" extrusionOk="0">
                  <a:moveTo>
                    <a:pt x="125" y="0"/>
                  </a:moveTo>
                  <a:lnTo>
                    <a:pt x="0" y="3836"/>
                  </a:lnTo>
                  <a:lnTo>
                    <a:pt x="57330" y="3836"/>
                  </a:lnTo>
                  <a:lnTo>
                    <a:pt x="5720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5"/>
            <p:cNvSpPr/>
            <p:nvPr/>
          </p:nvSpPr>
          <p:spPr>
            <a:xfrm>
              <a:off x="5019661" y="3125727"/>
              <a:ext cx="957496" cy="73134"/>
            </a:xfrm>
            <a:custGeom>
              <a:avLst/>
              <a:gdLst/>
              <a:ahLst/>
              <a:cxnLst/>
              <a:rect l="l" t="t" r="r" b="b"/>
              <a:pathLst>
                <a:path w="57916" h="4423" extrusionOk="0">
                  <a:moveTo>
                    <a:pt x="57218" y="585"/>
                  </a:moveTo>
                  <a:lnTo>
                    <a:pt x="57323" y="3841"/>
                  </a:lnTo>
                  <a:lnTo>
                    <a:pt x="594" y="3841"/>
                  </a:lnTo>
                  <a:lnTo>
                    <a:pt x="698" y="585"/>
                  </a:lnTo>
                  <a:close/>
                  <a:moveTo>
                    <a:pt x="418" y="1"/>
                  </a:moveTo>
                  <a:cubicBezTo>
                    <a:pt x="259" y="1"/>
                    <a:pt x="130" y="126"/>
                    <a:pt x="126" y="284"/>
                  </a:cubicBezTo>
                  <a:lnTo>
                    <a:pt x="0" y="4121"/>
                  </a:lnTo>
                  <a:cubicBezTo>
                    <a:pt x="0" y="4201"/>
                    <a:pt x="30" y="4276"/>
                    <a:pt x="84" y="4334"/>
                  </a:cubicBezTo>
                  <a:cubicBezTo>
                    <a:pt x="138" y="4388"/>
                    <a:pt x="213" y="4422"/>
                    <a:pt x="293" y="4422"/>
                  </a:cubicBezTo>
                  <a:lnTo>
                    <a:pt x="57623" y="4422"/>
                  </a:lnTo>
                  <a:cubicBezTo>
                    <a:pt x="57703" y="4422"/>
                    <a:pt x="57779" y="4388"/>
                    <a:pt x="57833" y="4334"/>
                  </a:cubicBezTo>
                  <a:cubicBezTo>
                    <a:pt x="57887" y="4276"/>
                    <a:pt x="57916" y="4201"/>
                    <a:pt x="57916" y="4121"/>
                  </a:cubicBezTo>
                  <a:lnTo>
                    <a:pt x="57791" y="284"/>
                  </a:lnTo>
                  <a:cubicBezTo>
                    <a:pt x="57787" y="126"/>
                    <a:pt x="57657" y="1"/>
                    <a:pt x="574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5"/>
            <p:cNvSpPr/>
            <p:nvPr/>
          </p:nvSpPr>
          <p:spPr>
            <a:xfrm>
              <a:off x="3840739" y="3045256"/>
              <a:ext cx="615869" cy="32243"/>
            </a:xfrm>
            <a:custGeom>
              <a:avLst/>
              <a:gdLst/>
              <a:ahLst/>
              <a:cxnLst/>
              <a:rect l="l" t="t" r="r" b="b"/>
              <a:pathLst>
                <a:path w="37252" h="1950" extrusionOk="0">
                  <a:moveTo>
                    <a:pt x="0" y="0"/>
                  </a:moveTo>
                  <a:lnTo>
                    <a:pt x="0" y="1950"/>
                  </a:lnTo>
                  <a:lnTo>
                    <a:pt x="37251" y="1950"/>
                  </a:lnTo>
                  <a:lnTo>
                    <a:pt x="37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5"/>
            <p:cNvSpPr/>
            <p:nvPr/>
          </p:nvSpPr>
          <p:spPr>
            <a:xfrm>
              <a:off x="3835911" y="3040412"/>
              <a:ext cx="625458" cy="41850"/>
            </a:xfrm>
            <a:custGeom>
              <a:avLst/>
              <a:gdLst/>
              <a:ahLst/>
              <a:cxnLst/>
              <a:rect l="l" t="t" r="r" b="b"/>
              <a:pathLst>
                <a:path w="37832" h="2531" extrusionOk="0">
                  <a:moveTo>
                    <a:pt x="37251" y="581"/>
                  </a:moveTo>
                  <a:lnTo>
                    <a:pt x="37251" y="1950"/>
                  </a:lnTo>
                  <a:lnTo>
                    <a:pt x="581" y="1950"/>
                  </a:lnTo>
                  <a:lnTo>
                    <a:pt x="581" y="581"/>
                  </a:lnTo>
                  <a:close/>
                  <a:moveTo>
                    <a:pt x="292" y="1"/>
                  </a:moveTo>
                  <a:cubicBezTo>
                    <a:pt x="130" y="1"/>
                    <a:pt x="1" y="130"/>
                    <a:pt x="1" y="293"/>
                  </a:cubicBezTo>
                  <a:lnTo>
                    <a:pt x="1" y="2243"/>
                  </a:lnTo>
                  <a:cubicBezTo>
                    <a:pt x="1" y="2401"/>
                    <a:pt x="130" y="2530"/>
                    <a:pt x="292" y="2530"/>
                  </a:cubicBezTo>
                  <a:lnTo>
                    <a:pt x="37543" y="2530"/>
                  </a:lnTo>
                  <a:cubicBezTo>
                    <a:pt x="37702" y="2530"/>
                    <a:pt x="37832" y="2401"/>
                    <a:pt x="37832" y="2243"/>
                  </a:cubicBezTo>
                  <a:lnTo>
                    <a:pt x="37832" y="293"/>
                  </a:lnTo>
                  <a:cubicBezTo>
                    <a:pt x="37832" y="130"/>
                    <a:pt x="37702" y="1"/>
                    <a:pt x="375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5"/>
            <p:cNvSpPr/>
            <p:nvPr/>
          </p:nvSpPr>
          <p:spPr>
            <a:xfrm>
              <a:off x="3999909" y="3045256"/>
              <a:ext cx="615869" cy="32243"/>
            </a:xfrm>
            <a:custGeom>
              <a:avLst/>
              <a:gdLst/>
              <a:ahLst/>
              <a:cxnLst/>
              <a:rect l="l" t="t" r="r" b="b"/>
              <a:pathLst>
                <a:path w="37252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7252" y="1950"/>
                  </a:lnTo>
                  <a:lnTo>
                    <a:pt x="37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5"/>
            <p:cNvSpPr/>
            <p:nvPr/>
          </p:nvSpPr>
          <p:spPr>
            <a:xfrm>
              <a:off x="3995081" y="3040412"/>
              <a:ext cx="625524" cy="41850"/>
            </a:xfrm>
            <a:custGeom>
              <a:avLst/>
              <a:gdLst/>
              <a:ahLst/>
              <a:cxnLst/>
              <a:rect l="l" t="t" r="r" b="b"/>
              <a:pathLst>
                <a:path w="37836" h="2531" extrusionOk="0">
                  <a:moveTo>
                    <a:pt x="37251" y="581"/>
                  </a:moveTo>
                  <a:lnTo>
                    <a:pt x="37251" y="1950"/>
                  </a:lnTo>
                  <a:lnTo>
                    <a:pt x="585" y="1950"/>
                  </a:lnTo>
                  <a:lnTo>
                    <a:pt x="585" y="581"/>
                  </a:lnTo>
                  <a:close/>
                  <a:moveTo>
                    <a:pt x="293" y="1"/>
                  </a:moveTo>
                  <a:cubicBezTo>
                    <a:pt x="130" y="1"/>
                    <a:pt x="0" y="130"/>
                    <a:pt x="0" y="293"/>
                  </a:cubicBezTo>
                  <a:lnTo>
                    <a:pt x="0" y="2243"/>
                  </a:lnTo>
                  <a:cubicBezTo>
                    <a:pt x="0" y="2401"/>
                    <a:pt x="130" y="2530"/>
                    <a:pt x="293" y="2530"/>
                  </a:cubicBezTo>
                  <a:lnTo>
                    <a:pt x="37544" y="2530"/>
                  </a:lnTo>
                  <a:cubicBezTo>
                    <a:pt x="37702" y="2530"/>
                    <a:pt x="37835" y="2401"/>
                    <a:pt x="37835" y="2243"/>
                  </a:cubicBezTo>
                  <a:lnTo>
                    <a:pt x="37835" y="293"/>
                  </a:lnTo>
                  <a:cubicBezTo>
                    <a:pt x="37835" y="130"/>
                    <a:pt x="37702" y="1"/>
                    <a:pt x="375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5"/>
            <p:cNvSpPr/>
            <p:nvPr/>
          </p:nvSpPr>
          <p:spPr>
            <a:xfrm>
              <a:off x="2796765" y="3077200"/>
              <a:ext cx="3231376" cy="72704"/>
            </a:xfrm>
            <a:custGeom>
              <a:avLst/>
              <a:gdLst/>
              <a:ahLst/>
              <a:cxnLst/>
              <a:rect l="l" t="t" r="r" b="b"/>
              <a:pathLst>
                <a:path w="195456" h="4397" extrusionOk="0">
                  <a:moveTo>
                    <a:pt x="0" y="1"/>
                  </a:moveTo>
                  <a:lnTo>
                    <a:pt x="0" y="4396"/>
                  </a:lnTo>
                  <a:lnTo>
                    <a:pt x="195456" y="4396"/>
                  </a:lnTo>
                  <a:lnTo>
                    <a:pt x="195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5"/>
            <p:cNvSpPr/>
            <p:nvPr/>
          </p:nvSpPr>
          <p:spPr>
            <a:xfrm>
              <a:off x="2792003" y="3072438"/>
              <a:ext cx="3240965" cy="82295"/>
            </a:xfrm>
            <a:custGeom>
              <a:avLst/>
              <a:gdLst/>
              <a:ahLst/>
              <a:cxnLst/>
              <a:rect l="l" t="t" r="r" b="b"/>
              <a:pathLst>
                <a:path w="196036" h="4977" extrusionOk="0">
                  <a:moveTo>
                    <a:pt x="195451" y="581"/>
                  </a:moveTo>
                  <a:lnTo>
                    <a:pt x="195451" y="4393"/>
                  </a:lnTo>
                  <a:lnTo>
                    <a:pt x="581" y="4393"/>
                  </a:lnTo>
                  <a:lnTo>
                    <a:pt x="581" y="581"/>
                  </a:lnTo>
                  <a:close/>
                  <a:moveTo>
                    <a:pt x="288" y="0"/>
                  </a:moveTo>
                  <a:cubicBezTo>
                    <a:pt x="130" y="0"/>
                    <a:pt x="1" y="131"/>
                    <a:pt x="1" y="289"/>
                  </a:cubicBezTo>
                  <a:lnTo>
                    <a:pt x="1" y="4684"/>
                  </a:lnTo>
                  <a:cubicBezTo>
                    <a:pt x="1" y="4844"/>
                    <a:pt x="130" y="4977"/>
                    <a:pt x="288" y="4977"/>
                  </a:cubicBezTo>
                  <a:lnTo>
                    <a:pt x="195744" y="4977"/>
                  </a:lnTo>
                  <a:cubicBezTo>
                    <a:pt x="195906" y="4977"/>
                    <a:pt x="196035" y="4844"/>
                    <a:pt x="196035" y="4684"/>
                  </a:cubicBezTo>
                  <a:lnTo>
                    <a:pt x="196035" y="289"/>
                  </a:lnTo>
                  <a:cubicBezTo>
                    <a:pt x="196035" y="131"/>
                    <a:pt x="195906" y="0"/>
                    <a:pt x="1957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5"/>
            <p:cNvSpPr/>
            <p:nvPr/>
          </p:nvSpPr>
          <p:spPr>
            <a:xfrm>
              <a:off x="3712222" y="3077200"/>
              <a:ext cx="2315988" cy="72704"/>
            </a:xfrm>
            <a:custGeom>
              <a:avLst/>
              <a:gdLst/>
              <a:ahLst/>
              <a:cxnLst/>
              <a:rect l="l" t="t" r="r" b="b"/>
              <a:pathLst>
                <a:path w="140087" h="4397" extrusionOk="0">
                  <a:moveTo>
                    <a:pt x="1" y="1"/>
                  </a:moveTo>
                  <a:lnTo>
                    <a:pt x="1" y="4396"/>
                  </a:lnTo>
                  <a:lnTo>
                    <a:pt x="140087" y="4396"/>
                  </a:lnTo>
                  <a:lnTo>
                    <a:pt x="140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5"/>
            <p:cNvSpPr/>
            <p:nvPr/>
          </p:nvSpPr>
          <p:spPr>
            <a:xfrm>
              <a:off x="3707378" y="3072438"/>
              <a:ext cx="2325660" cy="82295"/>
            </a:xfrm>
            <a:custGeom>
              <a:avLst/>
              <a:gdLst/>
              <a:ahLst/>
              <a:cxnLst/>
              <a:rect l="l" t="t" r="r" b="b"/>
              <a:pathLst>
                <a:path w="140672" h="4977" extrusionOk="0">
                  <a:moveTo>
                    <a:pt x="140087" y="581"/>
                  </a:moveTo>
                  <a:lnTo>
                    <a:pt x="140087" y="4393"/>
                  </a:lnTo>
                  <a:lnTo>
                    <a:pt x="581" y="4393"/>
                  </a:lnTo>
                  <a:lnTo>
                    <a:pt x="581" y="581"/>
                  </a:lnTo>
                  <a:close/>
                  <a:moveTo>
                    <a:pt x="294" y="0"/>
                  </a:moveTo>
                  <a:cubicBezTo>
                    <a:pt x="130" y="0"/>
                    <a:pt x="1" y="131"/>
                    <a:pt x="1" y="289"/>
                  </a:cubicBezTo>
                  <a:lnTo>
                    <a:pt x="1" y="4684"/>
                  </a:lnTo>
                  <a:cubicBezTo>
                    <a:pt x="1" y="4844"/>
                    <a:pt x="130" y="4977"/>
                    <a:pt x="294" y="4977"/>
                  </a:cubicBezTo>
                  <a:lnTo>
                    <a:pt x="140380" y="4977"/>
                  </a:lnTo>
                  <a:cubicBezTo>
                    <a:pt x="140542" y="4977"/>
                    <a:pt x="140671" y="4844"/>
                    <a:pt x="140671" y="4684"/>
                  </a:cubicBezTo>
                  <a:lnTo>
                    <a:pt x="140671" y="289"/>
                  </a:lnTo>
                  <a:cubicBezTo>
                    <a:pt x="140671" y="131"/>
                    <a:pt x="140542" y="0"/>
                    <a:pt x="1403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4" name="Google Shape;2134;p55"/>
          <p:cNvSpPr txBox="1"/>
          <p:nvPr/>
        </p:nvSpPr>
        <p:spPr>
          <a:xfrm>
            <a:off x="2879137" y="1392023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sr-Latn-RS" b="1" dirty="0" smtClean="0">
                <a:solidFill>
                  <a:srgbClr val="434343"/>
                </a:solidFill>
                <a:latin typeface="Century Gothic" pitchFamily="34" charset="0"/>
                <a:ea typeface="Oswald"/>
                <a:cs typeface="Oswald"/>
                <a:sym typeface="Oswald"/>
              </a:rPr>
              <a:t>Jovan Vješica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sr-Latn-RS" b="1" dirty="0" smtClean="0">
                <a:solidFill>
                  <a:srgbClr val="434343"/>
                </a:solidFill>
                <a:latin typeface="Century Gothic" pitchFamily="34" charset="0"/>
                <a:ea typeface="Oswald"/>
                <a:cs typeface="Oswald"/>
                <a:sym typeface="Oswald"/>
              </a:rPr>
              <a:t>1036</a:t>
            </a:r>
            <a:endParaRPr b="1" dirty="0">
              <a:solidFill>
                <a:srgbClr val="434343"/>
              </a:solidFill>
              <a:latin typeface="Century Gothic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2136" name="Google Shape;2136;p55"/>
          <p:cNvSpPr txBox="1"/>
          <p:nvPr/>
        </p:nvSpPr>
        <p:spPr>
          <a:xfrm>
            <a:off x="1752600" y="2747476"/>
            <a:ext cx="1774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sr-Latn-RS" b="1" dirty="0" smtClean="0">
                <a:solidFill>
                  <a:srgbClr val="434343"/>
                </a:solidFill>
                <a:latin typeface="Century Gothic" pitchFamily="34" charset="0"/>
                <a:ea typeface="Oswald"/>
                <a:cs typeface="Oswald"/>
                <a:sym typeface="Oswald"/>
              </a:rPr>
              <a:t>Teodora Đorđević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sr-Latn-RS" b="1" dirty="0" smtClean="0">
                <a:solidFill>
                  <a:srgbClr val="434343"/>
                </a:solidFill>
                <a:latin typeface="Century Gothic" pitchFamily="34" charset="0"/>
                <a:ea typeface="Oswald"/>
                <a:cs typeface="Oswald"/>
                <a:sym typeface="Oswald"/>
              </a:rPr>
              <a:t>1037</a:t>
            </a:r>
            <a:endParaRPr b="1" dirty="0">
              <a:solidFill>
                <a:srgbClr val="434343"/>
              </a:solidFill>
              <a:latin typeface="Century Gothic" pitchFamily="34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75286"/>
            <a:ext cx="4076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000" b="1" dirty="0" smtClean="0">
                <a:solidFill>
                  <a:srgbClr val="434343"/>
                </a:solidFill>
                <a:latin typeface="Century Gothic" pitchFamily="34" charset="0"/>
              </a:rPr>
              <a:t>Budućnost</a:t>
            </a:r>
            <a:endParaRPr lang="en-US" sz="6000" b="1" dirty="0">
              <a:solidFill>
                <a:srgbClr val="434343"/>
              </a:solidFill>
              <a:latin typeface="Century Gothic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6" y="0"/>
            <a:ext cx="91558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6096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b="1" dirty="0" smtClean="0">
                <a:latin typeface="Century Gothic" pitchFamily="34" charset="0"/>
              </a:rPr>
              <a:t>Razumevanje ASP.NET Core-a</a:t>
            </a:r>
            <a:endParaRPr lang="en-US" sz="3200" b="1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846" y="1123950"/>
            <a:ext cx="584084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spcBef>
                <a:spcPts val="600"/>
              </a:spcBef>
              <a:buFont typeface="Wingdings" pitchFamily="2" charset="2"/>
              <a:buChar char="ü"/>
            </a:pPr>
            <a:r>
              <a:rPr lang="sr-Latn-RS" sz="1600" dirty="0" smtClean="0">
                <a:latin typeface="Century Gothic" pitchFamily="34" charset="0"/>
              </a:rPr>
              <a:t>2015. godine je Majkrosoft objavio novi pravac za </a:t>
            </a:r>
            <a:r>
              <a:rPr lang="sr-Latn-RS" sz="1600" dirty="0" smtClean="0">
                <a:latin typeface="Century Gothic" pitchFamily="34" charset="0"/>
              </a:rPr>
              <a:t>ASP.NET i </a:t>
            </a:r>
            <a:r>
              <a:rPr lang="sr-Latn-RS" sz="1600" dirty="0" smtClean="0">
                <a:latin typeface="Century Gothic" pitchFamily="34" charset="0"/>
              </a:rPr>
              <a:t>MVC Framework</a:t>
            </a:r>
          </a:p>
          <a:p>
            <a:pPr marL="285750" indent="-285750" algn="ctr">
              <a:spcBef>
                <a:spcPts val="600"/>
              </a:spcBef>
              <a:buFont typeface="Wingdings" pitchFamily="2" charset="2"/>
              <a:buChar char="ü"/>
            </a:pPr>
            <a:r>
              <a:rPr lang="sr-Latn-RS" sz="1600" dirty="0">
                <a:latin typeface="Century Gothic" pitchFamily="34" charset="0"/>
              </a:rPr>
              <a:t>K</a:t>
            </a:r>
            <a:r>
              <a:rPr lang="sr-Latn-RS" sz="1600" dirty="0" smtClean="0">
                <a:latin typeface="Century Gothic" pitchFamily="34" charset="0"/>
              </a:rPr>
              <a:t>reiranje ASP.NET Core-a</a:t>
            </a:r>
          </a:p>
          <a:p>
            <a:pPr marL="285750" indent="-285750" algn="ctr">
              <a:spcBef>
                <a:spcPts val="600"/>
              </a:spcBef>
              <a:buFont typeface="Wingdings" pitchFamily="2" charset="2"/>
              <a:buChar char="ü"/>
            </a:pPr>
            <a:r>
              <a:rPr lang="sr-Latn-RS" sz="1600" dirty="0">
                <a:latin typeface="Century Gothic" pitchFamily="34" charset="0"/>
              </a:rPr>
              <a:t>I</a:t>
            </a:r>
            <a:r>
              <a:rPr lang="sr-Latn-RS" sz="1600" dirty="0" smtClean="0">
                <a:latin typeface="Century Gothic" pitchFamily="34" charset="0"/>
              </a:rPr>
              <a:t>zgrađen nad .NET Core-om što je kros-platformska verzija </a:t>
            </a:r>
          </a:p>
          <a:p>
            <a:pPr marL="285750" indent="-285750" algn="ctr">
              <a:spcBef>
                <a:spcPts val="600"/>
              </a:spcBef>
              <a:buFont typeface="Wingdings" pitchFamily="2" charset="2"/>
              <a:buChar char="ü"/>
            </a:pPr>
            <a:r>
              <a:rPr lang="sr-Latn-RS" sz="1600" dirty="0" smtClean="0">
                <a:latin typeface="Century Gothic" pitchFamily="34" charset="0"/>
              </a:rPr>
              <a:t>      .NET Framework-a bez Windows specifičnih API-ja</a:t>
            </a:r>
          </a:p>
          <a:p>
            <a:pPr marL="285750" indent="-285750" algn="ctr">
              <a:spcBef>
                <a:spcPts val="600"/>
              </a:spcBef>
              <a:buFont typeface="Wingdings" pitchFamily="2" charset="2"/>
              <a:buChar char="ü"/>
            </a:pPr>
            <a:r>
              <a:rPr lang="sr-Latn-RS" sz="1600" dirty="0">
                <a:latin typeface="Century Gothic" pitchFamily="34" charset="0"/>
              </a:rPr>
              <a:t>N</a:t>
            </a:r>
            <a:r>
              <a:rPr lang="sr-Latn-RS" sz="1600" dirty="0" smtClean="0">
                <a:latin typeface="Century Gothic" pitchFamily="34" charset="0"/>
              </a:rPr>
              <a:t>a ovaj način je Majkrosoft proširio horizonte .NET-u  i učinio mogućim razvijanje .ASP.NET Core web aplikacija i na Linux-u i na macOS-u.</a:t>
            </a:r>
          </a:p>
          <a:p>
            <a:pPr marL="285750" indent="-285750" algn="ctr">
              <a:spcBef>
                <a:spcPts val="600"/>
              </a:spcBef>
              <a:buFont typeface="Wingdings" pitchFamily="2" charset="2"/>
              <a:buChar char="ü"/>
            </a:pPr>
            <a:r>
              <a:rPr lang="sr-Latn-RS" sz="1600" dirty="0" smtClean="0">
                <a:latin typeface="Century Gothic" pitchFamily="34" charset="0"/>
              </a:rPr>
              <a:t>Kompletno novi i </a:t>
            </a:r>
            <a:r>
              <a:rPr lang="sr-Latn-RS" sz="1600" dirty="0">
                <a:latin typeface="Century Gothic" pitchFamily="34" charset="0"/>
              </a:rPr>
              <a:t>jednostavniji</a:t>
            </a:r>
            <a:r>
              <a:rPr lang="sr-Latn-RS" sz="1600" dirty="0" smtClean="0">
                <a:latin typeface="Century Gothic" pitchFamily="34" charset="0"/>
              </a:rPr>
              <a:t> framework</a:t>
            </a:r>
          </a:p>
          <a:p>
            <a:pPr marL="285750" indent="-285750" algn="ctr">
              <a:spcBef>
                <a:spcPts val="600"/>
              </a:spcBef>
              <a:buFont typeface="Wingdings" pitchFamily="2" charset="2"/>
              <a:buChar char="ü"/>
            </a:pPr>
            <a:r>
              <a:rPr lang="sr-Latn-RS" sz="1600" dirty="0" smtClean="0">
                <a:latin typeface="Century Gothic" pitchFamily="34" charset="0"/>
              </a:rPr>
              <a:t>Podržava funkcionalnosti originalnog ASP.NET MVC Framework-a  izgrađenog nad novom platformom</a:t>
            </a:r>
          </a:p>
          <a:p>
            <a:pPr marL="285750" indent="-285750" algn="r">
              <a:spcBef>
                <a:spcPts val="600"/>
              </a:spcBef>
              <a:buFont typeface="Wingdings" pitchFamily="2" charset="2"/>
              <a:buChar char="ü"/>
            </a:pP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63467"/>
            <a:ext cx="2057400" cy="13249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548777" y="1994276"/>
            <a:ext cx="4434861" cy="25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Wingdings" pitchFamily="2" charset="2"/>
              <a:buChar char="ü"/>
            </a:pPr>
            <a:r>
              <a:rPr lang="sr-Latn-RS" sz="1400" dirty="0" smtClean="0">
                <a:solidFill>
                  <a:srgbClr val="434343"/>
                </a:solidFill>
                <a:latin typeface="Century Gothic" pitchFamily="34" charset="0"/>
              </a:rPr>
              <a:t>ASP.NET Core koristi patern koji se zove MVC – </a:t>
            </a:r>
            <a:r>
              <a:rPr lang="sr-Latn-RS" sz="1400" i="1" dirty="0" smtClean="0">
                <a:solidFill>
                  <a:srgbClr val="434343"/>
                </a:solidFill>
                <a:latin typeface="Century Gothic" pitchFamily="34" charset="0"/>
              </a:rPr>
              <a:t>model-view-controller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Wingdings" pitchFamily="2" charset="2"/>
              <a:buChar char="ü"/>
            </a:pPr>
            <a:r>
              <a:rPr lang="sr-Latn-RS" sz="1400" dirty="0" smtClean="0">
                <a:latin typeface="Century Gothic" pitchFamily="34" charset="0"/>
              </a:rPr>
              <a:t>Pomaže u kreiranju oblika web aplikacije i interakcije između komponenti koje koristi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Wingdings" pitchFamily="2" charset="2"/>
              <a:buChar char="ü"/>
            </a:pPr>
            <a:r>
              <a:rPr lang="sr-Latn-RS" sz="1400" dirty="0" smtClean="0">
                <a:solidFill>
                  <a:srgbClr val="434343"/>
                </a:solidFill>
                <a:latin typeface="Century Gothic" pitchFamily="34" charset="0"/>
              </a:rPr>
              <a:t>Patern još iz 1978. godine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Wingdings" pitchFamily="2" charset="2"/>
              <a:buChar char="ü"/>
            </a:pPr>
            <a:r>
              <a:rPr lang="sr-Latn-RS" sz="1400" dirty="0" smtClean="0">
                <a:latin typeface="Century Gothic" pitchFamily="34" charset="0"/>
              </a:rPr>
              <a:t>Prirodni ciklus: korisnik preduzima akciju, a kao odgovor aplikacija menja model podataka i predstavlja korisniku ažurirani pogled. Ciklus se dalje </a:t>
            </a:r>
            <a:r>
              <a:rPr lang="sr-Latn-RS" sz="1400" dirty="0" smtClean="0">
                <a:latin typeface="Century Gothic" pitchFamily="34" charset="0"/>
              </a:rPr>
              <a:t>ponavlja...</a:t>
            </a:r>
            <a:endParaRPr lang="sr-Latn-RS" sz="1400" dirty="0" smtClean="0">
              <a:latin typeface="Century Gothic" pitchFamily="3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Wingdings" pitchFamily="2" charset="2"/>
              <a:buChar char="ü"/>
            </a:pPr>
            <a:r>
              <a:rPr lang="sr-Latn-RS" sz="1400" dirty="0" smtClean="0">
                <a:solidFill>
                  <a:srgbClr val="434343"/>
                </a:solidFill>
                <a:latin typeface="Century Gothic" pitchFamily="34" charset="0"/>
              </a:rPr>
              <a:t>ASP.NET Core implementira varijantu MVC-a koja je specijalno pogodna za web aplikacije</a:t>
            </a:r>
            <a:endParaRPr sz="1400" dirty="0">
              <a:solidFill>
                <a:srgbClr val="434343"/>
              </a:solidFill>
              <a:latin typeface="Century Gothic" pitchFamily="34" charset="0"/>
            </a:endParaRPr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762000" y="566873"/>
            <a:ext cx="31890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 smtClean="0">
                <a:solidFill>
                  <a:srgbClr val="434343"/>
                </a:solidFill>
                <a:latin typeface="Century Gothic" pitchFamily="34" charset="0"/>
              </a:rPr>
              <a:t>MVC Arhitektura</a:t>
            </a:r>
            <a:endParaRPr b="1" dirty="0">
              <a:solidFill>
                <a:srgbClr val="434343"/>
              </a:solidFill>
              <a:latin typeface="Century Gothic" pitchFamily="34" charset="0"/>
            </a:endParaRPr>
          </a:p>
        </p:txBody>
      </p:sp>
      <p:grpSp>
        <p:nvGrpSpPr>
          <p:cNvPr id="500" name="Google Shape;500;p33"/>
          <p:cNvGrpSpPr/>
          <p:nvPr/>
        </p:nvGrpSpPr>
        <p:grpSpPr>
          <a:xfrm>
            <a:off x="4157513" y="-5478"/>
            <a:ext cx="2367323" cy="1813135"/>
            <a:chOff x="5022328" y="2002814"/>
            <a:chExt cx="2367323" cy="1813135"/>
          </a:xfrm>
        </p:grpSpPr>
        <p:sp>
          <p:nvSpPr>
            <p:cNvPr id="504" name="Google Shape;504;p33"/>
            <p:cNvSpPr/>
            <p:nvPr/>
          </p:nvSpPr>
          <p:spPr>
            <a:xfrm>
              <a:off x="5025209" y="3060967"/>
              <a:ext cx="1284115" cy="754982"/>
            </a:xfrm>
            <a:custGeom>
              <a:avLst/>
              <a:gdLst/>
              <a:ahLst/>
              <a:cxnLst/>
              <a:rect l="l" t="t" r="r" b="b"/>
              <a:pathLst>
                <a:path w="35655" h="20963" extrusionOk="0">
                  <a:moveTo>
                    <a:pt x="12546" y="1"/>
                  </a:moveTo>
                  <a:lnTo>
                    <a:pt x="0" y="1817"/>
                  </a:lnTo>
                  <a:lnTo>
                    <a:pt x="19150" y="20963"/>
                  </a:lnTo>
                  <a:lnTo>
                    <a:pt x="35655" y="14359"/>
                  </a:lnTo>
                  <a:lnTo>
                    <a:pt x="12546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5713271" y="2323166"/>
              <a:ext cx="65151" cy="37960"/>
            </a:xfrm>
            <a:custGeom>
              <a:avLst/>
              <a:gdLst/>
              <a:ahLst/>
              <a:cxnLst/>
              <a:rect l="l" t="t" r="r" b="b"/>
              <a:pathLst>
                <a:path w="1809" h="1054" extrusionOk="0">
                  <a:moveTo>
                    <a:pt x="147" y="0"/>
                  </a:moveTo>
                  <a:cubicBezTo>
                    <a:pt x="44" y="0"/>
                    <a:pt x="1" y="78"/>
                    <a:pt x="83" y="297"/>
                  </a:cubicBezTo>
                  <a:cubicBezTo>
                    <a:pt x="291" y="849"/>
                    <a:pt x="596" y="1053"/>
                    <a:pt x="930" y="1053"/>
                  </a:cubicBezTo>
                  <a:cubicBezTo>
                    <a:pt x="1060" y="1053"/>
                    <a:pt x="1194" y="1022"/>
                    <a:pt x="1328" y="969"/>
                  </a:cubicBezTo>
                  <a:cubicBezTo>
                    <a:pt x="1809" y="777"/>
                    <a:pt x="1040" y="489"/>
                    <a:pt x="1040" y="489"/>
                  </a:cubicBezTo>
                  <a:cubicBezTo>
                    <a:pt x="1040" y="489"/>
                    <a:pt x="404" y="0"/>
                    <a:pt x="14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209028" y="2977196"/>
              <a:ext cx="1302807" cy="740432"/>
            </a:xfrm>
            <a:custGeom>
              <a:avLst/>
              <a:gdLst/>
              <a:ahLst/>
              <a:cxnLst/>
              <a:rect l="l" t="t" r="r" b="b"/>
              <a:pathLst>
                <a:path w="36174" h="20559" extrusionOk="0">
                  <a:moveTo>
                    <a:pt x="13343" y="0"/>
                  </a:moveTo>
                  <a:cubicBezTo>
                    <a:pt x="13282" y="0"/>
                    <a:pt x="13220" y="3"/>
                    <a:pt x="13158" y="10"/>
                  </a:cubicBezTo>
                  <a:lnTo>
                    <a:pt x="1" y="3743"/>
                  </a:lnTo>
                  <a:lnTo>
                    <a:pt x="17532" y="20558"/>
                  </a:lnTo>
                  <a:lnTo>
                    <a:pt x="35540" y="14949"/>
                  </a:lnTo>
                  <a:cubicBezTo>
                    <a:pt x="36027" y="14883"/>
                    <a:pt x="36174" y="14246"/>
                    <a:pt x="35759" y="13978"/>
                  </a:cubicBezTo>
                  <a:lnTo>
                    <a:pt x="14348" y="299"/>
                  </a:lnTo>
                  <a:cubicBezTo>
                    <a:pt x="14049" y="103"/>
                    <a:pt x="13698" y="0"/>
                    <a:pt x="133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5204274" y="2972875"/>
              <a:ext cx="1307453" cy="749112"/>
            </a:xfrm>
            <a:custGeom>
              <a:avLst/>
              <a:gdLst/>
              <a:ahLst/>
              <a:cxnLst/>
              <a:rect l="l" t="t" r="r" b="b"/>
              <a:pathLst>
                <a:path w="36303" h="20800" extrusionOk="0">
                  <a:moveTo>
                    <a:pt x="13475" y="243"/>
                  </a:moveTo>
                  <a:cubicBezTo>
                    <a:pt x="13807" y="243"/>
                    <a:pt x="14135" y="339"/>
                    <a:pt x="14414" y="523"/>
                  </a:cubicBezTo>
                  <a:lnTo>
                    <a:pt x="35825" y="14203"/>
                  </a:lnTo>
                  <a:cubicBezTo>
                    <a:pt x="35999" y="14315"/>
                    <a:pt x="36031" y="14499"/>
                    <a:pt x="35999" y="14634"/>
                  </a:cubicBezTo>
                  <a:cubicBezTo>
                    <a:pt x="35968" y="14766"/>
                    <a:pt x="35864" y="14920"/>
                    <a:pt x="35638" y="14951"/>
                  </a:cubicBezTo>
                  <a:lnTo>
                    <a:pt x="17698" y="20535"/>
                  </a:lnTo>
                  <a:lnTo>
                    <a:pt x="372" y="3922"/>
                  </a:lnTo>
                  <a:lnTo>
                    <a:pt x="13305" y="252"/>
                  </a:lnTo>
                  <a:cubicBezTo>
                    <a:pt x="13361" y="246"/>
                    <a:pt x="13418" y="243"/>
                    <a:pt x="13475" y="243"/>
                  </a:cubicBezTo>
                  <a:close/>
                  <a:moveTo>
                    <a:pt x="13479" y="0"/>
                  </a:moveTo>
                  <a:cubicBezTo>
                    <a:pt x="13406" y="0"/>
                    <a:pt x="13333" y="4"/>
                    <a:pt x="13260" y="12"/>
                  </a:cubicBezTo>
                  <a:lnTo>
                    <a:pt x="97" y="3741"/>
                  </a:lnTo>
                  <a:cubicBezTo>
                    <a:pt x="56" y="3755"/>
                    <a:pt x="21" y="3790"/>
                    <a:pt x="11" y="3832"/>
                  </a:cubicBezTo>
                  <a:cubicBezTo>
                    <a:pt x="1" y="3874"/>
                    <a:pt x="14" y="3922"/>
                    <a:pt x="46" y="3950"/>
                  </a:cubicBezTo>
                  <a:lnTo>
                    <a:pt x="17581" y="20765"/>
                  </a:lnTo>
                  <a:cubicBezTo>
                    <a:pt x="17602" y="20789"/>
                    <a:pt x="17632" y="20799"/>
                    <a:pt x="17664" y="20799"/>
                  </a:cubicBezTo>
                  <a:cubicBezTo>
                    <a:pt x="17678" y="20799"/>
                    <a:pt x="17688" y="20799"/>
                    <a:pt x="17703" y="20796"/>
                  </a:cubicBezTo>
                  <a:lnTo>
                    <a:pt x="35689" y="15191"/>
                  </a:lnTo>
                  <a:cubicBezTo>
                    <a:pt x="35964" y="15156"/>
                    <a:pt x="36180" y="14958"/>
                    <a:pt x="36243" y="14687"/>
                  </a:cubicBezTo>
                  <a:cubicBezTo>
                    <a:pt x="36302" y="14419"/>
                    <a:pt x="36190" y="14148"/>
                    <a:pt x="35957" y="13994"/>
                  </a:cubicBezTo>
                  <a:lnTo>
                    <a:pt x="14550" y="314"/>
                  </a:lnTo>
                  <a:cubicBezTo>
                    <a:pt x="14234" y="109"/>
                    <a:pt x="13864" y="0"/>
                    <a:pt x="134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5486558" y="3118519"/>
              <a:ext cx="144780" cy="68032"/>
            </a:xfrm>
            <a:custGeom>
              <a:avLst/>
              <a:gdLst/>
              <a:ahLst/>
              <a:cxnLst/>
              <a:rect l="l" t="t" r="r" b="b"/>
              <a:pathLst>
                <a:path w="4020" h="1889" extrusionOk="0">
                  <a:moveTo>
                    <a:pt x="2154" y="0"/>
                  </a:moveTo>
                  <a:lnTo>
                    <a:pt x="1" y="605"/>
                  </a:lnTo>
                  <a:lnTo>
                    <a:pt x="1865" y="1889"/>
                  </a:lnTo>
                  <a:lnTo>
                    <a:pt x="4020" y="128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5383700" y="3223502"/>
              <a:ext cx="144780" cy="68068"/>
            </a:xfrm>
            <a:custGeom>
              <a:avLst/>
              <a:gdLst/>
              <a:ahLst/>
              <a:cxnLst/>
              <a:rect l="l" t="t" r="r" b="b"/>
              <a:pathLst>
                <a:path w="4020" h="1890" extrusionOk="0">
                  <a:moveTo>
                    <a:pt x="2154" y="0"/>
                  </a:moveTo>
                  <a:lnTo>
                    <a:pt x="0" y="605"/>
                  </a:lnTo>
                  <a:lnTo>
                    <a:pt x="1861" y="1890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5655359" y="314668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5733403" y="3200560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6" y="1894"/>
                  </a:lnTo>
                  <a:lnTo>
                    <a:pt x="4019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5564746" y="317225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396125" y="3144053"/>
              <a:ext cx="144600" cy="68068"/>
            </a:xfrm>
            <a:custGeom>
              <a:avLst/>
              <a:gdLst/>
              <a:ahLst/>
              <a:cxnLst/>
              <a:rect l="l" t="t" r="r" b="b"/>
              <a:pathLst>
                <a:path w="4015" h="1890" extrusionOk="0">
                  <a:moveTo>
                    <a:pt x="2154" y="1"/>
                  </a:moveTo>
                  <a:lnTo>
                    <a:pt x="0" y="610"/>
                  </a:lnTo>
                  <a:lnTo>
                    <a:pt x="1861" y="1890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5786921" y="3413336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696308" y="3438907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20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461888" y="3277272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5864965" y="3467214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8" y="1"/>
                  </a:moveTo>
                  <a:lnTo>
                    <a:pt x="1" y="609"/>
                  </a:lnTo>
                  <a:lnTo>
                    <a:pt x="1866" y="1893"/>
                  </a:lnTo>
                  <a:lnTo>
                    <a:pt x="4019" y="1284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5540076" y="333115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6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5618120" y="3384993"/>
              <a:ext cx="144780" cy="68212"/>
            </a:xfrm>
            <a:custGeom>
              <a:avLst/>
              <a:gdLst/>
              <a:ahLst/>
              <a:cxnLst/>
              <a:rect l="l" t="t" r="r" b="b"/>
              <a:pathLst>
                <a:path w="4020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5" y="1894"/>
                  </a:lnTo>
                  <a:lnTo>
                    <a:pt x="4020" y="1285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5811591" y="3254475"/>
              <a:ext cx="144780" cy="68176"/>
            </a:xfrm>
            <a:custGeom>
              <a:avLst/>
              <a:gdLst/>
              <a:ahLst/>
              <a:cxnLst/>
              <a:rect l="l" t="t" r="r" b="b"/>
              <a:pathLst>
                <a:path w="4020" h="1893" extrusionOk="0">
                  <a:moveTo>
                    <a:pt x="2155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9" y="128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5474313" y="3197823"/>
              <a:ext cx="144600" cy="68176"/>
            </a:xfrm>
            <a:custGeom>
              <a:avLst/>
              <a:gdLst/>
              <a:ahLst/>
              <a:cxnLst/>
              <a:rect l="l" t="t" r="r" b="b"/>
              <a:pathLst>
                <a:path w="4015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1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955578" y="344168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0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5721122" y="3280009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10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552357" y="3251702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5" y="1893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5279689" y="3134941"/>
              <a:ext cx="92414" cy="44370"/>
            </a:xfrm>
            <a:custGeom>
              <a:avLst/>
              <a:gdLst/>
              <a:ahLst/>
              <a:cxnLst/>
              <a:rect l="l" t="t" r="r" b="b"/>
              <a:pathLst>
                <a:path w="2566" h="1232" extrusionOk="0">
                  <a:moveTo>
                    <a:pt x="1476" y="0"/>
                  </a:moveTo>
                  <a:lnTo>
                    <a:pt x="1" y="413"/>
                  </a:lnTo>
                  <a:lnTo>
                    <a:pt x="863" y="1232"/>
                  </a:lnTo>
                  <a:lnTo>
                    <a:pt x="2565" y="752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5319558" y="3169624"/>
              <a:ext cx="130734" cy="68176"/>
            </a:xfrm>
            <a:custGeom>
              <a:avLst/>
              <a:gdLst/>
              <a:ahLst/>
              <a:cxnLst/>
              <a:rect l="l" t="t" r="r" b="b"/>
              <a:pathLst>
                <a:path w="3630" h="1893" extrusionOk="0">
                  <a:moveTo>
                    <a:pt x="1764" y="1"/>
                  </a:moveTo>
                  <a:lnTo>
                    <a:pt x="0" y="498"/>
                  </a:lnTo>
                  <a:lnTo>
                    <a:pt x="1458" y="1879"/>
                  </a:lnTo>
                  <a:lnTo>
                    <a:pt x="1476" y="1893"/>
                  </a:lnTo>
                  <a:lnTo>
                    <a:pt x="3629" y="128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5642934" y="3226131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4"/>
                  </a:lnTo>
                  <a:lnTo>
                    <a:pt x="4015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630545" y="3305580"/>
              <a:ext cx="144744" cy="68176"/>
            </a:xfrm>
            <a:custGeom>
              <a:avLst/>
              <a:gdLst/>
              <a:ahLst/>
              <a:cxnLst/>
              <a:rect l="l" t="t" r="r" b="b"/>
              <a:pathLst>
                <a:path w="4019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9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5967967" y="3362195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10"/>
                  </a:lnTo>
                  <a:lnTo>
                    <a:pt x="1862" y="1894"/>
                  </a:lnTo>
                  <a:lnTo>
                    <a:pt x="4016" y="12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889779" y="3308317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5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6" y="1285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877390" y="3387766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1"/>
                  </a:moveTo>
                  <a:lnTo>
                    <a:pt x="0" y="609"/>
                  </a:lnTo>
                  <a:lnTo>
                    <a:pt x="1862" y="1894"/>
                  </a:lnTo>
                  <a:lnTo>
                    <a:pt x="4018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5799202" y="3333887"/>
              <a:ext cx="144744" cy="68212"/>
            </a:xfrm>
            <a:custGeom>
              <a:avLst/>
              <a:gdLst/>
              <a:ahLst/>
              <a:cxnLst/>
              <a:rect l="l" t="t" r="r" b="b"/>
              <a:pathLst>
                <a:path w="4019" h="1894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93"/>
                  </a:lnTo>
                  <a:lnTo>
                    <a:pt x="4018" y="1285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708733" y="3359458"/>
              <a:ext cx="144636" cy="68212"/>
            </a:xfrm>
            <a:custGeom>
              <a:avLst/>
              <a:gdLst/>
              <a:ahLst/>
              <a:cxnLst/>
              <a:rect l="l" t="t" r="r" b="b"/>
              <a:pathLst>
                <a:path w="4016" h="1894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5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442944" y="3302951"/>
              <a:ext cx="73110" cy="51898"/>
            </a:xfrm>
            <a:custGeom>
              <a:avLst/>
              <a:gdLst/>
              <a:ahLst/>
              <a:cxnLst/>
              <a:rect l="l" t="t" r="r" b="b"/>
              <a:pathLst>
                <a:path w="2030" h="1441" extrusionOk="0">
                  <a:moveTo>
                    <a:pt x="165" y="0"/>
                  </a:moveTo>
                  <a:lnTo>
                    <a:pt x="1" y="45"/>
                  </a:lnTo>
                  <a:lnTo>
                    <a:pt x="1469" y="1441"/>
                  </a:lnTo>
                  <a:lnTo>
                    <a:pt x="2029" y="128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033766" y="3495522"/>
              <a:ext cx="156017" cy="77360"/>
            </a:xfrm>
            <a:custGeom>
              <a:avLst/>
              <a:gdLst/>
              <a:ahLst/>
              <a:cxnLst/>
              <a:rect l="l" t="t" r="r" b="b"/>
              <a:pathLst>
                <a:path w="4332" h="2148" extrusionOk="0">
                  <a:moveTo>
                    <a:pt x="2154" y="1"/>
                  </a:moveTo>
                  <a:lnTo>
                    <a:pt x="0" y="606"/>
                  </a:lnTo>
                  <a:lnTo>
                    <a:pt x="2234" y="2147"/>
                  </a:lnTo>
                  <a:lnTo>
                    <a:pt x="4332" y="1500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943153" y="3521093"/>
              <a:ext cx="158430" cy="78981"/>
            </a:xfrm>
            <a:custGeom>
              <a:avLst/>
              <a:gdLst/>
              <a:ahLst/>
              <a:cxnLst/>
              <a:rect l="l" t="t" r="r" b="b"/>
              <a:pathLst>
                <a:path w="4399" h="2193" extrusionOk="0">
                  <a:moveTo>
                    <a:pt x="2155" y="0"/>
                  </a:moveTo>
                  <a:lnTo>
                    <a:pt x="1" y="609"/>
                  </a:lnTo>
                  <a:lnTo>
                    <a:pt x="2301" y="2192"/>
                  </a:lnTo>
                  <a:lnTo>
                    <a:pt x="4398" y="1545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566259" y="3410563"/>
              <a:ext cx="106028" cy="61334"/>
            </a:xfrm>
            <a:custGeom>
              <a:avLst/>
              <a:gdLst/>
              <a:ahLst/>
              <a:cxnLst/>
              <a:rect l="l" t="t" r="r" b="b"/>
              <a:pathLst>
                <a:path w="2944" h="1703" extrusionOk="0">
                  <a:moveTo>
                    <a:pt x="1083" y="1"/>
                  </a:moveTo>
                  <a:lnTo>
                    <a:pt x="0" y="307"/>
                  </a:lnTo>
                  <a:lnTo>
                    <a:pt x="1473" y="1702"/>
                  </a:lnTo>
                  <a:lnTo>
                    <a:pt x="2944" y="1285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6046047" y="3416109"/>
              <a:ext cx="144744" cy="68068"/>
            </a:xfrm>
            <a:custGeom>
              <a:avLst/>
              <a:gdLst/>
              <a:ahLst/>
              <a:cxnLst/>
              <a:rect l="l" t="t" r="r" b="b"/>
              <a:pathLst>
                <a:path w="4019" h="1890" extrusionOk="0">
                  <a:moveTo>
                    <a:pt x="2154" y="0"/>
                  </a:moveTo>
                  <a:lnTo>
                    <a:pt x="0" y="609"/>
                  </a:lnTo>
                  <a:lnTo>
                    <a:pt x="1865" y="1889"/>
                  </a:lnTo>
                  <a:lnTo>
                    <a:pt x="4019" y="1284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28024" y="3464441"/>
              <a:ext cx="122451" cy="65979"/>
            </a:xfrm>
            <a:custGeom>
              <a:avLst/>
              <a:gdLst/>
              <a:ahLst/>
              <a:cxnLst/>
              <a:rect l="l" t="t" r="r" b="b"/>
              <a:pathLst>
                <a:path w="3400" h="1832" extrusionOk="0">
                  <a:moveTo>
                    <a:pt x="1539" y="1"/>
                  </a:moveTo>
                  <a:lnTo>
                    <a:pt x="1" y="436"/>
                  </a:lnTo>
                  <a:lnTo>
                    <a:pt x="1469" y="1831"/>
                  </a:lnTo>
                  <a:lnTo>
                    <a:pt x="3400" y="1284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89681" y="3518356"/>
              <a:ext cx="138982" cy="70553"/>
            </a:xfrm>
            <a:custGeom>
              <a:avLst/>
              <a:gdLst/>
              <a:ahLst/>
              <a:cxnLst/>
              <a:rect l="l" t="t" r="r" b="b"/>
              <a:pathLst>
                <a:path w="3859" h="1959" extrusionOk="0">
                  <a:moveTo>
                    <a:pt x="1994" y="0"/>
                  </a:moveTo>
                  <a:lnTo>
                    <a:pt x="0" y="564"/>
                  </a:lnTo>
                  <a:lnTo>
                    <a:pt x="1469" y="1958"/>
                  </a:lnTo>
                  <a:lnTo>
                    <a:pt x="3859" y="1284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74496" y="3492785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1"/>
                  </a:moveTo>
                  <a:lnTo>
                    <a:pt x="1" y="609"/>
                  </a:lnTo>
                  <a:lnTo>
                    <a:pt x="1862" y="1893"/>
                  </a:lnTo>
                  <a:lnTo>
                    <a:pt x="4016" y="1284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6214812" y="3438511"/>
              <a:ext cx="157169" cy="79989"/>
            </a:xfrm>
            <a:custGeom>
              <a:avLst/>
              <a:gdLst/>
              <a:ahLst/>
              <a:cxnLst/>
              <a:rect l="l" t="t" r="r" b="b"/>
              <a:pathLst>
                <a:path w="4364" h="2221" extrusionOk="0">
                  <a:moveTo>
                    <a:pt x="2728" y="0"/>
                  </a:moveTo>
                  <a:lnTo>
                    <a:pt x="1" y="769"/>
                  </a:lnTo>
                  <a:lnTo>
                    <a:pt x="2106" y="2221"/>
                  </a:lnTo>
                  <a:lnTo>
                    <a:pt x="3744" y="1716"/>
                  </a:lnTo>
                  <a:cubicBezTo>
                    <a:pt x="4221" y="1654"/>
                    <a:pt x="4364" y="1037"/>
                    <a:pt x="3960" y="777"/>
                  </a:cubicBezTo>
                  <a:lnTo>
                    <a:pt x="27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51338" y="3572198"/>
              <a:ext cx="173808" cy="91010"/>
            </a:xfrm>
            <a:custGeom>
              <a:avLst/>
              <a:gdLst/>
              <a:ahLst/>
              <a:cxnLst/>
              <a:rect l="l" t="t" r="r" b="b"/>
              <a:pathLst>
                <a:path w="4826" h="2527" extrusionOk="0">
                  <a:moveTo>
                    <a:pt x="2453" y="1"/>
                  </a:moveTo>
                  <a:lnTo>
                    <a:pt x="0" y="693"/>
                  </a:lnTo>
                  <a:lnTo>
                    <a:pt x="1931" y="2527"/>
                  </a:lnTo>
                  <a:lnTo>
                    <a:pt x="4826" y="1637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6136624" y="3386037"/>
              <a:ext cx="164697" cy="72570"/>
            </a:xfrm>
            <a:custGeom>
              <a:avLst/>
              <a:gdLst/>
              <a:ahLst/>
              <a:cxnLst/>
              <a:rect l="l" t="t" r="r" b="b"/>
              <a:pathLst>
                <a:path w="4573" h="2015" extrusionOk="0">
                  <a:moveTo>
                    <a:pt x="2596" y="0"/>
                  </a:moveTo>
                  <a:lnTo>
                    <a:pt x="1" y="731"/>
                  </a:lnTo>
                  <a:lnTo>
                    <a:pt x="1862" y="2014"/>
                  </a:lnTo>
                  <a:lnTo>
                    <a:pt x="4573" y="124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124235" y="3469844"/>
              <a:ext cx="153784" cy="75848"/>
            </a:xfrm>
            <a:custGeom>
              <a:avLst/>
              <a:gdLst/>
              <a:ahLst/>
              <a:cxnLst/>
              <a:rect l="l" t="t" r="r" b="b"/>
              <a:pathLst>
                <a:path w="4270" h="2106" extrusionOk="0">
                  <a:moveTo>
                    <a:pt x="2154" y="0"/>
                  </a:moveTo>
                  <a:lnTo>
                    <a:pt x="0" y="609"/>
                  </a:lnTo>
                  <a:lnTo>
                    <a:pt x="2171" y="2105"/>
                  </a:lnTo>
                  <a:lnTo>
                    <a:pt x="4269" y="1458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5617904" y="3037773"/>
              <a:ext cx="102139" cy="43794"/>
            </a:xfrm>
            <a:custGeom>
              <a:avLst/>
              <a:gdLst/>
              <a:ahLst/>
              <a:cxnLst/>
              <a:rect l="l" t="t" r="r" b="b"/>
              <a:pathLst>
                <a:path w="2836" h="1216" extrusionOk="0">
                  <a:moveTo>
                    <a:pt x="1698" y="1"/>
                  </a:moveTo>
                  <a:lnTo>
                    <a:pt x="0" y="478"/>
                  </a:lnTo>
                  <a:lnTo>
                    <a:pt x="1075" y="1216"/>
                  </a:lnTo>
                  <a:lnTo>
                    <a:pt x="2836" y="718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5852684" y="3546663"/>
              <a:ext cx="160699" cy="80566"/>
            </a:xfrm>
            <a:custGeom>
              <a:avLst/>
              <a:gdLst/>
              <a:ahLst/>
              <a:cxnLst/>
              <a:rect l="l" t="t" r="r" b="b"/>
              <a:pathLst>
                <a:path w="4462" h="2237" extrusionOk="0">
                  <a:moveTo>
                    <a:pt x="2154" y="0"/>
                  </a:moveTo>
                  <a:lnTo>
                    <a:pt x="1" y="609"/>
                  </a:lnTo>
                  <a:lnTo>
                    <a:pt x="2363" y="2237"/>
                  </a:lnTo>
                  <a:lnTo>
                    <a:pt x="4461" y="1590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5667640" y="3071123"/>
              <a:ext cx="135488" cy="64323"/>
            </a:xfrm>
            <a:custGeom>
              <a:avLst/>
              <a:gdLst/>
              <a:ahLst/>
              <a:cxnLst/>
              <a:rect l="l" t="t" r="r" b="b"/>
              <a:pathLst>
                <a:path w="3762" h="1786" extrusionOk="0">
                  <a:moveTo>
                    <a:pt x="1781" y="1"/>
                  </a:moveTo>
                  <a:lnTo>
                    <a:pt x="0" y="502"/>
                  </a:lnTo>
                  <a:lnTo>
                    <a:pt x="1865" y="1785"/>
                  </a:lnTo>
                  <a:lnTo>
                    <a:pt x="3761" y="1250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5824016" y="3175998"/>
              <a:ext cx="145248" cy="67240"/>
            </a:xfrm>
            <a:custGeom>
              <a:avLst/>
              <a:gdLst/>
              <a:ahLst/>
              <a:cxnLst/>
              <a:rect l="l" t="t" r="r" b="b"/>
              <a:pathLst>
                <a:path w="4033" h="1867" extrusionOk="0">
                  <a:moveTo>
                    <a:pt x="2053" y="1"/>
                  </a:moveTo>
                  <a:lnTo>
                    <a:pt x="0" y="582"/>
                  </a:lnTo>
                  <a:lnTo>
                    <a:pt x="1861" y="1866"/>
                  </a:lnTo>
                  <a:lnTo>
                    <a:pt x="4032" y="1253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745828" y="3123489"/>
              <a:ext cx="140386" cy="65835"/>
            </a:xfrm>
            <a:custGeom>
              <a:avLst/>
              <a:gdLst/>
              <a:ahLst/>
              <a:cxnLst/>
              <a:rect l="l" t="t" r="r" b="b"/>
              <a:pathLst>
                <a:path w="3898" h="1828" extrusionOk="0">
                  <a:moveTo>
                    <a:pt x="1917" y="1"/>
                  </a:moveTo>
                  <a:lnTo>
                    <a:pt x="0" y="543"/>
                  </a:lnTo>
                  <a:lnTo>
                    <a:pt x="1861" y="1828"/>
                  </a:lnTo>
                  <a:lnTo>
                    <a:pt x="3897" y="125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02204" y="3228508"/>
              <a:ext cx="150002" cy="68573"/>
            </a:xfrm>
            <a:custGeom>
              <a:avLst/>
              <a:gdLst/>
              <a:ahLst/>
              <a:cxnLst/>
              <a:rect l="l" t="t" r="r" b="b"/>
              <a:pathLst>
                <a:path w="4165" h="1904" extrusionOk="0">
                  <a:moveTo>
                    <a:pt x="2185" y="1"/>
                  </a:moveTo>
                  <a:lnTo>
                    <a:pt x="0" y="620"/>
                  </a:lnTo>
                  <a:lnTo>
                    <a:pt x="1861" y="1904"/>
                  </a:lnTo>
                  <a:lnTo>
                    <a:pt x="4164" y="1253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80248" y="3281018"/>
              <a:ext cx="155045" cy="69941"/>
            </a:xfrm>
            <a:custGeom>
              <a:avLst/>
              <a:gdLst/>
              <a:ahLst/>
              <a:cxnLst/>
              <a:rect l="l" t="t" r="r" b="b"/>
              <a:pathLst>
                <a:path w="4305" h="1942" extrusionOk="0">
                  <a:moveTo>
                    <a:pt x="2325" y="0"/>
                  </a:moveTo>
                  <a:lnTo>
                    <a:pt x="1" y="658"/>
                  </a:lnTo>
                  <a:lnTo>
                    <a:pt x="1865" y="1942"/>
                  </a:lnTo>
                  <a:lnTo>
                    <a:pt x="4305" y="125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6058436" y="3333527"/>
              <a:ext cx="159907" cy="71346"/>
            </a:xfrm>
            <a:custGeom>
              <a:avLst/>
              <a:gdLst/>
              <a:ahLst/>
              <a:cxnLst/>
              <a:rect l="l" t="t" r="r" b="b"/>
              <a:pathLst>
                <a:path w="4440" h="1981" extrusionOk="0">
                  <a:moveTo>
                    <a:pt x="2461" y="0"/>
                  </a:moveTo>
                  <a:lnTo>
                    <a:pt x="1" y="696"/>
                  </a:lnTo>
                  <a:lnTo>
                    <a:pt x="1862" y="1980"/>
                  </a:lnTo>
                  <a:lnTo>
                    <a:pt x="4440" y="125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577171" y="3092840"/>
              <a:ext cx="144636" cy="68176"/>
            </a:xfrm>
            <a:custGeom>
              <a:avLst/>
              <a:gdLst/>
              <a:ahLst/>
              <a:cxnLst/>
              <a:rect l="l" t="t" r="r" b="b"/>
              <a:pathLst>
                <a:path w="4016" h="1893" extrusionOk="0">
                  <a:moveTo>
                    <a:pt x="2154" y="0"/>
                  </a:moveTo>
                  <a:lnTo>
                    <a:pt x="1" y="609"/>
                  </a:lnTo>
                  <a:lnTo>
                    <a:pt x="1862" y="1892"/>
                  </a:lnTo>
                  <a:lnTo>
                    <a:pt x="4015" y="1283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20543" y="3283287"/>
              <a:ext cx="17323" cy="13037"/>
            </a:xfrm>
            <a:custGeom>
              <a:avLst/>
              <a:gdLst/>
              <a:ahLst/>
              <a:cxnLst/>
              <a:rect l="l" t="t" r="r" b="b"/>
              <a:pathLst>
                <a:path w="481" h="362" extrusionOk="0">
                  <a:moveTo>
                    <a:pt x="0" y="0"/>
                  </a:moveTo>
                  <a:lnTo>
                    <a:pt x="379" y="362"/>
                  </a:lnTo>
                  <a:lnTo>
                    <a:pt x="48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345740" y="3109479"/>
              <a:ext cx="116941" cy="48908"/>
            </a:xfrm>
            <a:custGeom>
              <a:avLst/>
              <a:gdLst/>
              <a:ahLst/>
              <a:cxnLst/>
              <a:rect l="l" t="t" r="r" b="b"/>
              <a:pathLst>
                <a:path w="3247" h="1358" extrusionOk="0">
                  <a:moveTo>
                    <a:pt x="2161" y="1"/>
                  </a:moveTo>
                  <a:lnTo>
                    <a:pt x="0" y="606"/>
                  </a:lnTo>
                  <a:lnTo>
                    <a:pt x="1089" y="1357"/>
                  </a:lnTo>
                  <a:lnTo>
                    <a:pt x="3246" y="749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36426" y="3084052"/>
              <a:ext cx="116725" cy="48764"/>
            </a:xfrm>
            <a:custGeom>
              <a:avLst/>
              <a:gdLst/>
              <a:ahLst/>
              <a:cxnLst/>
              <a:rect l="l" t="t" r="r" b="b"/>
              <a:pathLst>
                <a:path w="3241" h="1354" extrusionOk="0">
                  <a:moveTo>
                    <a:pt x="2162" y="0"/>
                  </a:moveTo>
                  <a:lnTo>
                    <a:pt x="1" y="606"/>
                  </a:lnTo>
                  <a:lnTo>
                    <a:pt x="1086" y="1354"/>
                  </a:lnTo>
                  <a:lnTo>
                    <a:pt x="3241" y="74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27147" y="3058590"/>
              <a:ext cx="116581" cy="48548"/>
            </a:xfrm>
            <a:custGeom>
              <a:avLst/>
              <a:gdLst/>
              <a:ahLst/>
              <a:cxnLst/>
              <a:rect l="l" t="t" r="r" b="b"/>
              <a:pathLst>
                <a:path w="3237" h="1348" extrusionOk="0">
                  <a:moveTo>
                    <a:pt x="2162" y="1"/>
                  </a:moveTo>
                  <a:lnTo>
                    <a:pt x="1" y="606"/>
                  </a:lnTo>
                  <a:lnTo>
                    <a:pt x="1080" y="1348"/>
                  </a:lnTo>
                  <a:lnTo>
                    <a:pt x="3237" y="742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504601" y="3356721"/>
              <a:ext cx="89641" cy="56652"/>
            </a:xfrm>
            <a:custGeom>
              <a:avLst/>
              <a:gdLst/>
              <a:ahLst/>
              <a:cxnLst/>
              <a:rect l="l" t="t" r="r" b="b"/>
              <a:pathLst>
                <a:path w="2489" h="1573" extrusionOk="0">
                  <a:moveTo>
                    <a:pt x="624" y="0"/>
                  </a:moveTo>
                  <a:lnTo>
                    <a:pt x="1" y="177"/>
                  </a:lnTo>
                  <a:lnTo>
                    <a:pt x="1469" y="1572"/>
                  </a:lnTo>
                  <a:lnTo>
                    <a:pt x="2488" y="1284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026290" y="2318413"/>
              <a:ext cx="814191" cy="1399219"/>
            </a:xfrm>
            <a:custGeom>
              <a:avLst/>
              <a:gdLst/>
              <a:ahLst/>
              <a:cxnLst/>
              <a:rect l="l" t="t" r="r" b="b"/>
              <a:pathLst>
                <a:path w="22607" h="38851" extrusionOk="0">
                  <a:moveTo>
                    <a:pt x="477" y="1"/>
                  </a:moveTo>
                  <a:cubicBezTo>
                    <a:pt x="230" y="1"/>
                    <a:pt x="1" y="225"/>
                    <a:pt x="68" y="513"/>
                  </a:cubicBezTo>
                  <a:lnTo>
                    <a:pt x="5075" y="22035"/>
                  </a:lnTo>
                  <a:lnTo>
                    <a:pt x="22606" y="38850"/>
                  </a:lnTo>
                  <a:lnTo>
                    <a:pt x="16914" y="15797"/>
                  </a:lnTo>
                  <a:cubicBezTo>
                    <a:pt x="16785" y="15271"/>
                    <a:pt x="16503" y="14795"/>
                    <a:pt x="16111" y="14426"/>
                  </a:cubicBezTo>
                  <a:lnTo>
                    <a:pt x="757" y="113"/>
                  </a:lnTo>
                  <a:cubicBezTo>
                    <a:pt x="672" y="35"/>
                    <a:pt x="573" y="1"/>
                    <a:pt x="4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022328" y="2313983"/>
              <a:ext cx="823015" cy="1408006"/>
            </a:xfrm>
            <a:custGeom>
              <a:avLst/>
              <a:gdLst/>
              <a:ahLst/>
              <a:cxnLst/>
              <a:rect l="l" t="t" r="r" b="b"/>
              <a:pathLst>
                <a:path w="22852" h="39095" extrusionOk="0">
                  <a:moveTo>
                    <a:pt x="586" y="247"/>
                  </a:moveTo>
                  <a:cubicBezTo>
                    <a:pt x="650" y="247"/>
                    <a:pt x="718" y="269"/>
                    <a:pt x="780" y="326"/>
                  </a:cubicBezTo>
                  <a:lnTo>
                    <a:pt x="16137" y="14640"/>
                  </a:lnTo>
                  <a:cubicBezTo>
                    <a:pt x="16513" y="14994"/>
                    <a:pt x="16780" y="15447"/>
                    <a:pt x="16902" y="15948"/>
                  </a:cubicBezTo>
                  <a:lnTo>
                    <a:pt x="22493" y="38587"/>
                  </a:lnTo>
                  <a:lnTo>
                    <a:pt x="5296" y="22092"/>
                  </a:lnTo>
                  <a:lnTo>
                    <a:pt x="296" y="608"/>
                  </a:lnTo>
                  <a:cubicBezTo>
                    <a:pt x="261" y="451"/>
                    <a:pt x="345" y="340"/>
                    <a:pt x="435" y="288"/>
                  </a:cubicBezTo>
                  <a:cubicBezTo>
                    <a:pt x="478" y="263"/>
                    <a:pt x="530" y="247"/>
                    <a:pt x="586" y="247"/>
                  </a:cubicBezTo>
                  <a:close/>
                  <a:moveTo>
                    <a:pt x="586" y="0"/>
                  </a:moveTo>
                  <a:cubicBezTo>
                    <a:pt x="493" y="0"/>
                    <a:pt x="398" y="25"/>
                    <a:pt x="310" y="76"/>
                  </a:cubicBezTo>
                  <a:cubicBezTo>
                    <a:pt x="101" y="197"/>
                    <a:pt x="1" y="427"/>
                    <a:pt x="56" y="663"/>
                  </a:cubicBezTo>
                  <a:lnTo>
                    <a:pt x="5063" y="22185"/>
                  </a:lnTo>
                  <a:cubicBezTo>
                    <a:pt x="5069" y="22206"/>
                    <a:pt x="5080" y="22231"/>
                    <a:pt x="5098" y="22245"/>
                  </a:cubicBezTo>
                  <a:lnTo>
                    <a:pt x="22633" y="39060"/>
                  </a:lnTo>
                  <a:cubicBezTo>
                    <a:pt x="22657" y="39084"/>
                    <a:pt x="22684" y="39094"/>
                    <a:pt x="22716" y="39094"/>
                  </a:cubicBezTo>
                  <a:cubicBezTo>
                    <a:pt x="22737" y="39094"/>
                    <a:pt x="22761" y="39091"/>
                    <a:pt x="22779" y="39078"/>
                  </a:cubicBezTo>
                  <a:cubicBezTo>
                    <a:pt x="22827" y="39049"/>
                    <a:pt x="22851" y="38994"/>
                    <a:pt x="22838" y="38941"/>
                  </a:cubicBezTo>
                  <a:lnTo>
                    <a:pt x="17143" y="15889"/>
                  </a:lnTo>
                  <a:cubicBezTo>
                    <a:pt x="17006" y="15338"/>
                    <a:pt x="16718" y="14845"/>
                    <a:pt x="16304" y="14458"/>
                  </a:cubicBezTo>
                  <a:lnTo>
                    <a:pt x="950" y="146"/>
                  </a:lnTo>
                  <a:cubicBezTo>
                    <a:pt x="847" y="50"/>
                    <a:pt x="718" y="0"/>
                    <a:pt x="5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528047" y="2801804"/>
              <a:ext cx="107649" cy="162356"/>
            </a:xfrm>
            <a:custGeom>
              <a:avLst/>
              <a:gdLst/>
              <a:ahLst/>
              <a:cxnLst/>
              <a:rect l="l" t="t" r="r" b="b"/>
              <a:pathLst>
                <a:path w="2989" h="4508" extrusionOk="0">
                  <a:moveTo>
                    <a:pt x="70" y="1"/>
                  </a:moveTo>
                  <a:cubicBezTo>
                    <a:pt x="53" y="1"/>
                    <a:pt x="36" y="8"/>
                    <a:pt x="24" y="23"/>
                  </a:cubicBezTo>
                  <a:cubicBezTo>
                    <a:pt x="0" y="47"/>
                    <a:pt x="4" y="86"/>
                    <a:pt x="29" y="110"/>
                  </a:cubicBezTo>
                  <a:lnTo>
                    <a:pt x="1782" y="1644"/>
                  </a:lnTo>
                  <a:cubicBezTo>
                    <a:pt x="1789" y="1652"/>
                    <a:pt x="1799" y="1655"/>
                    <a:pt x="1810" y="1658"/>
                  </a:cubicBezTo>
                  <a:cubicBezTo>
                    <a:pt x="1813" y="1658"/>
                    <a:pt x="2338" y="1846"/>
                    <a:pt x="2860" y="4459"/>
                  </a:cubicBezTo>
                  <a:cubicBezTo>
                    <a:pt x="2863" y="4486"/>
                    <a:pt x="2892" y="4507"/>
                    <a:pt x="2919" y="4507"/>
                  </a:cubicBezTo>
                  <a:lnTo>
                    <a:pt x="2934" y="4507"/>
                  </a:lnTo>
                  <a:cubicBezTo>
                    <a:pt x="2964" y="4501"/>
                    <a:pt x="2989" y="4470"/>
                    <a:pt x="2982" y="4435"/>
                  </a:cubicBezTo>
                  <a:cubicBezTo>
                    <a:pt x="2478" y="1915"/>
                    <a:pt x="1970" y="1585"/>
                    <a:pt x="1855" y="1543"/>
                  </a:cubicBezTo>
                  <a:lnTo>
                    <a:pt x="112" y="16"/>
                  </a:lnTo>
                  <a:cubicBezTo>
                    <a:pt x="101" y="6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42574" y="3011014"/>
              <a:ext cx="121443" cy="509612"/>
            </a:xfrm>
            <a:custGeom>
              <a:avLst/>
              <a:gdLst/>
              <a:ahLst/>
              <a:cxnLst/>
              <a:rect l="l" t="t" r="r" b="b"/>
              <a:pathLst>
                <a:path w="3372" h="14150" extrusionOk="0">
                  <a:moveTo>
                    <a:pt x="73" y="0"/>
                  </a:moveTo>
                  <a:cubicBezTo>
                    <a:pt x="67" y="0"/>
                    <a:pt x="62" y="1"/>
                    <a:pt x="56" y="3"/>
                  </a:cubicBezTo>
                  <a:cubicBezTo>
                    <a:pt x="22" y="10"/>
                    <a:pt x="1" y="42"/>
                    <a:pt x="7" y="76"/>
                  </a:cubicBezTo>
                  <a:lnTo>
                    <a:pt x="3243" y="14101"/>
                  </a:lnTo>
                  <a:cubicBezTo>
                    <a:pt x="3250" y="14129"/>
                    <a:pt x="3274" y="14150"/>
                    <a:pt x="3302" y="14150"/>
                  </a:cubicBezTo>
                  <a:cubicBezTo>
                    <a:pt x="3309" y="14150"/>
                    <a:pt x="3312" y="14150"/>
                    <a:pt x="3316" y="14146"/>
                  </a:cubicBezTo>
                  <a:cubicBezTo>
                    <a:pt x="3351" y="14139"/>
                    <a:pt x="3372" y="14108"/>
                    <a:pt x="3365" y="14073"/>
                  </a:cubicBezTo>
                  <a:lnTo>
                    <a:pt x="129" y="48"/>
                  </a:lnTo>
                  <a:cubicBezTo>
                    <a:pt x="123" y="20"/>
                    <a:pt x="99" y="0"/>
                    <a:pt x="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165919" y="2681694"/>
              <a:ext cx="165165" cy="245154"/>
            </a:xfrm>
            <a:custGeom>
              <a:avLst/>
              <a:gdLst/>
              <a:ahLst/>
              <a:cxnLst/>
              <a:rect l="l" t="t" r="r" b="b"/>
              <a:pathLst>
                <a:path w="4586" h="6807" extrusionOk="0">
                  <a:moveTo>
                    <a:pt x="1226" y="0"/>
                  </a:moveTo>
                  <a:cubicBezTo>
                    <a:pt x="1117" y="0"/>
                    <a:pt x="1013" y="20"/>
                    <a:pt x="915" y="60"/>
                  </a:cubicBezTo>
                  <a:cubicBezTo>
                    <a:pt x="70" y="407"/>
                    <a:pt x="1" y="2189"/>
                    <a:pt x="759" y="4033"/>
                  </a:cubicBezTo>
                  <a:cubicBezTo>
                    <a:pt x="1433" y="5667"/>
                    <a:pt x="2532" y="6806"/>
                    <a:pt x="3362" y="6806"/>
                  </a:cubicBezTo>
                  <a:cubicBezTo>
                    <a:pt x="3470" y="6806"/>
                    <a:pt x="3573" y="6787"/>
                    <a:pt x="3671" y="6747"/>
                  </a:cubicBezTo>
                  <a:cubicBezTo>
                    <a:pt x="4517" y="6399"/>
                    <a:pt x="4586" y="4617"/>
                    <a:pt x="3828" y="2770"/>
                  </a:cubicBezTo>
                  <a:cubicBezTo>
                    <a:pt x="3153" y="1139"/>
                    <a:pt x="2058" y="0"/>
                    <a:pt x="122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184358" y="2712523"/>
              <a:ext cx="128321" cy="183352"/>
            </a:xfrm>
            <a:custGeom>
              <a:avLst/>
              <a:gdLst/>
              <a:ahLst/>
              <a:cxnLst/>
              <a:rect l="l" t="t" r="r" b="b"/>
              <a:pathLst>
                <a:path w="3563" h="5091" extrusionOk="0">
                  <a:moveTo>
                    <a:pt x="1023" y="251"/>
                  </a:moveTo>
                  <a:cubicBezTo>
                    <a:pt x="1238" y="251"/>
                    <a:pt x="1503" y="386"/>
                    <a:pt x="1778" y="637"/>
                  </a:cubicBezTo>
                  <a:cubicBezTo>
                    <a:pt x="2153" y="992"/>
                    <a:pt x="2502" y="1524"/>
                    <a:pt x="2759" y="2143"/>
                  </a:cubicBezTo>
                  <a:cubicBezTo>
                    <a:pt x="3263" y="3372"/>
                    <a:pt x="3242" y="4593"/>
                    <a:pt x="2714" y="4812"/>
                  </a:cubicBezTo>
                  <a:cubicBezTo>
                    <a:pt x="2661" y="4833"/>
                    <a:pt x="2604" y="4844"/>
                    <a:pt x="2543" y="4844"/>
                  </a:cubicBezTo>
                  <a:cubicBezTo>
                    <a:pt x="2325" y="4844"/>
                    <a:pt x="2060" y="4710"/>
                    <a:pt x="1789" y="4457"/>
                  </a:cubicBezTo>
                  <a:cubicBezTo>
                    <a:pt x="1409" y="4102"/>
                    <a:pt x="1061" y="3567"/>
                    <a:pt x="807" y="2947"/>
                  </a:cubicBezTo>
                  <a:cubicBezTo>
                    <a:pt x="299" y="1722"/>
                    <a:pt x="320" y="502"/>
                    <a:pt x="849" y="282"/>
                  </a:cubicBezTo>
                  <a:cubicBezTo>
                    <a:pt x="901" y="261"/>
                    <a:pt x="960" y="251"/>
                    <a:pt x="1023" y="251"/>
                  </a:cubicBezTo>
                  <a:close/>
                  <a:moveTo>
                    <a:pt x="1022" y="1"/>
                  </a:moveTo>
                  <a:cubicBezTo>
                    <a:pt x="929" y="1"/>
                    <a:pt x="839" y="18"/>
                    <a:pt x="755" y="52"/>
                  </a:cubicBezTo>
                  <a:cubicBezTo>
                    <a:pt x="80" y="331"/>
                    <a:pt x="0" y="1646"/>
                    <a:pt x="578" y="3045"/>
                  </a:cubicBezTo>
                  <a:cubicBezTo>
                    <a:pt x="846" y="3695"/>
                    <a:pt x="1214" y="4259"/>
                    <a:pt x="1618" y="4638"/>
                  </a:cubicBezTo>
                  <a:cubicBezTo>
                    <a:pt x="1941" y="4937"/>
                    <a:pt x="2258" y="5091"/>
                    <a:pt x="2540" y="5091"/>
                  </a:cubicBezTo>
                  <a:cubicBezTo>
                    <a:pt x="2634" y="5091"/>
                    <a:pt x="2725" y="5073"/>
                    <a:pt x="2808" y="5038"/>
                  </a:cubicBezTo>
                  <a:cubicBezTo>
                    <a:pt x="3483" y="4760"/>
                    <a:pt x="3563" y="3448"/>
                    <a:pt x="2988" y="2050"/>
                  </a:cubicBezTo>
                  <a:cubicBezTo>
                    <a:pt x="2717" y="1399"/>
                    <a:pt x="2349" y="832"/>
                    <a:pt x="1945" y="457"/>
                  </a:cubicBezTo>
                  <a:cubicBezTo>
                    <a:pt x="1624" y="156"/>
                    <a:pt x="1304" y="1"/>
                    <a:pt x="102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254263" y="3005792"/>
              <a:ext cx="106028" cy="128970"/>
            </a:xfrm>
            <a:custGeom>
              <a:avLst/>
              <a:gdLst/>
              <a:ahLst/>
              <a:cxnLst/>
              <a:rect l="l" t="t" r="r" b="b"/>
              <a:pathLst>
                <a:path w="2944" h="3581" extrusionOk="0">
                  <a:moveTo>
                    <a:pt x="1051" y="1"/>
                  </a:moveTo>
                  <a:cubicBezTo>
                    <a:pt x="950" y="1"/>
                    <a:pt x="852" y="19"/>
                    <a:pt x="759" y="58"/>
                  </a:cubicBezTo>
                  <a:cubicBezTo>
                    <a:pt x="164" y="301"/>
                    <a:pt x="0" y="1276"/>
                    <a:pt x="394" y="2236"/>
                  </a:cubicBezTo>
                  <a:cubicBezTo>
                    <a:pt x="728" y="3043"/>
                    <a:pt x="1350" y="3580"/>
                    <a:pt x="1894" y="3580"/>
                  </a:cubicBezTo>
                  <a:cubicBezTo>
                    <a:pt x="1995" y="3580"/>
                    <a:pt x="2093" y="3562"/>
                    <a:pt x="2186" y="3523"/>
                  </a:cubicBezTo>
                  <a:cubicBezTo>
                    <a:pt x="2780" y="3280"/>
                    <a:pt x="2944" y="2305"/>
                    <a:pt x="2550" y="1348"/>
                  </a:cubicBezTo>
                  <a:cubicBezTo>
                    <a:pt x="2216" y="538"/>
                    <a:pt x="1594" y="1"/>
                    <a:pt x="1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274431" y="3027833"/>
              <a:ext cx="69221" cy="84923"/>
            </a:xfrm>
            <a:custGeom>
              <a:avLst/>
              <a:gdLst/>
              <a:ahLst/>
              <a:cxnLst/>
              <a:rect l="l" t="t" r="r" b="b"/>
              <a:pathLst>
                <a:path w="1922" h="2358" extrusionOk="0">
                  <a:moveTo>
                    <a:pt x="665" y="249"/>
                  </a:moveTo>
                  <a:cubicBezTo>
                    <a:pt x="929" y="249"/>
                    <a:pt x="1257" y="542"/>
                    <a:pt x="1430" y="966"/>
                  </a:cubicBezTo>
                  <a:cubicBezTo>
                    <a:pt x="1632" y="1457"/>
                    <a:pt x="1566" y="1968"/>
                    <a:pt x="1284" y="2083"/>
                  </a:cubicBezTo>
                  <a:cubicBezTo>
                    <a:pt x="1244" y="2100"/>
                    <a:pt x="1202" y="2108"/>
                    <a:pt x="1157" y="2108"/>
                  </a:cubicBezTo>
                  <a:cubicBezTo>
                    <a:pt x="891" y="2108"/>
                    <a:pt x="567" y="1815"/>
                    <a:pt x="394" y="1394"/>
                  </a:cubicBezTo>
                  <a:cubicBezTo>
                    <a:pt x="290" y="1140"/>
                    <a:pt x="255" y="882"/>
                    <a:pt x="290" y="664"/>
                  </a:cubicBezTo>
                  <a:cubicBezTo>
                    <a:pt x="324" y="465"/>
                    <a:pt x="411" y="326"/>
                    <a:pt x="540" y="274"/>
                  </a:cubicBezTo>
                  <a:cubicBezTo>
                    <a:pt x="578" y="256"/>
                    <a:pt x="620" y="249"/>
                    <a:pt x="665" y="249"/>
                  </a:cubicBezTo>
                  <a:close/>
                  <a:moveTo>
                    <a:pt x="665" y="1"/>
                  </a:moveTo>
                  <a:cubicBezTo>
                    <a:pt x="590" y="1"/>
                    <a:pt x="516" y="15"/>
                    <a:pt x="446" y="44"/>
                  </a:cubicBezTo>
                  <a:cubicBezTo>
                    <a:pt x="234" y="131"/>
                    <a:pt x="94" y="336"/>
                    <a:pt x="46" y="622"/>
                  </a:cubicBezTo>
                  <a:cubicBezTo>
                    <a:pt x="1" y="887"/>
                    <a:pt x="42" y="1192"/>
                    <a:pt x="164" y="1488"/>
                  </a:cubicBezTo>
                  <a:cubicBezTo>
                    <a:pt x="383" y="2017"/>
                    <a:pt x="787" y="2358"/>
                    <a:pt x="1159" y="2358"/>
                  </a:cubicBezTo>
                  <a:cubicBezTo>
                    <a:pt x="1236" y="2358"/>
                    <a:pt x="1309" y="2344"/>
                    <a:pt x="1378" y="2313"/>
                  </a:cubicBezTo>
                  <a:cubicBezTo>
                    <a:pt x="1799" y="2142"/>
                    <a:pt x="1921" y="1505"/>
                    <a:pt x="1660" y="872"/>
                  </a:cubicBezTo>
                  <a:cubicBezTo>
                    <a:pt x="1443" y="342"/>
                    <a:pt x="1036" y="1"/>
                    <a:pt x="66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451732" y="3059706"/>
              <a:ext cx="191024" cy="262477"/>
            </a:xfrm>
            <a:custGeom>
              <a:avLst/>
              <a:gdLst/>
              <a:ahLst/>
              <a:cxnLst/>
              <a:rect l="l" t="t" r="r" b="b"/>
              <a:pathLst>
                <a:path w="5304" h="7288" extrusionOk="0">
                  <a:moveTo>
                    <a:pt x="1762" y="1"/>
                  </a:moveTo>
                  <a:cubicBezTo>
                    <a:pt x="1653" y="1"/>
                    <a:pt x="1545" y="53"/>
                    <a:pt x="1480" y="158"/>
                  </a:cubicBezTo>
                  <a:lnTo>
                    <a:pt x="70" y="2381"/>
                  </a:lnTo>
                  <a:cubicBezTo>
                    <a:pt x="1" y="2492"/>
                    <a:pt x="4" y="2635"/>
                    <a:pt x="77" y="2746"/>
                  </a:cubicBezTo>
                  <a:lnTo>
                    <a:pt x="3097" y="7144"/>
                  </a:lnTo>
                  <a:cubicBezTo>
                    <a:pt x="3160" y="7238"/>
                    <a:pt x="3265" y="7288"/>
                    <a:pt x="3371" y="7288"/>
                  </a:cubicBezTo>
                  <a:cubicBezTo>
                    <a:pt x="3445" y="7288"/>
                    <a:pt x="3519" y="7264"/>
                    <a:pt x="3580" y="7213"/>
                  </a:cubicBezTo>
                  <a:lnTo>
                    <a:pt x="5143" y="5937"/>
                  </a:lnTo>
                  <a:cubicBezTo>
                    <a:pt x="5271" y="5832"/>
                    <a:pt x="5303" y="5651"/>
                    <a:pt x="5220" y="5508"/>
                  </a:cubicBezTo>
                  <a:lnTo>
                    <a:pt x="2047" y="164"/>
                  </a:lnTo>
                  <a:cubicBezTo>
                    <a:pt x="1983" y="55"/>
                    <a:pt x="1873" y="1"/>
                    <a:pt x="17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405777" y="3134185"/>
              <a:ext cx="272021" cy="211876"/>
            </a:xfrm>
            <a:custGeom>
              <a:avLst/>
              <a:gdLst/>
              <a:ahLst/>
              <a:cxnLst/>
              <a:rect l="l" t="t" r="r" b="b"/>
              <a:pathLst>
                <a:path w="7553" h="5883" extrusionOk="0">
                  <a:moveTo>
                    <a:pt x="0" y="0"/>
                  </a:moveTo>
                  <a:lnTo>
                    <a:pt x="306" y="1040"/>
                  </a:lnTo>
                  <a:cubicBezTo>
                    <a:pt x="306" y="1040"/>
                    <a:pt x="448" y="1016"/>
                    <a:pt x="697" y="1016"/>
                  </a:cubicBezTo>
                  <a:cubicBezTo>
                    <a:pt x="1753" y="1016"/>
                    <a:pt x="4727" y="1440"/>
                    <a:pt x="6889" y="5883"/>
                  </a:cubicBezTo>
                  <a:lnTo>
                    <a:pt x="7553" y="5065"/>
                  </a:lnTo>
                  <a:cubicBezTo>
                    <a:pt x="7553" y="5065"/>
                    <a:pt x="4972" y="765"/>
                    <a:pt x="2870" y="383"/>
                  </a:cubicBezTo>
                  <a:cubicBezTo>
                    <a:pt x="76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7178531" y="2002814"/>
              <a:ext cx="211120" cy="278828"/>
            </a:xfrm>
            <a:custGeom>
              <a:avLst/>
              <a:gdLst/>
              <a:ahLst/>
              <a:cxnLst/>
              <a:rect l="l" t="t" r="r" b="b"/>
              <a:pathLst>
                <a:path w="5862" h="7742" extrusionOk="0">
                  <a:moveTo>
                    <a:pt x="4853" y="1"/>
                  </a:moveTo>
                  <a:lnTo>
                    <a:pt x="4853" y="1"/>
                  </a:lnTo>
                  <a:cubicBezTo>
                    <a:pt x="3440" y="964"/>
                    <a:pt x="1659" y="1966"/>
                    <a:pt x="212" y="2394"/>
                  </a:cubicBezTo>
                  <a:cubicBezTo>
                    <a:pt x="153" y="2634"/>
                    <a:pt x="80" y="2912"/>
                    <a:pt x="0" y="3198"/>
                  </a:cubicBezTo>
                  <a:cubicBezTo>
                    <a:pt x="278" y="3170"/>
                    <a:pt x="588" y="3129"/>
                    <a:pt x="929" y="3069"/>
                  </a:cubicBezTo>
                  <a:cubicBezTo>
                    <a:pt x="2790" y="2742"/>
                    <a:pt x="3778" y="2085"/>
                    <a:pt x="3779" y="2085"/>
                  </a:cubicBezTo>
                  <a:lnTo>
                    <a:pt x="3779" y="2085"/>
                  </a:lnTo>
                  <a:lnTo>
                    <a:pt x="2790" y="6249"/>
                  </a:lnTo>
                  <a:cubicBezTo>
                    <a:pt x="2790" y="6249"/>
                    <a:pt x="3747" y="6809"/>
                    <a:pt x="4933" y="7742"/>
                  </a:cubicBezTo>
                  <a:cubicBezTo>
                    <a:pt x="5295" y="7411"/>
                    <a:pt x="5608" y="7098"/>
                    <a:pt x="5862" y="6830"/>
                  </a:cubicBezTo>
                  <a:cubicBezTo>
                    <a:pt x="4961" y="6040"/>
                    <a:pt x="4259" y="5515"/>
                    <a:pt x="4241" y="5501"/>
                  </a:cubicBezTo>
                  <a:cubicBezTo>
                    <a:pt x="4203" y="5477"/>
                    <a:pt x="4185" y="5431"/>
                    <a:pt x="4192" y="5386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5058415" y="2359758"/>
              <a:ext cx="454905" cy="422852"/>
            </a:xfrm>
            <a:custGeom>
              <a:avLst/>
              <a:gdLst/>
              <a:ahLst/>
              <a:cxnLst/>
              <a:rect l="l" t="t" r="r" b="b"/>
              <a:pathLst>
                <a:path w="12631" h="11741" extrusionOk="0">
                  <a:moveTo>
                    <a:pt x="70" y="1"/>
                  </a:moveTo>
                  <a:cubicBezTo>
                    <a:pt x="54" y="1"/>
                    <a:pt x="38" y="8"/>
                    <a:pt x="25" y="23"/>
                  </a:cubicBezTo>
                  <a:cubicBezTo>
                    <a:pt x="1" y="47"/>
                    <a:pt x="4" y="85"/>
                    <a:pt x="28" y="110"/>
                  </a:cubicBezTo>
                  <a:lnTo>
                    <a:pt x="12522" y="11726"/>
                  </a:lnTo>
                  <a:cubicBezTo>
                    <a:pt x="12533" y="11737"/>
                    <a:pt x="12547" y="11740"/>
                    <a:pt x="12563" y="11740"/>
                  </a:cubicBezTo>
                  <a:cubicBezTo>
                    <a:pt x="12578" y="11740"/>
                    <a:pt x="12595" y="11734"/>
                    <a:pt x="12609" y="11723"/>
                  </a:cubicBezTo>
                  <a:cubicBezTo>
                    <a:pt x="12630" y="11695"/>
                    <a:pt x="12630" y="11657"/>
                    <a:pt x="12605" y="11636"/>
                  </a:cubicBezTo>
                  <a:lnTo>
                    <a:pt x="112" y="19"/>
                  </a:lnTo>
                  <a:cubicBezTo>
                    <a:pt x="100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8270" y="2114550"/>
            <a:ext cx="3435112" cy="2013326"/>
            <a:chOff x="5638800" y="1549024"/>
            <a:chExt cx="3435112" cy="2013326"/>
          </a:xfrm>
        </p:grpSpPr>
        <p:sp>
          <p:nvSpPr>
            <p:cNvPr id="5" name="Oval 4"/>
            <p:cNvSpPr/>
            <p:nvPr/>
          </p:nvSpPr>
          <p:spPr>
            <a:xfrm>
              <a:off x="5638800" y="2876549"/>
              <a:ext cx="1295400" cy="6858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100" dirty="0" smtClean="0">
                  <a:latin typeface="Century Gothic" pitchFamily="34" charset="0"/>
                </a:rPr>
                <a:t>View</a:t>
              </a:r>
              <a:endParaRPr lang="en-US" sz="1100" dirty="0">
                <a:latin typeface="Century Gothic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705850" y="1549024"/>
              <a:ext cx="1295400" cy="6859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100" dirty="0" smtClean="0">
                  <a:latin typeface="Century Gothic" pitchFamily="34" charset="0"/>
                </a:rPr>
                <a:t>Model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778512" y="2876550"/>
              <a:ext cx="1295400" cy="685800"/>
            </a:xfrm>
            <a:prstGeom prst="ellipse">
              <a:avLst/>
            </a:prstGeom>
            <a:ln>
              <a:solidFill>
                <a:srgbClr val="4F81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100" dirty="0" smtClean="0">
                  <a:latin typeface="Century Gothic" pitchFamily="34" charset="0"/>
                </a:rPr>
                <a:t>Controller</a:t>
              </a:r>
              <a:endParaRPr lang="en-US" sz="1100" dirty="0">
                <a:latin typeface="Century Gothic" pitchFamily="34" charset="0"/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1271870">
              <a:off x="6565522" y="2197164"/>
              <a:ext cx="228600" cy="615849"/>
            </a:xfrm>
            <a:prstGeom prst="upArrow">
              <a:avLst/>
            </a:prstGeom>
            <a:solidFill>
              <a:schemeClr val="accent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Up Arrow 223"/>
            <p:cNvSpPr/>
            <p:nvPr/>
          </p:nvSpPr>
          <p:spPr>
            <a:xfrm rot="19986888">
              <a:off x="7959090" y="2196142"/>
              <a:ext cx="228600" cy="643675"/>
            </a:xfrm>
            <a:prstGeom prst="upArrow">
              <a:avLst/>
            </a:prstGeom>
            <a:solidFill>
              <a:schemeClr val="accent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Up Arrow 224"/>
            <p:cNvSpPr/>
            <p:nvPr/>
          </p:nvSpPr>
          <p:spPr>
            <a:xfrm rot="16200000">
              <a:off x="7250252" y="2854792"/>
              <a:ext cx="228600" cy="729314"/>
            </a:xfrm>
            <a:prstGeom prst="upArrow">
              <a:avLst/>
            </a:prstGeom>
            <a:solidFill>
              <a:schemeClr val="accent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4"/>
          <p:cNvSpPr/>
          <p:nvPr/>
        </p:nvSpPr>
        <p:spPr>
          <a:xfrm>
            <a:off x="1600200" y="1680916"/>
            <a:ext cx="1011000" cy="10110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 smtClean="0">
                <a:latin typeface="Century Gothic" pitchFamily="34" charset="0"/>
              </a:rPr>
              <a:t>Model</a:t>
            </a:r>
            <a:endParaRPr sz="1200" dirty="0">
              <a:latin typeface="Century Gothic" pitchFamily="34" charset="0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4038600" y="1693854"/>
            <a:ext cx="1011000" cy="10110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 smtClean="0">
                <a:latin typeface="Century Gothic" pitchFamily="34" charset="0"/>
              </a:rPr>
              <a:t>View</a:t>
            </a:r>
            <a:endParaRPr sz="1200" dirty="0">
              <a:latin typeface="Century Gothic" pitchFamily="34" charset="0"/>
            </a:endParaRPr>
          </a:p>
        </p:txBody>
      </p:sp>
      <p:sp>
        <p:nvSpPr>
          <p:cNvPr id="719" name="Google Shape;719;p34"/>
          <p:cNvSpPr txBox="1">
            <a:spLocks noGrp="1"/>
          </p:cNvSpPr>
          <p:nvPr>
            <p:ph type="subTitle" idx="3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39F"/>
                </a:solidFill>
              </a:rPr>
              <a:t/>
            </a:r>
            <a:br>
              <a:rPr lang="en-US" dirty="0">
                <a:solidFill>
                  <a:srgbClr val="FFC39F"/>
                </a:solidFill>
              </a:rPr>
            </a:br>
            <a:endParaRPr dirty="0">
              <a:solidFill>
                <a:srgbClr val="FFC39F"/>
              </a:solidFill>
            </a:endParaRPr>
          </a:p>
        </p:txBody>
      </p:sp>
      <p:sp>
        <p:nvSpPr>
          <p:cNvPr id="720" name="Google Shape;720;p34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 b="1" dirty="0" smtClean="0">
                <a:solidFill>
                  <a:srgbClr val="FFC39F"/>
                </a:solidFill>
                <a:latin typeface="Century Gothic" pitchFamily="34" charset="0"/>
              </a:rPr>
              <a:t>MVC</a:t>
            </a:r>
            <a:endParaRPr sz="4000" b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721" name="Google Shape;721;p34"/>
          <p:cNvSpPr txBox="1">
            <a:spLocks noGrp="1"/>
          </p:cNvSpPr>
          <p:nvPr>
            <p:ph type="title" idx="4"/>
          </p:nvPr>
        </p:nvSpPr>
        <p:spPr>
          <a:xfrm>
            <a:off x="3326951" y="3181350"/>
            <a:ext cx="2615238" cy="68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i="1" dirty="0" smtClean="0">
                <a:solidFill>
                  <a:srgbClr val="FFC39F"/>
                </a:solidFill>
                <a:latin typeface="Century Gothic" pitchFamily="34" charset="0"/>
              </a:rPr>
              <a:t>Koriste se za renderovanje nekog dela modela kao korisnički interfejs</a:t>
            </a:r>
            <a:endParaRPr i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sp>
        <p:nvSpPr>
          <p:cNvPr id="722" name="Google Shape;722;p34"/>
          <p:cNvSpPr txBox="1">
            <a:spLocks noGrp="1"/>
          </p:cNvSpPr>
          <p:nvPr>
            <p:ph type="subTitle" idx="1"/>
          </p:nvPr>
        </p:nvSpPr>
        <p:spPr>
          <a:xfrm>
            <a:off x="609600" y="3105150"/>
            <a:ext cx="2662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sr-Latn-RS" sz="1600" i="1" dirty="0" smtClean="0">
                <a:solidFill>
                  <a:srgbClr val="FFC39F"/>
                </a:solidFill>
                <a:latin typeface="Century Gothic" pitchFamily="34" charset="0"/>
              </a:rPr>
              <a:t>Sadrži reprezentaciju podataka sa kojima korisnik radi</a:t>
            </a:r>
            <a:endParaRPr sz="1600" i="1" dirty="0">
              <a:solidFill>
                <a:srgbClr val="FFC39F"/>
              </a:solidFill>
              <a:latin typeface="Century Gothic" pitchFamily="34" charset="0"/>
            </a:endParaRPr>
          </a:p>
        </p:txBody>
      </p:sp>
      <p:grpSp>
        <p:nvGrpSpPr>
          <p:cNvPr id="731" name="Google Shape;731;p34"/>
          <p:cNvGrpSpPr/>
          <p:nvPr/>
        </p:nvGrpSpPr>
        <p:grpSpPr>
          <a:xfrm>
            <a:off x="6103634" y="1806234"/>
            <a:ext cx="517584" cy="535490"/>
            <a:chOff x="1277875" y="238125"/>
            <a:chExt cx="5044675" cy="5219200"/>
          </a:xfrm>
        </p:grpSpPr>
        <p:sp>
          <p:nvSpPr>
            <p:cNvPr id="732" name="Google Shape;732;p34"/>
            <p:cNvSpPr/>
            <p:nvPr/>
          </p:nvSpPr>
          <p:spPr>
            <a:xfrm>
              <a:off x="1277875" y="238125"/>
              <a:ext cx="5044675" cy="5219200"/>
            </a:xfrm>
            <a:custGeom>
              <a:avLst/>
              <a:gdLst/>
              <a:ahLst/>
              <a:cxnLst/>
              <a:rect l="l" t="t" r="r" b="b"/>
              <a:pathLst>
                <a:path w="201787" h="208768" extrusionOk="0">
                  <a:moveTo>
                    <a:pt x="121933" y="6524"/>
                  </a:moveTo>
                  <a:cubicBezTo>
                    <a:pt x="132470" y="6524"/>
                    <a:pt x="144735" y="8938"/>
                    <a:pt x="149889" y="10047"/>
                  </a:cubicBezTo>
                  <a:lnTo>
                    <a:pt x="149889" y="68926"/>
                  </a:lnTo>
                  <a:cubicBezTo>
                    <a:pt x="143919" y="67686"/>
                    <a:pt x="132306" y="65566"/>
                    <a:pt x="121933" y="65566"/>
                  </a:cubicBezTo>
                  <a:cubicBezTo>
                    <a:pt x="112408" y="65566"/>
                    <a:pt x="107091" y="67491"/>
                    <a:pt x="104351" y="69024"/>
                  </a:cubicBezTo>
                  <a:cubicBezTo>
                    <a:pt x="101644" y="67491"/>
                    <a:pt x="96327" y="65566"/>
                    <a:pt x="86802" y="65566"/>
                  </a:cubicBezTo>
                  <a:cubicBezTo>
                    <a:pt x="76396" y="65566"/>
                    <a:pt x="64816" y="67686"/>
                    <a:pt x="58847" y="68926"/>
                  </a:cubicBezTo>
                  <a:lnTo>
                    <a:pt x="58847" y="10047"/>
                  </a:lnTo>
                  <a:cubicBezTo>
                    <a:pt x="64001" y="8938"/>
                    <a:pt x="76266" y="6524"/>
                    <a:pt x="86802" y="6524"/>
                  </a:cubicBezTo>
                  <a:cubicBezTo>
                    <a:pt x="97697" y="6524"/>
                    <a:pt x="101546" y="9362"/>
                    <a:pt x="102035" y="9721"/>
                  </a:cubicBezTo>
                  <a:cubicBezTo>
                    <a:pt x="102622" y="10471"/>
                    <a:pt x="103405" y="10895"/>
                    <a:pt x="104351" y="10895"/>
                  </a:cubicBezTo>
                  <a:cubicBezTo>
                    <a:pt x="105330" y="10895"/>
                    <a:pt x="106080" y="10471"/>
                    <a:pt x="106700" y="9721"/>
                  </a:cubicBezTo>
                  <a:cubicBezTo>
                    <a:pt x="107157" y="9362"/>
                    <a:pt x="111006" y="6524"/>
                    <a:pt x="121933" y="6524"/>
                  </a:cubicBezTo>
                  <a:close/>
                  <a:moveTo>
                    <a:pt x="181073" y="132045"/>
                  </a:moveTo>
                  <a:cubicBezTo>
                    <a:pt x="181204" y="132045"/>
                    <a:pt x="181302" y="132143"/>
                    <a:pt x="181302" y="132274"/>
                  </a:cubicBezTo>
                  <a:lnTo>
                    <a:pt x="181302" y="139483"/>
                  </a:lnTo>
                  <a:lnTo>
                    <a:pt x="139026" y="139483"/>
                  </a:lnTo>
                  <a:lnTo>
                    <a:pt x="139026" y="132274"/>
                  </a:lnTo>
                  <a:cubicBezTo>
                    <a:pt x="139026" y="132143"/>
                    <a:pt x="139124" y="132045"/>
                    <a:pt x="139255" y="132045"/>
                  </a:cubicBezTo>
                  <a:close/>
                  <a:moveTo>
                    <a:pt x="86932" y="132045"/>
                  </a:moveTo>
                  <a:cubicBezTo>
                    <a:pt x="88987" y="132045"/>
                    <a:pt x="90651" y="133709"/>
                    <a:pt x="90651" y="135764"/>
                  </a:cubicBezTo>
                  <a:lnTo>
                    <a:pt x="90651" y="174321"/>
                  </a:lnTo>
                  <a:lnTo>
                    <a:pt x="6524" y="174321"/>
                  </a:lnTo>
                  <a:lnTo>
                    <a:pt x="6524" y="135764"/>
                  </a:lnTo>
                  <a:cubicBezTo>
                    <a:pt x="6524" y="133709"/>
                    <a:pt x="8188" y="132045"/>
                    <a:pt x="10243" y="132045"/>
                  </a:cubicBezTo>
                  <a:close/>
                  <a:moveTo>
                    <a:pt x="90651" y="180877"/>
                  </a:moveTo>
                  <a:lnTo>
                    <a:pt x="90651" y="184563"/>
                  </a:lnTo>
                  <a:cubicBezTo>
                    <a:pt x="90651" y="186618"/>
                    <a:pt x="88987" y="188282"/>
                    <a:pt x="86932" y="188282"/>
                  </a:cubicBezTo>
                  <a:lnTo>
                    <a:pt x="10243" y="188282"/>
                  </a:lnTo>
                  <a:cubicBezTo>
                    <a:pt x="8188" y="188282"/>
                    <a:pt x="6524" y="186618"/>
                    <a:pt x="6524" y="184563"/>
                  </a:cubicBezTo>
                  <a:lnTo>
                    <a:pt x="6524" y="180877"/>
                  </a:lnTo>
                  <a:close/>
                  <a:moveTo>
                    <a:pt x="181302" y="146007"/>
                  </a:moveTo>
                  <a:lnTo>
                    <a:pt x="181302" y="153411"/>
                  </a:lnTo>
                  <a:lnTo>
                    <a:pt x="174125" y="153411"/>
                  </a:lnTo>
                  <a:cubicBezTo>
                    <a:pt x="170374" y="153411"/>
                    <a:pt x="167373" y="156445"/>
                    <a:pt x="167373" y="160164"/>
                  </a:cubicBezTo>
                  <a:lnTo>
                    <a:pt x="167373" y="188282"/>
                  </a:lnTo>
                  <a:lnTo>
                    <a:pt x="139026" y="188282"/>
                  </a:lnTo>
                  <a:lnTo>
                    <a:pt x="139026" y="146007"/>
                  </a:lnTo>
                  <a:close/>
                  <a:moveTo>
                    <a:pt x="195034" y="159968"/>
                  </a:moveTo>
                  <a:cubicBezTo>
                    <a:pt x="195165" y="159968"/>
                    <a:pt x="195263" y="160066"/>
                    <a:pt x="195263" y="160164"/>
                  </a:cubicBezTo>
                  <a:lnTo>
                    <a:pt x="195263" y="188282"/>
                  </a:lnTo>
                  <a:lnTo>
                    <a:pt x="173897" y="188282"/>
                  </a:lnTo>
                  <a:lnTo>
                    <a:pt x="173897" y="160164"/>
                  </a:lnTo>
                  <a:cubicBezTo>
                    <a:pt x="173897" y="160066"/>
                    <a:pt x="173995" y="159968"/>
                    <a:pt x="174125" y="159968"/>
                  </a:cubicBezTo>
                  <a:close/>
                  <a:moveTo>
                    <a:pt x="52290" y="194806"/>
                  </a:moveTo>
                  <a:lnTo>
                    <a:pt x="52290" y="202243"/>
                  </a:lnTo>
                  <a:lnTo>
                    <a:pt x="44885" y="202243"/>
                  </a:lnTo>
                  <a:lnTo>
                    <a:pt x="44885" y="194806"/>
                  </a:lnTo>
                  <a:close/>
                  <a:moveTo>
                    <a:pt x="167373" y="194806"/>
                  </a:moveTo>
                  <a:lnTo>
                    <a:pt x="167373" y="202015"/>
                  </a:lnTo>
                  <a:cubicBezTo>
                    <a:pt x="167373" y="202080"/>
                    <a:pt x="167373" y="202145"/>
                    <a:pt x="167373" y="202243"/>
                  </a:cubicBezTo>
                  <a:lnTo>
                    <a:pt x="139255" y="202243"/>
                  </a:lnTo>
                  <a:cubicBezTo>
                    <a:pt x="139124" y="202243"/>
                    <a:pt x="139026" y="202145"/>
                    <a:pt x="139026" y="202015"/>
                  </a:cubicBezTo>
                  <a:lnTo>
                    <a:pt x="139026" y="194806"/>
                  </a:lnTo>
                  <a:close/>
                  <a:moveTo>
                    <a:pt x="195263" y="194806"/>
                  </a:moveTo>
                  <a:lnTo>
                    <a:pt x="195263" y="202015"/>
                  </a:lnTo>
                  <a:cubicBezTo>
                    <a:pt x="195263" y="202145"/>
                    <a:pt x="195165" y="202243"/>
                    <a:pt x="195034" y="202243"/>
                  </a:cubicBezTo>
                  <a:lnTo>
                    <a:pt x="174125" y="202243"/>
                  </a:lnTo>
                  <a:cubicBezTo>
                    <a:pt x="173995" y="202243"/>
                    <a:pt x="173897" y="202145"/>
                    <a:pt x="173897" y="202015"/>
                  </a:cubicBezTo>
                  <a:lnTo>
                    <a:pt x="173897" y="194806"/>
                  </a:lnTo>
                  <a:close/>
                  <a:moveTo>
                    <a:pt x="86802" y="0"/>
                  </a:moveTo>
                  <a:cubicBezTo>
                    <a:pt x="72319" y="0"/>
                    <a:pt x="55487" y="4077"/>
                    <a:pt x="54802" y="4241"/>
                  </a:cubicBezTo>
                  <a:cubicBezTo>
                    <a:pt x="53334" y="4599"/>
                    <a:pt x="52290" y="5937"/>
                    <a:pt x="52290" y="7437"/>
                  </a:cubicBezTo>
                  <a:lnTo>
                    <a:pt x="52290" y="73003"/>
                  </a:lnTo>
                  <a:cubicBezTo>
                    <a:pt x="52290" y="74014"/>
                    <a:pt x="52747" y="74960"/>
                    <a:pt x="53562" y="75580"/>
                  </a:cubicBezTo>
                  <a:cubicBezTo>
                    <a:pt x="54130" y="76030"/>
                    <a:pt x="54819" y="76274"/>
                    <a:pt x="55528" y="76274"/>
                  </a:cubicBezTo>
                  <a:cubicBezTo>
                    <a:pt x="55796" y="76274"/>
                    <a:pt x="56067" y="76239"/>
                    <a:pt x="56335" y="76167"/>
                  </a:cubicBezTo>
                  <a:cubicBezTo>
                    <a:pt x="56498" y="76135"/>
                    <a:pt x="73101" y="72123"/>
                    <a:pt x="86802" y="72123"/>
                  </a:cubicBezTo>
                  <a:cubicBezTo>
                    <a:pt x="95185" y="72123"/>
                    <a:pt x="99393" y="73786"/>
                    <a:pt x="101122" y="74699"/>
                  </a:cubicBezTo>
                  <a:lnTo>
                    <a:pt x="101089" y="97631"/>
                  </a:lnTo>
                  <a:lnTo>
                    <a:pt x="55552" y="97631"/>
                  </a:lnTo>
                  <a:cubicBezTo>
                    <a:pt x="49909" y="97631"/>
                    <a:pt x="45309" y="102231"/>
                    <a:pt x="45309" y="107874"/>
                  </a:cubicBezTo>
                  <a:lnTo>
                    <a:pt x="45309" y="125521"/>
                  </a:lnTo>
                  <a:lnTo>
                    <a:pt x="10243" y="125521"/>
                  </a:lnTo>
                  <a:cubicBezTo>
                    <a:pt x="4600" y="125521"/>
                    <a:pt x="0" y="130121"/>
                    <a:pt x="0" y="135764"/>
                  </a:cubicBezTo>
                  <a:lnTo>
                    <a:pt x="0" y="184563"/>
                  </a:lnTo>
                  <a:cubicBezTo>
                    <a:pt x="0" y="190239"/>
                    <a:pt x="4600" y="194806"/>
                    <a:pt x="10243" y="194806"/>
                  </a:cubicBezTo>
                  <a:lnTo>
                    <a:pt x="38361" y="194806"/>
                  </a:lnTo>
                  <a:lnTo>
                    <a:pt x="38361" y="202243"/>
                  </a:lnTo>
                  <a:lnTo>
                    <a:pt x="31152" y="202243"/>
                  </a:lnTo>
                  <a:cubicBezTo>
                    <a:pt x="29358" y="202243"/>
                    <a:pt x="27890" y="203678"/>
                    <a:pt x="27890" y="205505"/>
                  </a:cubicBezTo>
                  <a:cubicBezTo>
                    <a:pt x="27890" y="207299"/>
                    <a:pt x="29358" y="208767"/>
                    <a:pt x="31152" y="208767"/>
                  </a:cubicBezTo>
                  <a:lnTo>
                    <a:pt x="66023" y="208767"/>
                  </a:lnTo>
                  <a:cubicBezTo>
                    <a:pt x="67817" y="208767"/>
                    <a:pt x="69285" y="207299"/>
                    <a:pt x="69285" y="205505"/>
                  </a:cubicBezTo>
                  <a:cubicBezTo>
                    <a:pt x="69285" y="203678"/>
                    <a:pt x="67817" y="202243"/>
                    <a:pt x="66023" y="202243"/>
                  </a:cubicBezTo>
                  <a:lnTo>
                    <a:pt x="58847" y="202243"/>
                  </a:lnTo>
                  <a:lnTo>
                    <a:pt x="58847" y="194806"/>
                  </a:lnTo>
                  <a:lnTo>
                    <a:pt x="86932" y="194806"/>
                  </a:lnTo>
                  <a:cubicBezTo>
                    <a:pt x="92608" y="194806"/>
                    <a:pt x="97175" y="190239"/>
                    <a:pt x="97175" y="184563"/>
                  </a:cubicBezTo>
                  <a:lnTo>
                    <a:pt x="97175" y="135764"/>
                  </a:lnTo>
                  <a:cubicBezTo>
                    <a:pt x="97175" y="130121"/>
                    <a:pt x="92608" y="125521"/>
                    <a:pt x="86932" y="125521"/>
                  </a:cubicBezTo>
                  <a:lnTo>
                    <a:pt x="51866" y="125521"/>
                  </a:lnTo>
                  <a:lnTo>
                    <a:pt x="51866" y="107874"/>
                  </a:lnTo>
                  <a:cubicBezTo>
                    <a:pt x="51866" y="105819"/>
                    <a:pt x="53530" y="104155"/>
                    <a:pt x="55552" y="104155"/>
                  </a:cubicBezTo>
                  <a:lnTo>
                    <a:pt x="153183" y="104155"/>
                  </a:lnTo>
                  <a:cubicBezTo>
                    <a:pt x="155238" y="104155"/>
                    <a:pt x="156902" y="105819"/>
                    <a:pt x="156902" y="107874"/>
                  </a:cubicBezTo>
                  <a:lnTo>
                    <a:pt x="156902" y="125521"/>
                  </a:lnTo>
                  <a:lnTo>
                    <a:pt x="139255" y="125521"/>
                  </a:lnTo>
                  <a:cubicBezTo>
                    <a:pt x="135536" y="125521"/>
                    <a:pt x="132502" y="128555"/>
                    <a:pt x="132502" y="132274"/>
                  </a:cubicBezTo>
                  <a:lnTo>
                    <a:pt x="132502" y="202015"/>
                  </a:lnTo>
                  <a:cubicBezTo>
                    <a:pt x="132502" y="205733"/>
                    <a:pt x="135536" y="208767"/>
                    <a:pt x="139255" y="208767"/>
                  </a:cubicBezTo>
                  <a:lnTo>
                    <a:pt x="195034" y="208767"/>
                  </a:lnTo>
                  <a:cubicBezTo>
                    <a:pt x="198753" y="208767"/>
                    <a:pt x="201787" y="205733"/>
                    <a:pt x="201787" y="202015"/>
                  </a:cubicBezTo>
                  <a:lnTo>
                    <a:pt x="201787" y="160164"/>
                  </a:lnTo>
                  <a:cubicBezTo>
                    <a:pt x="201787" y="156445"/>
                    <a:pt x="198753" y="153411"/>
                    <a:pt x="195034" y="153411"/>
                  </a:cubicBezTo>
                  <a:lnTo>
                    <a:pt x="187858" y="153411"/>
                  </a:lnTo>
                  <a:lnTo>
                    <a:pt x="187858" y="132274"/>
                  </a:lnTo>
                  <a:cubicBezTo>
                    <a:pt x="187858" y="128555"/>
                    <a:pt x="184824" y="125521"/>
                    <a:pt x="181073" y="125521"/>
                  </a:cubicBezTo>
                  <a:lnTo>
                    <a:pt x="163426" y="125521"/>
                  </a:lnTo>
                  <a:lnTo>
                    <a:pt x="163426" y="107874"/>
                  </a:lnTo>
                  <a:cubicBezTo>
                    <a:pt x="163426" y="102231"/>
                    <a:pt x="158826" y="97631"/>
                    <a:pt x="153183" y="97631"/>
                  </a:cubicBezTo>
                  <a:lnTo>
                    <a:pt x="107613" y="97631"/>
                  </a:lnTo>
                  <a:lnTo>
                    <a:pt x="107646" y="74699"/>
                  </a:lnTo>
                  <a:cubicBezTo>
                    <a:pt x="109375" y="73754"/>
                    <a:pt x="113583" y="72123"/>
                    <a:pt x="121933" y="72123"/>
                  </a:cubicBezTo>
                  <a:cubicBezTo>
                    <a:pt x="135601" y="72123"/>
                    <a:pt x="152205" y="76135"/>
                    <a:pt x="152368" y="76167"/>
                  </a:cubicBezTo>
                  <a:cubicBezTo>
                    <a:pt x="152636" y="76239"/>
                    <a:pt x="152909" y="76274"/>
                    <a:pt x="153181" y="76274"/>
                  </a:cubicBezTo>
                  <a:cubicBezTo>
                    <a:pt x="153899" y="76274"/>
                    <a:pt x="154605" y="76030"/>
                    <a:pt x="155173" y="75580"/>
                  </a:cubicBezTo>
                  <a:cubicBezTo>
                    <a:pt x="155956" y="74960"/>
                    <a:pt x="156445" y="74014"/>
                    <a:pt x="156445" y="73003"/>
                  </a:cubicBezTo>
                  <a:lnTo>
                    <a:pt x="156445" y="7437"/>
                  </a:lnTo>
                  <a:cubicBezTo>
                    <a:pt x="156445" y="5937"/>
                    <a:pt x="155401" y="4599"/>
                    <a:pt x="153933" y="4241"/>
                  </a:cubicBezTo>
                  <a:cubicBezTo>
                    <a:pt x="153216" y="4077"/>
                    <a:pt x="136417" y="0"/>
                    <a:pt x="121933" y="0"/>
                  </a:cubicBezTo>
                  <a:cubicBezTo>
                    <a:pt x="112408" y="0"/>
                    <a:pt x="107091" y="1892"/>
                    <a:pt x="104351" y="3425"/>
                  </a:cubicBezTo>
                  <a:cubicBezTo>
                    <a:pt x="101644" y="1892"/>
                    <a:pt x="96327" y="0"/>
                    <a:pt x="868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970650" y="673600"/>
              <a:ext cx="875050" cy="200625"/>
            </a:xfrm>
            <a:custGeom>
              <a:avLst/>
              <a:gdLst/>
              <a:ahLst/>
              <a:cxnLst/>
              <a:rect l="l" t="t" r="r" b="b"/>
              <a:pathLst>
                <a:path w="35002" h="8025" extrusionOk="0">
                  <a:moveTo>
                    <a:pt x="14222" y="0"/>
                  </a:moveTo>
                  <a:cubicBezTo>
                    <a:pt x="9949" y="0"/>
                    <a:pt x="6133" y="391"/>
                    <a:pt x="2871" y="1174"/>
                  </a:cubicBezTo>
                  <a:cubicBezTo>
                    <a:pt x="1109" y="1598"/>
                    <a:pt x="0" y="3360"/>
                    <a:pt x="424" y="5121"/>
                  </a:cubicBezTo>
                  <a:cubicBezTo>
                    <a:pt x="786" y="6624"/>
                    <a:pt x="2120" y="7628"/>
                    <a:pt x="3598" y="7628"/>
                  </a:cubicBezTo>
                  <a:cubicBezTo>
                    <a:pt x="3853" y="7628"/>
                    <a:pt x="4112" y="7598"/>
                    <a:pt x="4371" y="7535"/>
                  </a:cubicBezTo>
                  <a:cubicBezTo>
                    <a:pt x="7144" y="6883"/>
                    <a:pt x="10438" y="6557"/>
                    <a:pt x="14222" y="6557"/>
                  </a:cubicBezTo>
                  <a:cubicBezTo>
                    <a:pt x="19018" y="6557"/>
                    <a:pt x="24661" y="7046"/>
                    <a:pt x="31022" y="7992"/>
                  </a:cubicBezTo>
                  <a:cubicBezTo>
                    <a:pt x="31185" y="8024"/>
                    <a:pt x="31348" y="8024"/>
                    <a:pt x="31511" y="8024"/>
                  </a:cubicBezTo>
                  <a:cubicBezTo>
                    <a:pt x="33109" y="8024"/>
                    <a:pt x="34479" y="6883"/>
                    <a:pt x="34740" y="5252"/>
                  </a:cubicBezTo>
                  <a:cubicBezTo>
                    <a:pt x="35001" y="3458"/>
                    <a:pt x="33762" y="1794"/>
                    <a:pt x="32000" y="1533"/>
                  </a:cubicBezTo>
                  <a:cubicBezTo>
                    <a:pt x="25313" y="522"/>
                    <a:pt x="19344" y="0"/>
                    <a:pt x="142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970650" y="1371650"/>
              <a:ext cx="875050" cy="200650"/>
            </a:xfrm>
            <a:custGeom>
              <a:avLst/>
              <a:gdLst/>
              <a:ahLst/>
              <a:cxnLst/>
              <a:rect l="l" t="t" r="r" b="b"/>
              <a:pathLst>
                <a:path w="35002" h="8026" extrusionOk="0">
                  <a:moveTo>
                    <a:pt x="14222" y="1"/>
                  </a:moveTo>
                  <a:cubicBezTo>
                    <a:pt x="9949" y="1"/>
                    <a:pt x="6133" y="392"/>
                    <a:pt x="2871" y="1142"/>
                  </a:cubicBezTo>
                  <a:cubicBezTo>
                    <a:pt x="1109" y="1566"/>
                    <a:pt x="0" y="3328"/>
                    <a:pt x="424" y="5089"/>
                  </a:cubicBezTo>
                  <a:cubicBezTo>
                    <a:pt x="786" y="6592"/>
                    <a:pt x="2120" y="7596"/>
                    <a:pt x="3598" y="7596"/>
                  </a:cubicBezTo>
                  <a:cubicBezTo>
                    <a:pt x="3853" y="7596"/>
                    <a:pt x="4112" y="7566"/>
                    <a:pt x="4371" y="7503"/>
                  </a:cubicBezTo>
                  <a:cubicBezTo>
                    <a:pt x="7144" y="6851"/>
                    <a:pt x="10438" y="6525"/>
                    <a:pt x="14222" y="6525"/>
                  </a:cubicBezTo>
                  <a:cubicBezTo>
                    <a:pt x="19018" y="6525"/>
                    <a:pt x="24661" y="7014"/>
                    <a:pt x="31022" y="7960"/>
                  </a:cubicBezTo>
                  <a:cubicBezTo>
                    <a:pt x="31185" y="7992"/>
                    <a:pt x="31348" y="8025"/>
                    <a:pt x="31511" y="8025"/>
                  </a:cubicBezTo>
                  <a:cubicBezTo>
                    <a:pt x="33109" y="8025"/>
                    <a:pt x="34479" y="6851"/>
                    <a:pt x="34740" y="5220"/>
                  </a:cubicBezTo>
                  <a:cubicBezTo>
                    <a:pt x="35001" y="3458"/>
                    <a:pt x="33762" y="1762"/>
                    <a:pt x="32000" y="1501"/>
                  </a:cubicBezTo>
                  <a:cubicBezTo>
                    <a:pt x="25313" y="490"/>
                    <a:pt x="19344" y="1"/>
                    <a:pt x="142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970650" y="1033350"/>
              <a:ext cx="264225" cy="179300"/>
            </a:xfrm>
            <a:custGeom>
              <a:avLst/>
              <a:gdLst/>
              <a:ahLst/>
              <a:cxnLst/>
              <a:rect l="l" t="t" r="r" b="b"/>
              <a:pathLst>
                <a:path w="10569" h="7172" extrusionOk="0">
                  <a:moveTo>
                    <a:pt x="7080" y="1"/>
                  </a:moveTo>
                  <a:cubicBezTo>
                    <a:pt x="6940" y="1"/>
                    <a:pt x="6798" y="10"/>
                    <a:pt x="6655" y="28"/>
                  </a:cubicBezTo>
                  <a:cubicBezTo>
                    <a:pt x="5317" y="224"/>
                    <a:pt x="4045" y="452"/>
                    <a:pt x="2871" y="746"/>
                  </a:cubicBezTo>
                  <a:cubicBezTo>
                    <a:pt x="1109" y="1137"/>
                    <a:pt x="0" y="2899"/>
                    <a:pt x="424" y="4660"/>
                  </a:cubicBezTo>
                  <a:cubicBezTo>
                    <a:pt x="783" y="6161"/>
                    <a:pt x="2120" y="7172"/>
                    <a:pt x="3621" y="7172"/>
                  </a:cubicBezTo>
                  <a:cubicBezTo>
                    <a:pt x="3849" y="7172"/>
                    <a:pt x="4110" y="7172"/>
                    <a:pt x="4371" y="7106"/>
                  </a:cubicBezTo>
                  <a:cubicBezTo>
                    <a:pt x="5350" y="6878"/>
                    <a:pt x="6394" y="6682"/>
                    <a:pt x="7535" y="6519"/>
                  </a:cubicBezTo>
                  <a:cubicBezTo>
                    <a:pt x="9329" y="6291"/>
                    <a:pt x="10569" y="4627"/>
                    <a:pt x="10341" y="2833"/>
                  </a:cubicBezTo>
                  <a:cubicBezTo>
                    <a:pt x="10100" y="1182"/>
                    <a:pt x="8700" y="1"/>
                    <a:pt x="70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411825" y="1029750"/>
              <a:ext cx="433875" cy="193500"/>
            </a:xfrm>
            <a:custGeom>
              <a:avLst/>
              <a:gdLst/>
              <a:ahLst/>
              <a:cxnLst/>
              <a:rect l="l" t="t" r="r" b="b"/>
              <a:pathLst>
                <a:path w="17355" h="7740" extrusionOk="0">
                  <a:moveTo>
                    <a:pt x="3408" y="0"/>
                  </a:moveTo>
                  <a:cubicBezTo>
                    <a:pt x="1689" y="0"/>
                    <a:pt x="256" y="1297"/>
                    <a:pt x="131" y="3010"/>
                  </a:cubicBezTo>
                  <a:cubicBezTo>
                    <a:pt x="0" y="4804"/>
                    <a:pt x="1338" y="6370"/>
                    <a:pt x="3165" y="6533"/>
                  </a:cubicBezTo>
                  <a:cubicBezTo>
                    <a:pt x="6296" y="6761"/>
                    <a:pt x="9754" y="7153"/>
                    <a:pt x="13375" y="7707"/>
                  </a:cubicBezTo>
                  <a:cubicBezTo>
                    <a:pt x="13538" y="7740"/>
                    <a:pt x="13701" y="7740"/>
                    <a:pt x="13864" y="7740"/>
                  </a:cubicBezTo>
                  <a:cubicBezTo>
                    <a:pt x="15462" y="7740"/>
                    <a:pt x="16832" y="6565"/>
                    <a:pt x="17093" y="4967"/>
                  </a:cubicBezTo>
                  <a:cubicBezTo>
                    <a:pt x="17354" y="3173"/>
                    <a:pt x="16115" y="1509"/>
                    <a:pt x="14353" y="1248"/>
                  </a:cubicBezTo>
                  <a:cubicBezTo>
                    <a:pt x="10569" y="661"/>
                    <a:pt x="6948" y="237"/>
                    <a:pt x="3654" y="9"/>
                  </a:cubicBezTo>
                  <a:cubicBezTo>
                    <a:pt x="3571" y="3"/>
                    <a:pt x="3489" y="0"/>
                    <a:pt x="34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2927625" y="673600"/>
              <a:ext cx="874225" cy="200625"/>
            </a:xfrm>
            <a:custGeom>
              <a:avLst/>
              <a:gdLst/>
              <a:ahLst/>
              <a:cxnLst/>
              <a:rect l="l" t="t" r="r" b="b"/>
              <a:pathLst>
                <a:path w="34969" h="8025" extrusionOk="0">
                  <a:moveTo>
                    <a:pt x="20779" y="0"/>
                  </a:moveTo>
                  <a:cubicBezTo>
                    <a:pt x="15658" y="0"/>
                    <a:pt x="9688" y="522"/>
                    <a:pt x="3001" y="1533"/>
                  </a:cubicBezTo>
                  <a:cubicBezTo>
                    <a:pt x="1207" y="1794"/>
                    <a:pt x="0" y="3458"/>
                    <a:pt x="261" y="5252"/>
                  </a:cubicBezTo>
                  <a:cubicBezTo>
                    <a:pt x="490" y="6883"/>
                    <a:pt x="1892" y="8024"/>
                    <a:pt x="3491" y="8024"/>
                  </a:cubicBezTo>
                  <a:cubicBezTo>
                    <a:pt x="3654" y="8024"/>
                    <a:pt x="3817" y="8024"/>
                    <a:pt x="3980" y="7992"/>
                  </a:cubicBezTo>
                  <a:cubicBezTo>
                    <a:pt x="10341" y="7046"/>
                    <a:pt x="15984" y="6557"/>
                    <a:pt x="20779" y="6557"/>
                  </a:cubicBezTo>
                  <a:cubicBezTo>
                    <a:pt x="24530" y="6557"/>
                    <a:pt x="27858" y="6883"/>
                    <a:pt x="30630" y="7535"/>
                  </a:cubicBezTo>
                  <a:cubicBezTo>
                    <a:pt x="30885" y="7596"/>
                    <a:pt x="31140" y="7626"/>
                    <a:pt x="31390" y="7626"/>
                  </a:cubicBezTo>
                  <a:cubicBezTo>
                    <a:pt x="32873" y="7626"/>
                    <a:pt x="34215" y="6600"/>
                    <a:pt x="34577" y="5121"/>
                  </a:cubicBezTo>
                  <a:cubicBezTo>
                    <a:pt x="34969" y="3360"/>
                    <a:pt x="33892" y="1598"/>
                    <a:pt x="32131" y="1174"/>
                  </a:cubicBezTo>
                  <a:cubicBezTo>
                    <a:pt x="28869" y="391"/>
                    <a:pt x="25052" y="0"/>
                    <a:pt x="207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2927625" y="1371650"/>
              <a:ext cx="874225" cy="200650"/>
            </a:xfrm>
            <a:custGeom>
              <a:avLst/>
              <a:gdLst/>
              <a:ahLst/>
              <a:cxnLst/>
              <a:rect l="l" t="t" r="r" b="b"/>
              <a:pathLst>
                <a:path w="34969" h="8026" extrusionOk="0">
                  <a:moveTo>
                    <a:pt x="20779" y="1"/>
                  </a:moveTo>
                  <a:cubicBezTo>
                    <a:pt x="15658" y="1"/>
                    <a:pt x="9688" y="490"/>
                    <a:pt x="3001" y="1501"/>
                  </a:cubicBezTo>
                  <a:cubicBezTo>
                    <a:pt x="1207" y="1762"/>
                    <a:pt x="0" y="3458"/>
                    <a:pt x="261" y="5220"/>
                  </a:cubicBezTo>
                  <a:cubicBezTo>
                    <a:pt x="490" y="6851"/>
                    <a:pt x="1892" y="8025"/>
                    <a:pt x="3491" y="8025"/>
                  </a:cubicBezTo>
                  <a:cubicBezTo>
                    <a:pt x="3654" y="8025"/>
                    <a:pt x="3817" y="7992"/>
                    <a:pt x="3980" y="7960"/>
                  </a:cubicBezTo>
                  <a:cubicBezTo>
                    <a:pt x="10341" y="7014"/>
                    <a:pt x="15984" y="6525"/>
                    <a:pt x="20779" y="6525"/>
                  </a:cubicBezTo>
                  <a:cubicBezTo>
                    <a:pt x="24530" y="6525"/>
                    <a:pt x="27858" y="6851"/>
                    <a:pt x="30630" y="7503"/>
                  </a:cubicBezTo>
                  <a:cubicBezTo>
                    <a:pt x="30890" y="7566"/>
                    <a:pt x="31149" y="7596"/>
                    <a:pt x="31404" y="7596"/>
                  </a:cubicBezTo>
                  <a:cubicBezTo>
                    <a:pt x="32881" y="7596"/>
                    <a:pt x="34216" y="6592"/>
                    <a:pt x="34577" y="5089"/>
                  </a:cubicBezTo>
                  <a:cubicBezTo>
                    <a:pt x="34969" y="3328"/>
                    <a:pt x="33892" y="1566"/>
                    <a:pt x="32131" y="1142"/>
                  </a:cubicBezTo>
                  <a:cubicBezTo>
                    <a:pt x="28869" y="392"/>
                    <a:pt x="25052" y="1"/>
                    <a:pt x="207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537600" y="1033350"/>
              <a:ext cx="264250" cy="179300"/>
            </a:xfrm>
            <a:custGeom>
              <a:avLst/>
              <a:gdLst/>
              <a:ahLst/>
              <a:cxnLst/>
              <a:rect l="l" t="t" r="r" b="b"/>
              <a:pathLst>
                <a:path w="10570" h="7172" extrusionOk="0">
                  <a:moveTo>
                    <a:pt x="3522" y="1"/>
                  </a:moveTo>
                  <a:cubicBezTo>
                    <a:pt x="1898" y="1"/>
                    <a:pt x="472" y="1182"/>
                    <a:pt x="262" y="2833"/>
                  </a:cubicBezTo>
                  <a:cubicBezTo>
                    <a:pt x="1" y="4627"/>
                    <a:pt x="1273" y="6291"/>
                    <a:pt x="3067" y="6519"/>
                  </a:cubicBezTo>
                  <a:cubicBezTo>
                    <a:pt x="4176" y="6682"/>
                    <a:pt x="5253" y="6878"/>
                    <a:pt x="6231" y="7106"/>
                  </a:cubicBezTo>
                  <a:cubicBezTo>
                    <a:pt x="6492" y="7172"/>
                    <a:pt x="6753" y="7172"/>
                    <a:pt x="6982" y="7172"/>
                  </a:cubicBezTo>
                  <a:cubicBezTo>
                    <a:pt x="8482" y="7172"/>
                    <a:pt x="9820" y="6161"/>
                    <a:pt x="10178" y="4660"/>
                  </a:cubicBezTo>
                  <a:cubicBezTo>
                    <a:pt x="10570" y="2899"/>
                    <a:pt x="9493" y="1137"/>
                    <a:pt x="7732" y="746"/>
                  </a:cubicBezTo>
                  <a:cubicBezTo>
                    <a:pt x="6558" y="452"/>
                    <a:pt x="5253" y="224"/>
                    <a:pt x="3948" y="28"/>
                  </a:cubicBezTo>
                  <a:cubicBezTo>
                    <a:pt x="3805" y="10"/>
                    <a:pt x="3663" y="1"/>
                    <a:pt x="35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927625" y="1029750"/>
              <a:ext cx="433875" cy="193500"/>
            </a:xfrm>
            <a:custGeom>
              <a:avLst/>
              <a:gdLst/>
              <a:ahLst/>
              <a:cxnLst/>
              <a:rect l="l" t="t" r="r" b="b"/>
              <a:pathLst>
                <a:path w="17355" h="7740" extrusionOk="0">
                  <a:moveTo>
                    <a:pt x="13942" y="0"/>
                  </a:moveTo>
                  <a:cubicBezTo>
                    <a:pt x="13862" y="0"/>
                    <a:pt x="13782" y="3"/>
                    <a:pt x="13701" y="9"/>
                  </a:cubicBezTo>
                  <a:cubicBezTo>
                    <a:pt x="10373" y="237"/>
                    <a:pt x="6785" y="661"/>
                    <a:pt x="3001" y="1248"/>
                  </a:cubicBezTo>
                  <a:cubicBezTo>
                    <a:pt x="1207" y="1509"/>
                    <a:pt x="0" y="3173"/>
                    <a:pt x="261" y="4967"/>
                  </a:cubicBezTo>
                  <a:cubicBezTo>
                    <a:pt x="490" y="6565"/>
                    <a:pt x="1892" y="7740"/>
                    <a:pt x="3491" y="7740"/>
                  </a:cubicBezTo>
                  <a:cubicBezTo>
                    <a:pt x="3654" y="7740"/>
                    <a:pt x="3817" y="7740"/>
                    <a:pt x="3980" y="7707"/>
                  </a:cubicBezTo>
                  <a:cubicBezTo>
                    <a:pt x="7601" y="7153"/>
                    <a:pt x="11026" y="6761"/>
                    <a:pt x="14190" y="6533"/>
                  </a:cubicBezTo>
                  <a:cubicBezTo>
                    <a:pt x="15984" y="6370"/>
                    <a:pt x="17354" y="4804"/>
                    <a:pt x="17224" y="3010"/>
                  </a:cubicBezTo>
                  <a:cubicBezTo>
                    <a:pt x="17068" y="1297"/>
                    <a:pt x="15633" y="0"/>
                    <a:pt x="13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718;p34"/>
          <p:cNvSpPr/>
          <p:nvPr/>
        </p:nvSpPr>
        <p:spPr>
          <a:xfrm>
            <a:off x="6858000" y="1680916"/>
            <a:ext cx="1011000" cy="10110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 smtClean="0">
                <a:latin typeface="Century Gothic" pitchFamily="34" charset="0"/>
              </a:rPr>
              <a:t>Controller</a:t>
            </a:r>
            <a:endParaRPr sz="1200" dirty="0">
              <a:latin typeface="Century Gothic" pitchFamily="34" charset="0"/>
            </a:endParaRPr>
          </a:p>
        </p:txBody>
      </p:sp>
      <p:sp>
        <p:nvSpPr>
          <p:cNvPr id="28" name="Google Shape;721;p34"/>
          <p:cNvSpPr txBox="1">
            <a:spLocks noGrp="1"/>
          </p:cNvSpPr>
          <p:nvPr>
            <p:ph type="title" idx="4"/>
          </p:nvPr>
        </p:nvSpPr>
        <p:spPr>
          <a:xfrm>
            <a:off x="6103634" y="3105150"/>
            <a:ext cx="2615238" cy="121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i="1" dirty="0" smtClean="0">
                <a:solidFill>
                  <a:srgbClr val="FFC39F"/>
                </a:solidFill>
                <a:latin typeface="Century Gothic" pitchFamily="34" charset="0"/>
              </a:rPr>
              <a:t>Procesiraju dolazne zahteve i izvode operacije nad modelima i biraju view koji se renderuje korisniku</a:t>
            </a:r>
            <a:endParaRPr i="1" dirty="0">
              <a:solidFill>
                <a:srgbClr val="FFC39F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44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2548</Words>
  <Application>Microsoft Office PowerPoint</Application>
  <PresentationFormat>On-screen Show (16:9)</PresentationFormat>
  <Paragraphs>252</Paragraphs>
  <Slides>50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E-learning presentation by Slidesgo</vt:lpstr>
      <vt:lpstr>ASP.NET  Core</vt:lpstr>
      <vt:lpstr>PowerPoint Presentation</vt:lpstr>
      <vt:lpstr>ASP.NET Core</vt:lpstr>
      <vt:lpstr>PowerPoint Presentation</vt:lpstr>
      <vt:lpstr>PowerPoint Presentation</vt:lpstr>
      <vt:lpstr>PowerPoint Presentation</vt:lpstr>
      <vt:lpstr>PowerPoint Presentation</vt:lpstr>
      <vt:lpstr>MVC Arhitektura</vt:lpstr>
      <vt:lpstr>MVC</vt:lpstr>
      <vt:lpstr>MVC</vt:lpstr>
      <vt:lpstr>Nadogradja MVC-a</vt:lpstr>
      <vt:lpstr>MODELI</vt:lpstr>
      <vt:lpstr>MODELI</vt:lpstr>
      <vt:lpstr>MODELI</vt:lpstr>
      <vt:lpstr>KONTROLERI</vt:lpstr>
      <vt:lpstr>POGLEDI</vt:lpstr>
      <vt:lpstr>POGLEDI</vt:lpstr>
      <vt:lpstr>POGLEDI</vt:lpstr>
      <vt:lpstr>ASP.NET Implementacija MVC-a</vt:lpstr>
      <vt:lpstr>ASP.NET Implementacija MVC-a</vt:lpstr>
      <vt:lpstr>Konvencija ne konfiguracija</vt:lpstr>
      <vt:lpstr>ASP.NET Implementacija MVC-a</vt:lpstr>
      <vt:lpstr>ASP.NET Implementacija MVC-a</vt:lpstr>
      <vt:lpstr>Implementacija kontrolera</vt:lpstr>
      <vt:lpstr>Implementacija kontrolera</vt:lpstr>
      <vt:lpstr>View komponenta</vt:lpstr>
      <vt:lpstr>Dependency Injection</vt:lpstr>
      <vt:lpstr>Dependency Injection</vt:lpstr>
      <vt:lpstr>Dependency Injection</vt:lpstr>
      <vt:lpstr>Repozitorijumi</vt:lpstr>
      <vt:lpstr>Repozitorijumi</vt:lpstr>
      <vt:lpstr>Repozitorijumi</vt:lpstr>
      <vt:lpstr>Repozitorijumi</vt:lpstr>
      <vt:lpstr>Implementacija Repozitorijuma</vt:lpstr>
      <vt:lpstr>NuGet</vt:lpstr>
      <vt:lpstr>Entity Framework Core</vt:lpstr>
      <vt:lpstr>Nswag</vt:lpstr>
      <vt:lpstr>Indentity Core</vt:lpstr>
      <vt:lpstr>Angular</vt:lpstr>
      <vt:lpstr>Angular</vt:lpstr>
      <vt:lpstr>SQL Server</vt:lpstr>
      <vt:lpstr>Aplikacija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</dc:title>
  <cp:lastModifiedBy>Teodora</cp:lastModifiedBy>
  <cp:revision>56</cp:revision>
  <dcterms:modified xsi:type="dcterms:W3CDTF">2020-01-12T13:54:04Z</dcterms:modified>
</cp:coreProperties>
</file>