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666" r:id="rId5"/>
    <p:sldMasterId id="2147483665" r:id="rId6"/>
  </p:sldMasterIdLst>
  <p:notesMasterIdLst>
    <p:notesMasterId r:id="rId12"/>
  </p:notesMasterIdLst>
  <p:handoutMasterIdLst>
    <p:handoutMasterId r:id="rId13"/>
  </p:handoutMasterIdLst>
  <p:sldIdLst>
    <p:sldId id="256" r:id="rId7"/>
    <p:sldId id="934" r:id="rId8"/>
    <p:sldId id="935" r:id="rId9"/>
    <p:sldId id="456" r:id="rId10"/>
    <p:sldId id="936" r:id="rId11"/>
  </p:sldIdLst>
  <p:sldSz cx="13442950" cy="7561263"/>
  <p:notesSz cx="6858000" cy="9144000"/>
  <p:defaultTextStyle>
    <a:defPPr>
      <a:defRPr lang="pt-BR"/>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7B"/>
    <a:srgbClr val="E6005A"/>
    <a:srgbClr val="0D0D0D"/>
    <a:srgbClr val="31495D"/>
    <a:srgbClr val="1D2B37"/>
    <a:srgbClr val="002642"/>
    <a:srgbClr val="004F8A"/>
    <a:srgbClr val="003B68"/>
    <a:srgbClr val="0062AC"/>
    <a:srgbClr val="3B5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07C74-E170-4D4A-9A93-DB278368ECBA}" v="8" dt="2020-05-19T16:58:08.00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p:restoredTop sz="94694"/>
  </p:normalViewPr>
  <p:slideViewPr>
    <p:cSldViewPr showGuides="1">
      <p:cViewPr varScale="1">
        <p:scale>
          <a:sx n="83" d="100"/>
          <a:sy n="83" d="100"/>
        </p:scale>
        <p:origin x="978" y="78"/>
      </p:cViewPr>
      <p:guideLst>
        <p:guide orient="horz" pos="2382"/>
        <p:guide pos="4234"/>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son" userId="6c4494c9-e300-475e-8570-19c96c3d8172" providerId="ADAL" clId="{07507C74-E170-4D4A-9A93-DB278368ECBA}"/>
    <pc:docChg chg="custSel addSld delSld modSld">
      <pc:chgData name="Gerson" userId="6c4494c9-e300-475e-8570-19c96c3d8172" providerId="ADAL" clId="{07507C74-E170-4D4A-9A93-DB278368ECBA}" dt="2020-05-19T16:58:22.061" v="128" actId="478"/>
      <pc:docMkLst>
        <pc:docMk/>
      </pc:docMkLst>
      <pc:sldChg chg="del">
        <pc:chgData name="Gerson" userId="6c4494c9-e300-475e-8570-19c96c3d8172" providerId="ADAL" clId="{07507C74-E170-4D4A-9A93-DB278368ECBA}" dt="2020-05-19T16:53:38.469" v="0" actId="47"/>
        <pc:sldMkLst>
          <pc:docMk/>
          <pc:sldMk cId="972241005" sldId="304"/>
        </pc:sldMkLst>
      </pc:sldChg>
      <pc:sldChg chg="del">
        <pc:chgData name="Gerson" userId="6c4494c9-e300-475e-8570-19c96c3d8172" providerId="ADAL" clId="{07507C74-E170-4D4A-9A93-DB278368ECBA}" dt="2020-05-19T16:53:38.469" v="0" actId="47"/>
        <pc:sldMkLst>
          <pc:docMk/>
          <pc:sldMk cId="3500049308" sldId="317"/>
        </pc:sldMkLst>
      </pc:sldChg>
      <pc:sldChg chg="del">
        <pc:chgData name="Gerson" userId="6c4494c9-e300-475e-8570-19c96c3d8172" providerId="ADAL" clId="{07507C74-E170-4D4A-9A93-DB278368ECBA}" dt="2020-05-19T16:53:38.469" v="0" actId="47"/>
        <pc:sldMkLst>
          <pc:docMk/>
          <pc:sldMk cId="2260836162" sldId="323"/>
        </pc:sldMkLst>
      </pc:sldChg>
      <pc:sldChg chg="del">
        <pc:chgData name="Gerson" userId="6c4494c9-e300-475e-8570-19c96c3d8172" providerId="ADAL" clId="{07507C74-E170-4D4A-9A93-DB278368ECBA}" dt="2020-05-19T16:53:38.469" v="0" actId="47"/>
        <pc:sldMkLst>
          <pc:docMk/>
          <pc:sldMk cId="618339850" sldId="329"/>
        </pc:sldMkLst>
      </pc:sldChg>
      <pc:sldChg chg="del">
        <pc:chgData name="Gerson" userId="6c4494c9-e300-475e-8570-19c96c3d8172" providerId="ADAL" clId="{07507C74-E170-4D4A-9A93-DB278368ECBA}" dt="2020-05-19T16:53:38.469" v="0" actId="47"/>
        <pc:sldMkLst>
          <pc:docMk/>
          <pc:sldMk cId="3567003053" sldId="350"/>
        </pc:sldMkLst>
      </pc:sldChg>
      <pc:sldChg chg="del">
        <pc:chgData name="Gerson" userId="6c4494c9-e300-475e-8570-19c96c3d8172" providerId="ADAL" clId="{07507C74-E170-4D4A-9A93-DB278368ECBA}" dt="2020-05-19T16:53:38.469" v="0" actId="47"/>
        <pc:sldMkLst>
          <pc:docMk/>
          <pc:sldMk cId="3420488675" sldId="351"/>
        </pc:sldMkLst>
      </pc:sldChg>
      <pc:sldChg chg="del">
        <pc:chgData name="Gerson" userId="6c4494c9-e300-475e-8570-19c96c3d8172" providerId="ADAL" clId="{07507C74-E170-4D4A-9A93-DB278368ECBA}" dt="2020-05-19T16:53:38.469" v="0" actId="47"/>
        <pc:sldMkLst>
          <pc:docMk/>
          <pc:sldMk cId="679225266" sldId="354"/>
        </pc:sldMkLst>
      </pc:sldChg>
      <pc:sldChg chg="del">
        <pc:chgData name="Gerson" userId="6c4494c9-e300-475e-8570-19c96c3d8172" providerId="ADAL" clId="{07507C74-E170-4D4A-9A93-DB278368ECBA}" dt="2020-05-19T16:53:38.469" v="0" actId="47"/>
        <pc:sldMkLst>
          <pc:docMk/>
          <pc:sldMk cId="2754040612" sldId="359"/>
        </pc:sldMkLst>
      </pc:sldChg>
      <pc:sldChg chg="del">
        <pc:chgData name="Gerson" userId="6c4494c9-e300-475e-8570-19c96c3d8172" providerId="ADAL" clId="{07507C74-E170-4D4A-9A93-DB278368ECBA}" dt="2020-05-19T16:53:38.469" v="0" actId="47"/>
        <pc:sldMkLst>
          <pc:docMk/>
          <pc:sldMk cId="3746291441" sldId="381"/>
        </pc:sldMkLst>
      </pc:sldChg>
      <pc:sldChg chg="del">
        <pc:chgData name="Gerson" userId="6c4494c9-e300-475e-8570-19c96c3d8172" providerId="ADAL" clId="{07507C74-E170-4D4A-9A93-DB278368ECBA}" dt="2020-05-19T16:53:38.469" v="0" actId="47"/>
        <pc:sldMkLst>
          <pc:docMk/>
          <pc:sldMk cId="2434148381" sldId="384"/>
        </pc:sldMkLst>
      </pc:sldChg>
      <pc:sldChg chg="del">
        <pc:chgData name="Gerson" userId="6c4494c9-e300-475e-8570-19c96c3d8172" providerId="ADAL" clId="{07507C74-E170-4D4A-9A93-DB278368ECBA}" dt="2020-05-19T16:53:38.469" v="0" actId="47"/>
        <pc:sldMkLst>
          <pc:docMk/>
          <pc:sldMk cId="2239785145" sldId="425"/>
        </pc:sldMkLst>
      </pc:sldChg>
      <pc:sldChg chg="del">
        <pc:chgData name="Gerson" userId="6c4494c9-e300-475e-8570-19c96c3d8172" providerId="ADAL" clId="{07507C74-E170-4D4A-9A93-DB278368ECBA}" dt="2020-05-19T16:53:38.469" v="0" actId="47"/>
        <pc:sldMkLst>
          <pc:docMk/>
          <pc:sldMk cId="2909513781" sldId="426"/>
        </pc:sldMkLst>
      </pc:sldChg>
      <pc:sldChg chg="del">
        <pc:chgData name="Gerson" userId="6c4494c9-e300-475e-8570-19c96c3d8172" providerId="ADAL" clId="{07507C74-E170-4D4A-9A93-DB278368ECBA}" dt="2020-05-19T16:53:38.469" v="0" actId="47"/>
        <pc:sldMkLst>
          <pc:docMk/>
          <pc:sldMk cId="2715029738" sldId="437"/>
        </pc:sldMkLst>
      </pc:sldChg>
      <pc:sldChg chg="del">
        <pc:chgData name="Gerson" userId="6c4494c9-e300-475e-8570-19c96c3d8172" providerId="ADAL" clId="{07507C74-E170-4D4A-9A93-DB278368ECBA}" dt="2020-05-19T16:53:38.469" v="0" actId="47"/>
        <pc:sldMkLst>
          <pc:docMk/>
          <pc:sldMk cId="2932262714" sldId="441"/>
        </pc:sldMkLst>
      </pc:sldChg>
      <pc:sldChg chg="del">
        <pc:chgData name="Gerson" userId="6c4494c9-e300-475e-8570-19c96c3d8172" providerId="ADAL" clId="{07507C74-E170-4D4A-9A93-DB278368ECBA}" dt="2020-05-19T16:53:38.469" v="0" actId="47"/>
        <pc:sldMkLst>
          <pc:docMk/>
          <pc:sldMk cId="442980724" sldId="455"/>
        </pc:sldMkLst>
      </pc:sldChg>
      <pc:sldChg chg="del">
        <pc:chgData name="Gerson" userId="6c4494c9-e300-475e-8570-19c96c3d8172" providerId="ADAL" clId="{07507C74-E170-4D4A-9A93-DB278368ECBA}" dt="2020-05-19T16:53:38.469" v="0" actId="47"/>
        <pc:sldMkLst>
          <pc:docMk/>
          <pc:sldMk cId="2870928213" sldId="608"/>
        </pc:sldMkLst>
      </pc:sldChg>
      <pc:sldChg chg="del">
        <pc:chgData name="Gerson" userId="6c4494c9-e300-475e-8570-19c96c3d8172" providerId="ADAL" clId="{07507C74-E170-4D4A-9A93-DB278368ECBA}" dt="2020-05-19T16:53:38.469" v="0" actId="47"/>
        <pc:sldMkLst>
          <pc:docMk/>
          <pc:sldMk cId="1970859493" sldId="894"/>
        </pc:sldMkLst>
      </pc:sldChg>
      <pc:sldChg chg="del">
        <pc:chgData name="Gerson" userId="6c4494c9-e300-475e-8570-19c96c3d8172" providerId="ADAL" clId="{07507C74-E170-4D4A-9A93-DB278368ECBA}" dt="2020-05-19T16:53:38.469" v="0" actId="47"/>
        <pc:sldMkLst>
          <pc:docMk/>
          <pc:sldMk cId="1047759727" sldId="895"/>
        </pc:sldMkLst>
      </pc:sldChg>
      <pc:sldChg chg="del">
        <pc:chgData name="Gerson" userId="6c4494c9-e300-475e-8570-19c96c3d8172" providerId="ADAL" clId="{07507C74-E170-4D4A-9A93-DB278368ECBA}" dt="2020-05-19T16:53:38.469" v="0" actId="47"/>
        <pc:sldMkLst>
          <pc:docMk/>
          <pc:sldMk cId="1502193660" sldId="898"/>
        </pc:sldMkLst>
      </pc:sldChg>
      <pc:sldChg chg="del">
        <pc:chgData name="Gerson" userId="6c4494c9-e300-475e-8570-19c96c3d8172" providerId="ADAL" clId="{07507C74-E170-4D4A-9A93-DB278368ECBA}" dt="2020-05-19T16:53:38.469" v="0" actId="47"/>
        <pc:sldMkLst>
          <pc:docMk/>
          <pc:sldMk cId="166854955" sldId="899"/>
        </pc:sldMkLst>
      </pc:sldChg>
      <pc:sldChg chg="del">
        <pc:chgData name="Gerson" userId="6c4494c9-e300-475e-8570-19c96c3d8172" providerId="ADAL" clId="{07507C74-E170-4D4A-9A93-DB278368ECBA}" dt="2020-05-19T16:53:38.469" v="0" actId="47"/>
        <pc:sldMkLst>
          <pc:docMk/>
          <pc:sldMk cId="1533707637" sldId="900"/>
        </pc:sldMkLst>
      </pc:sldChg>
      <pc:sldChg chg="del">
        <pc:chgData name="Gerson" userId="6c4494c9-e300-475e-8570-19c96c3d8172" providerId="ADAL" clId="{07507C74-E170-4D4A-9A93-DB278368ECBA}" dt="2020-05-19T16:53:38.469" v="0" actId="47"/>
        <pc:sldMkLst>
          <pc:docMk/>
          <pc:sldMk cId="2659641936" sldId="901"/>
        </pc:sldMkLst>
      </pc:sldChg>
      <pc:sldChg chg="del">
        <pc:chgData name="Gerson" userId="6c4494c9-e300-475e-8570-19c96c3d8172" providerId="ADAL" clId="{07507C74-E170-4D4A-9A93-DB278368ECBA}" dt="2020-05-19T16:53:38.469" v="0" actId="47"/>
        <pc:sldMkLst>
          <pc:docMk/>
          <pc:sldMk cId="3244439550" sldId="905"/>
        </pc:sldMkLst>
      </pc:sldChg>
      <pc:sldChg chg="del">
        <pc:chgData name="Gerson" userId="6c4494c9-e300-475e-8570-19c96c3d8172" providerId="ADAL" clId="{07507C74-E170-4D4A-9A93-DB278368ECBA}" dt="2020-05-19T16:53:38.469" v="0" actId="47"/>
        <pc:sldMkLst>
          <pc:docMk/>
          <pc:sldMk cId="656765258" sldId="912"/>
        </pc:sldMkLst>
      </pc:sldChg>
      <pc:sldChg chg="del">
        <pc:chgData name="Gerson" userId="6c4494c9-e300-475e-8570-19c96c3d8172" providerId="ADAL" clId="{07507C74-E170-4D4A-9A93-DB278368ECBA}" dt="2020-05-19T16:53:38.469" v="0" actId="47"/>
        <pc:sldMkLst>
          <pc:docMk/>
          <pc:sldMk cId="2594521739" sldId="913"/>
        </pc:sldMkLst>
      </pc:sldChg>
      <pc:sldChg chg="del">
        <pc:chgData name="Gerson" userId="6c4494c9-e300-475e-8570-19c96c3d8172" providerId="ADAL" clId="{07507C74-E170-4D4A-9A93-DB278368ECBA}" dt="2020-05-19T16:53:38.469" v="0" actId="47"/>
        <pc:sldMkLst>
          <pc:docMk/>
          <pc:sldMk cId="845122958" sldId="914"/>
        </pc:sldMkLst>
      </pc:sldChg>
      <pc:sldChg chg="del">
        <pc:chgData name="Gerson" userId="6c4494c9-e300-475e-8570-19c96c3d8172" providerId="ADAL" clId="{07507C74-E170-4D4A-9A93-DB278368ECBA}" dt="2020-05-19T16:53:38.469" v="0" actId="47"/>
        <pc:sldMkLst>
          <pc:docMk/>
          <pc:sldMk cId="2618415365" sldId="915"/>
        </pc:sldMkLst>
      </pc:sldChg>
      <pc:sldChg chg="del">
        <pc:chgData name="Gerson" userId="6c4494c9-e300-475e-8570-19c96c3d8172" providerId="ADAL" clId="{07507C74-E170-4D4A-9A93-DB278368ECBA}" dt="2020-05-19T16:53:38.469" v="0" actId="47"/>
        <pc:sldMkLst>
          <pc:docMk/>
          <pc:sldMk cId="198716162" sldId="916"/>
        </pc:sldMkLst>
      </pc:sldChg>
      <pc:sldChg chg="del">
        <pc:chgData name="Gerson" userId="6c4494c9-e300-475e-8570-19c96c3d8172" providerId="ADAL" clId="{07507C74-E170-4D4A-9A93-DB278368ECBA}" dt="2020-05-19T16:53:38.469" v="0" actId="47"/>
        <pc:sldMkLst>
          <pc:docMk/>
          <pc:sldMk cId="1190832826" sldId="917"/>
        </pc:sldMkLst>
      </pc:sldChg>
      <pc:sldChg chg="del">
        <pc:chgData name="Gerson" userId="6c4494c9-e300-475e-8570-19c96c3d8172" providerId="ADAL" clId="{07507C74-E170-4D4A-9A93-DB278368ECBA}" dt="2020-05-19T16:53:38.469" v="0" actId="47"/>
        <pc:sldMkLst>
          <pc:docMk/>
          <pc:sldMk cId="746888824" sldId="929"/>
        </pc:sldMkLst>
      </pc:sldChg>
      <pc:sldChg chg="del">
        <pc:chgData name="Gerson" userId="6c4494c9-e300-475e-8570-19c96c3d8172" providerId="ADAL" clId="{07507C74-E170-4D4A-9A93-DB278368ECBA}" dt="2020-05-19T16:53:38.469" v="0" actId="47"/>
        <pc:sldMkLst>
          <pc:docMk/>
          <pc:sldMk cId="380576053" sldId="932"/>
        </pc:sldMkLst>
      </pc:sldChg>
      <pc:sldChg chg="modSp mod">
        <pc:chgData name="Gerson" userId="6c4494c9-e300-475e-8570-19c96c3d8172" providerId="ADAL" clId="{07507C74-E170-4D4A-9A93-DB278368ECBA}" dt="2020-05-19T16:58:04.044" v="104" actId="207"/>
        <pc:sldMkLst>
          <pc:docMk/>
          <pc:sldMk cId="3102769497" sldId="934"/>
        </pc:sldMkLst>
        <pc:spChg chg="mod">
          <ac:chgData name="Gerson" userId="6c4494c9-e300-475e-8570-19c96c3d8172" providerId="ADAL" clId="{07507C74-E170-4D4A-9A93-DB278368ECBA}" dt="2020-05-19T16:58:04.044" v="104" actId="207"/>
          <ac:spMkLst>
            <pc:docMk/>
            <pc:sldMk cId="3102769497" sldId="934"/>
            <ac:spMk id="2" creationId="{64CAC007-E4AD-4E20-A7DA-1690BF56930E}"/>
          </ac:spMkLst>
        </pc:spChg>
        <pc:spChg chg="mod">
          <ac:chgData name="Gerson" userId="6c4494c9-e300-475e-8570-19c96c3d8172" providerId="ADAL" clId="{07507C74-E170-4D4A-9A93-DB278368ECBA}" dt="2020-05-19T16:57:06.390" v="21" actId="20577"/>
          <ac:spMkLst>
            <pc:docMk/>
            <pc:sldMk cId="3102769497" sldId="934"/>
            <ac:spMk id="4" creationId="{00000000-0000-0000-0000-000000000000}"/>
          </ac:spMkLst>
        </pc:spChg>
      </pc:sldChg>
      <pc:sldChg chg="add">
        <pc:chgData name="Gerson" userId="6c4494c9-e300-475e-8570-19c96c3d8172" providerId="ADAL" clId="{07507C74-E170-4D4A-9A93-DB278368ECBA}" dt="2020-05-19T16:57:00.886" v="1"/>
        <pc:sldMkLst>
          <pc:docMk/>
          <pc:sldMk cId="3129212018" sldId="935"/>
        </pc:sldMkLst>
      </pc:sldChg>
      <pc:sldChg chg="delSp modSp add mod">
        <pc:chgData name="Gerson" userId="6c4494c9-e300-475e-8570-19c96c3d8172" providerId="ADAL" clId="{07507C74-E170-4D4A-9A93-DB278368ECBA}" dt="2020-05-19T16:58:22.061" v="128" actId="478"/>
        <pc:sldMkLst>
          <pc:docMk/>
          <pc:sldMk cId="1290556584" sldId="936"/>
        </pc:sldMkLst>
        <pc:spChg chg="mod">
          <ac:chgData name="Gerson" userId="6c4494c9-e300-475e-8570-19c96c3d8172" providerId="ADAL" clId="{07507C74-E170-4D4A-9A93-DB278368ECBA}" dt="2020-05-19T16:58:19.333" v="127" actId="20577"/>
          <ac:spMkLst>
            <pc:docMk/>
            <pc:sldMk cId="1290556584" sldId="936"/>
            <ac:spMk id="4" creationId="{00000000-0000-0000-0000-000000000000}"/>
          </ac:spMkLst>
        </pc:spChg>
        <pc:spChg chg="del">
          <ac:chgData name="Gerson" userId="6c4494c9-e300-475e-8570-19c96c3d8172" providerId="ADAL" clId="{07507C74-E170-4D4A-9A93-DB278368ECBA}" dt="2020-05-19T16:58:22.061" v="128" actId="478"/>
          <ac:spMkLst>
            <pc:docMk/>
            <pc:sldMk cId="1290556584" sldId="936"/>
            <ac:spMk id="5" creationId="{00000000-0000-0000-0000-000000000000}"/>
          </ac:spMkLst>
        </pc:spChg>
      </pc:sldChg>
      <pc:sldMasterChg chg="delSldLayout">
        <pc:chgData name="Gerson" userId="6c4494c9-e300-475e-8570-19c96c3d8172" providerId="ADAL" clId="{07507C74-E170-4D4A-9A93-DB278368ECBA}" dt="2020-05-19T16:53:38.469" v="0" actId="47"/>
        <pc:sldMasterMkLst>
          <pc:docMk/>
          <pc:sldMasterMk cId="0" sldId="2147483666"/>
        </pc:sldMasterMkLst>
        <pc:sldLayoutChg chg="del">
          <pc:chgData name="Gerson" userId="6c4494c9-e300-475e-8570-19c96c3d8172" providerId="ADAL" clId="{07507C74-E170-4D4A-9A93-DB278368ECBA}" dt="2020-05-19T16:53:38.469" v="0" actId="47"/>
          <pc:sldLayoutMkLst>
            <pc:docMk/>
            <pc:sldMasterMk cId="0" sldId="2147483666"/>
            <pc:sldLayoutMk cId="4259006516"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D65D1-5C11-455D-9F9A-0E035F00A0DA}" type="datetimeFigureOut">
              <a:rPr lang="pt-BR" smtClean="0"/>
              <a:pPr/>
              <a:t>19/05/2020</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E3B7C-E4AE-4E9E-8479-7C668141D483}" type="slidenum">
              <a:rPr lang="pt-BR" smtClean="0"/>
              <a:pPr/>
              <a:t>‹nº›</a:t>
            </a:fld>
            <a:endParaRPr lang="pt-B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DA3EF-18EA-43DE-B1BB-402A3C558822}" type="datetimeFigureOut">
              <a:rPr lang="pt-BR" smtClean="0"/>
              <a:pPr/>
              <a:t>19/05/2020</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3645A-D0AE-4F6E-A17E-E0036A9041AF}" type="slidenum">
              <a:rPr lang="pt-BR" smtClean="0"/>
              <a:pPr/>
              <a:t>‹nº›</a:t>
            </a:fld>
            <a:endParaRPr lang="pt-BR"/>
          </a:p>
        </p:txBody>
      </p:sp>
    </p:spTree>
  </p:cSld>
  <p:clrMap bg1="lt1" tx1="dk1" bg2="lt2" tx2="dk2" accent1="accent1" accent2="accent2" accent3="accent3" accent4="accent4" accent5="accent5" accent6="accent6" hlink="hlink" folHlink="folHlink"/>
  <p:hf hdr="0" ftr="0" dt="0"/>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1A">
    <p:spTree>
      <p:nvGrpSpPr>
        <p:cNvPr id="1" name=""/>
        <p:cNvGrpSpPr/>
        <p:nvPr/>
      </p:nvGrpSpPr>
      <p:grpSpPr>
        <a:xfrm>
          <a:off x="0" y="0"/>
          <a:ext cx="0" cy="0"/>
          <a:chOff x="0" y="0"/>
          <a:chExt cx="0" cy="0"/>
        </a:xfrm>
      </p:grpSpPr>
      <p:sp>
        <p:nvSpPr>
          <p:cNvPr id="16" name="Retângulo 15"/>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72153" y="1692535"/>
            <a:ext cx="5939637"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4" name="Espaço Reservado para Conteúdo 3"/>
          <p:cNvSpPr>
            <a:spLocks noGrp="1"/>
          </p:cNvSpPr>
          <p:nvPr>
            <p:ph sz="half" idx="2"/>
          </p:nvPr>
        </p:nvSpPr>
        <p:spPr>
          <a:xfrm>
            <a:off x="672153" y="2397901"/>
            <a:ext cx="5939637"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828833" y="1692535"/>
            <a:ext cx="5941970"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6" name="Espaço Reservado para Conteúdo 5"/>
          <p:cNvSpPr>
            <a:spLocks noGrp="1"/>
          </p:cNvSpPr>
          <p:nvPr>
            <p:ph sz="quarter" idx="4"/>
          </p:nvPr>
        </p:nvSpPr>
        <p:spPr>
          <a:xfrm>
            <a:off x="6828833" y="2397901"/>
            <a:ext cx="5941970"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12" name="Espaço Reservado para Texto 15"/>
          <p:cNvSpPr>
            <a:spLocks noGrp="1"/>
          </p:cNvSpPr>
          <p:nvPr>
            <p:ph type="body" sz="quarter" idx="13" hasCustomPrompt="1"/>
          </p:nvPr>
        </p:nvSpPr>
        <p:spPr>
          <a:xfrm>
            <a:off x="2112963" y="108228"/>
            <a:ext cx="10854608"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7" name="Espaço Reservado para Texto 15"/>
          <p:cNvSpPr>
            <a:spLocks noGrp="1"/>
          </p:cNvSpPr>
          <p:nvPr>
            <p:ph type="body" sz="quarter" idx="14" hasCustomPrompt="1"/>
          </p:nvPr>
        </p:nvSpPr>
        <p:spPr>
          <a:xfrm>
            <a:off x="692917" y="6876976"/>
            <a:ext cx="11586960" cy="504056"/>
          </a:xfrm>
          <a:prstGeom prst="rect">
            <a:avLst/>
          </a:prstGeom>
        </p:spPr>
        <p:txBody>
          <a:bodyPr anchor="t"/>
          <a:lstStyle>
            <a:lvl1pPr>
              <a:buNone/>
              <a:defRPr sz="1509" b="0" baseline="0">
                <a:solidFill>
                  <a:srgbClr val="292C34"/>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4" name="Rectangle 4"/>
          <p:cNvSpPr>
            <a:spLocks noGrp="1" noChangeArrowheads="1"/>
          </p:cNvSpPr>
          <p:nvPr>
            <p:ph type="sldNum" sz="quarter" idx="15"/>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880" dirty="0"/>
          </a:p>
        </p:txBody>
      </p:sp>
      <p:sp>
        <p:nvSpPr>
          <p:cNvPr id="16" name="Freeform 6"/>
          <p:cNvSpPr>
            <a:spLocks/>
          </p:cNvSpPr>
          <p:nvPr userDrawn="1"/>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18" name="Imagem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cerramento 1">
    <p:spTree>
      <p:nvGrpSpPr>
        <p:cNvPr id="1" name=""/>
        <p:cNvGrpSpPr/>
        <p:nvPr/>
      </p:nvGrpSpPr>
      <p:grpSpPr>
        <a:xfrm>
          <a:off x="0" y="0"/>
          <a:ext cx="0" cy="0"/>
          <a:chOff x="0" y="0"/>
          <a:chExt cx="0" cy="0"/>
        </a:xfrm>
      </p:grpSpPr>
      <p:sp>
        <p:nvSpPr>
          <p:cNvPr id="15" name="Retângulo 14"/>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5123" name="AutoShape 3"/>
          <p:cNvSpPr>
            <a:spLocks noChangeAspect="1" noChangeArrowheads="1" noTextEdit="1"/>
          </p:cNvSpPr>
          <p:nvPr/>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p:nvSpPr>
        <p:spPr bwMode="auto">
          <a:xfrm>
            <a:off x="6128756"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4780364" y="2052439"/>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848240" y="5965785"/>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86233" y="6059030"/>
            <a:ext cx="2388263" cy="889932"/>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erramento 2">
    <p:spTree>
      <p:nvGrpSpPr>
        <p:cNvPr id="1" name=""/>
        <p:cNvGrpSpPr/>
        <p:nvPr/>
      </p:nvGrpSpPr>
      <p:grpSpPr>
        <a:xfrm>
          <a:off x="0" y="0"/>
          <a:ext cx="0" cy="0"/>
          <a:chOff x="0" y="0"/>
          <a:chExt cx="0" cy="0"/>
        </a:xfrm>
      </p:grpSpPr>
      <p:sp>
        <p:nvSpPr>
          <p:cNvPr id="5123" name="AutoShape 3"/>
          <p:cNvSpPr>
            <a:spLocks noChangeAspect="1" noChangeArrowheads="1" noTextEdit="1"/>
          </p:cNvSpPr>
          <p:nvPr userDrawn="1"/>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userDrawn="1"/>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userDrawn="1"/>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userDrawn="1"/>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userDrawn="1"/>
        </p:nvSpPr>
        <p:spPr bwMode="auto">
          <a:xfrm>
            <a:off x="5675268"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userDrawn="1"/>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5128819" y="1960324"/>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177464" y="5927709"/>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8201" y="6059030"/>
            <a:ext cx="2388263" cy="88993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2A">
    <p:spTree>
      <p:nvGrpSpPr>
        <p:cNvPr id="1" name=""/>
        <p:cNvGrpSpPr/>
        <p:nvPr/>
      </p:nvGrpSpPr>
      <p:grpSpPr>
        <a:xfrm>
          <a:off x="0" y="0"/>
          <a:ext cx="0" cy="0"/>
          <a:chOff x="0" y="0"/>
          <a:chExt cx="0" cy="0"/>
        </a:xfrm>
      </p:grpSpPr>
      <p:sp>
        <p:nvSpPr>
          <p:cNvPr id="16" name="Retângulo 15"/>
          <p:cNvSpPr/>
          <p:nvPr userDrawn="1"/>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a com IMAGEM A">
    <p:spTree>
      <p:nvGrpSpPr>
        <p:cNvPr id="1" name=""/>
        <p:cNvGrpSpPr/>
        <p:nvPr/>
      </p:nvGrpSpPr>
      <p:grpSpPr>
        <a:xfrm>
          <a:off x="0" y="0"/>
          <a:ext cx="0" cy="0"/>
          <a:chOff x="0" y="0"/>
          <a:chExt cx="0" cy="0"/>
        </a:xfrm>
      </p:grpSpPr>
      <p:sp>
        <p:nvSpPr>
          <p:cNvPr id="9" name="Retângulo 8"/>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2053" name="Freeform 5"/>
          <p:cNvSpPr>
            <a:spLocks noEditPoints="1"/>
          </p:cNvSpPr>
          <p:nvPr/>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chemeClr val="bg1"/>
                </a:solidFill>
              </a:defRPr>
            </a:lvl1pPr>
          </a:lstStyle>
          <a:p>
            <a:r>
              <a:rPr lang="pt-BR"/>
              <a:t>Clique no ícone para adicionar uma imagem</a:t>
            </a:r>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a com título e Subtítulo">
    <p:spTree>
      <p:nvGrpSpPr>
        <p:cNvPr id="1" name=""/>
        <p:cNvGrpSpPr/>
        <p:nvPr/>
      </p:nvGrpSpPr>
      <p:grpSpPr>
        <a:xfrm>
          <a:off x="0" y="0"/>
          <a:ext cx="0" cy="0"/>
          <a:chOff x="0" y="0"/>
          <a:chExt cx="0" cy="0"/>
        </a:xfrm>
      </p:grpSpPr>
      <p:sp>
        <p:nvSpPr>
          <p:cNvPr id="14" name="Retângulo 13"/>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5" name="Espaço Reservado para Texto 25"/>
          <p:cNvSpPr>
            <a:spLocks noGrp="1"/>
          </p:cNvSpPr>
          <p:nvPr>
            <p:ph type="body" sz="quarter" idx="11" hasCustomPrompt="1"/>
          </p:nvPr>
        </p:nvSpPr>
        <p:spPr>
          <a:xfrm>
            <a:off x="8135473"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8135473"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p:nvSpPr>
        <p:spPr bwMode="auto">
          <a:xfrm>
            <a:off x="-9915"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p:nvSpPr>
        <p:spPr bwMode="auto">
          <a:xfrm>
            <a:off x="5783505"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1888" y="2139585"/>
            <a:ext cx="1793963" cy="668479"/>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a 1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pa 2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a com Título e Subtítulo B">
    <p:spTree>
      <p:nvGrpSpPr>
        <p:cNvPr id="1" name=""/>
        <p:cNvGrpSpPr/>
        <p:nvPr/>
      </p:nvGrpSpPr>
      <p:grpSpPr>
        <a:xfrm>
          <a:off x="0" y="0"/>
          <a:ext cx="0" cy="0"/>
          <a:chOff x="0" y="0"/>
          <a:chExt cx="0" cy="0"/>
        </a:xfrm>
      </p:grpSpPr>
      <p:sp>
        <p:nvSpPr>
          <p:cNvPr id="15" name="Espaço Reservado para Texto 25"/>
          <p:cNvSpPr>
            <a:spLocks noGrp="1"/>
          </p:cNvSpPr>
          <p:nvPr>
            <p:ph type="body" sz="quarter" idx="11" hasCustomPrompt="1"/>
          </p:nvPr>
        </p:nvSpPr>
        <p:spPr>
          <a:xfrm>
            <a:off x="6552892" y="2412488"/>
            <a:ext cx="6324155" cy="1801763"/>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6552892" y="4212688"/>
            <a:ext cx="6324155"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userDrawn="1"/>
        </p:nvSpPr>
        <p:spPr bwMode="auto">
          <a:xfrm>
            <a:off x="-2240314"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userDrawn="1"/>
        </p:nvSpPr>
        <p:spPr bwMode="auto">
          <a:xfrm>
            <a:off x="3553106"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2660" y="1591740"/>
            <a:ext cx="1800665" cy="67097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a com IMAGEM B">
    <p:spTree>
      <p:nvGrpSpPr>
        <p:cNvPr id="1" name=""/>
        <p:cNvGrpSpPr/>
        <p:nvPr/>
      </p:nvGrpSpPr>
      <p:grpSpPr>
        <a:xfrm>
          <a:off x="0" y="0"/>
          <a:ext cx="0" cy="0"/>
          <a:chOff x="0" y="0"/>
          <a:chExt cx="0" cy="0"/>
        </a:xfrm>
      </p:grpSpPr>
      <p:sp>
        <p:nvSpPr>
          <p:cNvPr id="2053" name="Freeform 5"/>
          <p:cNvSpPr>
            <a:spLocks noEditPoints="1"/>
          </p:cNvSpPr>
          <p:nvPr userDrawn="1"/>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userDrawn="1"/>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userDrawn="1"/>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rgbClr val="253746"/>
                </a:solidFill>
              </a:defRPr>
            </a:lvl1pPr>
          </a:lstStyle>
          <a:p>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8" name="Espaço Reservado para Texto 17"/>
          <p:cNvSpPr>
            <a:spLocks noGrp="1"/>
          </p:cNvSpPr>
          <p:nvPr>
            <p:ph type="body" sz="quarter" idx="11"/>
          </p:nvPr>
        </p:nvSpPr>
        <p:spPr>
          <a:xfrm>
            <a:off x="2184972" y="1331922"/>
            <a:ext cx="9423944" cy="5761037"/>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Rectangle 4"/>
          <p:cNvSpPr>
            <a:spLocks noGrp="1" noChangeArrowheads="1"/>
          </p:cNvSpPr>
          <p:nvPr>
            <p:ph type="sldNum" sz="quarter" idx="4"/>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880" dirty="0"/>
          </a:p>
        </p:txBody>
      </p:sp>
      <p:sp>
        <p:nvSpPr>
          <p:cNvPr id="9" name="Freeform 6"/>
          <p:cNvSpPr>
            <a:spLocks/>
          </p:cNvSpPr>
          <p:nvPr/>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 name="Espaço Reservado para Texto 15"/>
          <p:cNvSpPr>
            <a:spLocks noGrp="1"/>
          </p:cNvSpPr>
          <p:nvPr>
            <p:ph type="body" sz="quarter" idx="13" hasCustomPrompt="1"/>
          </p:nvPr>
        </p:nvSpPr>
        <p:spPr>
          <a:xfrm>
            <a:off x="2184972" y="108228"/>
            <a:ext cx="10782599"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5" r:id="rId2"/>
    <p:sldLayoutId id="2147483658" r:id="rId3"/>
    <p:sldLayoutId id="2147483659" r:id="rId4"/>
    <p:sldLayoutId id="2147483663" r:id="rId5"/>
    <p:sldLayoutId id="2147483664" r:id="rId6"/>
    <p:sldLayoutId id="2147483651" r:id="rId7"/>
    <p:sldLayoutId id="2147483650" r:id="rId8"/>
  </p:sldLayoutIdLst>
  <p:hf hdr="0" ftr="0" dt="0"/>
  <p:txStyles>
    <p:titleStyle>
      <a:lvl1pPr algn="ctr" defTabSz="1311286" rtl="0" eaLnBrk="1" latinLnBrk="0" hangingPunct="1">
        <a:spcBef>
          <a:spcPct val="0"/>
        </a:spcBef>
        <a:buNone/>
        <a:defRPr sz="6287" kern="1200">
          <a:solidFill>
            <a:schemeClr val="tx1"/>
          </a:solidFill>
          <a:latin typeface="+mj-lt"/>
          <a:ea typeface="+mj-ea"/>
          <a:cs typeface="+mj-cs"/>
        </a:defRPr>
      </a:lvl1pPr>
    </p:titleStyle>
    <p:bodyStyle>
      <a:lvl1pPr marL="491732" indent="-491732" algn="l" defTabSz="1311286" rtl="0" eaLnBrk="1" latinLnBrk="0" hangingPunct="1">
        <a:spcBef>
          <a:spcPct val="20000"/>
        </a:spcBef>
        <a:buFont typeface="Arial" pitchFamily="34" charset="0"/>
        <a:buChar char="•"/>
        <a:defRPr sz="4651" kern="1200">
          <a:solidFill>
            <a:schemeClr val="tx1"/>
          </a:solidFill>
          <a:latin typeface="+mn-lt"/>
          <a:ea typeface="+mn-ea"/>
          <a:cs typeface="+mn-cs"/>
        </a:defRPr>
      </a:lvl1pPr>
      <a:lvl2pPr marL="1065421" indent="-409777" algn="l" defTabSz="1311286" rtl="0" eaLnBrk="1" latinLnBrk="0" hangingPunct="1">
        <a:spcBef>
          <a:spcPct val="20000"/>
        </a:spcBef>
        <a:buFont typeface="Arial" pitchFamily="34" charset="0"/>
        <a:buChar char="–"/>
        <a:defRPr sz="4023" kern="1200">
          <a:solidFill>
            <a:schemeClr val="tx1"/>
          </a:solidFill>
          <a:latin typeface="+mn-lt"/>
          <a:ea typeface="+mn-ea"/>
          <a:cs typeface="+mn-cs"/>
        </a:defRPr>
      </a:lvl2pPr>
      <a:lvl3pPr marL="1639108" indent="-327822" algn="l" defTabSz="1311286" rtl="0" eaLnBrk="1" latinLnBrk="0" hangingPunct="1">
        <a:spcBef>
          <a:spcPct val="20000"/>
        </a:spcBef>
        <a:buFont typeface="Arial" pitchFamily="34" charset="0"/>
        <a:buChar char="•"/>
        <a:defRPr sz="3394" kern="1200">
          <a:solidFill>
            <a:schemeClr val="tx1"/>
          </a:solidFill>
          <a:latin typeface="+mn-lt"/>
          <a:ea typeface="+mn-ea"/>
          <a:cs typeface="+mn-cs"/>
        </a:defRPr>
      </a:lvl3pPr>
      <a:lvl4pPr marL="229475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4pPr>
      <a:lvl5pPr marL="295039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5pPr>
      <a:lvl6pPr marL="3606037"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6pPr>
      <a:lvl7pPr marL="426168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7pPr>
      <a:lvl8pPr marL="491732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8pPr>
      <a:lvl9pPr marL="5572966"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9pPr>
    </p:bodyStyle>
    <p:otherStyle>
      <a:defPPr>
        <a:defRPr lang="pt-BR"/>
      </a:defPPr>
      <a:lvl1pPr marL="0" algn="l" defTabSz="1311286" rtl="0" eaLnBrk="1" latinLnBrk="0" hangingPunct="1">
        <a:defRPr sz="2640" kern="1200">
          <a:solidFill>
            <a:schemeClr val="tx1"/>
          </a:solidFill>
          <a:latin typeface="+mn-lt"/>
          <a:ea typeface="+mn-ea"/>
          <a:cs typeface="+mn-cs"/>
        </a:defRPr>
      </a:lvl1pPr>
      <a:lvl2pPr marL="655643" algn="l" defTabSz="1311286" rtl="0" eaLnBrk="1" latinLnBrk="0" hangingPunct="1">
        <a:defRPr sz="2640" kern="1200">
          <a:solidFill>
            <a:schemeClr val="tx1"/>
          </a:solidFill>
          <a:latin typeface="+mn-lt"/>
          <a:ea typeface="+mn-ea"/>
          <a:cs typeface="+mn-cs"/>
        </a:defRPr>
      </a:lvl2pPr>
      <a:lvl3pPr marL="1311286" algn="l" defTabSz="1311286" rtl="0" eaLnBrk="1" latinLnBrk="0" hangingPunct="1">
        <a:defRPr sz="2640" kern="1200">
          <a:solidFill>
            <a:schemeClr val="tx1"/>
          </a:solidFill>
          <a:latin typeface="+mn-lt"/>
          <a:ea typeface="+mn-ea"/>
          <a:cs typeface="+mn-cs"/>
        </a:defRPr>
      </a:lvl3pPr>
      <a:lvl4pPr marL="1966929" algn="l" defTabSz="1311286" rtl="0" eaLnBrk="1" latinLnBrk="0" hangingPunct="1">
        <a:defRPr sz="2640" kern="1200">
          <a:solidFill>
            <a:schemeClr val="tx1"/>
          </a:solidFill>
          <a:latin typeface="+mn-lt"/>
          <a:ea typeface="+mn-ea"/>
          <a:cs typeface="+mn-cs"/>
        </a:defRPr>
      </a:lvl4pPr>
      <a:lvl5pPr marL="2622572" algn="l" defTabSz="1311286" rtl="0" eaLnBrk="1" latinLnBrk="0" hangingPunct="1">
        <a:defRPr sz="2640" kern="1200">
          <a:solidFill>
            <a:schemeClr val="tx1"/>
          </a:solidFill>
          <a:latin typeface="+mn-lt"/>
          <a:ea typeface="+mn-ea"/>
          <a:cs typeface="+mn-cs"/>
        </a:defRPr>
      </a:lvl5pPr>
      <a:lvl6pPr marL="3278215" algn="l" defTabSz="1311286" rtl="0" eaLnBrk="1" latinLnBrk="0" hangingPunct="1">
        <a:defRPr sz="2640" kern="1200">
          <a:solidFill>
            <a:schemeClr val="tx1"/>
          </a:solidFill>
          <a:latin typeface="+mn-lt"/>
          <a:ea typeface="+mn-ea"/>
          <a:cs typeface="+mn-cs"/>
        </a:defRPr>
      </a:lvl6pPr>
      <a:lvl7pPr marL="3933858" algn="l" defTabSz="1311286" rtl="0" eaLnBrk="1" latinLnBrk="0" hangingPunct="1">
        <a:defRPr sz="2640" kern="1200">
          <a:solidFill>
            <a:schemeClr val="tx1"/>
          </a:solidFill>
          <a:latin typeface="+mn-lt"/>
          <a:ea typeface="+mn-ea"/>
          <a:cs typeface="+mn-cs"/>
        </a:defRPr>
      </a:lvl7pPr>
      <a:lvl8pPr marL="4589502" algn="l" defTabSz="1311286" rtl="0" eaLnBrk="1" latinLnBrk="0" hangingPunct="1">
        <a:defRPr sz="2640" kern="1200">
          <a:solidFill>
            <a:schemeClr val="tx1"/>
          </a:solidFill>
          <a:latin typeface="+mn-lt"/>
          <a:ea typeface="+mn-ea"/>
          <a:cs typeface="+mn-cs"/>
        </a:defRPr>
      </a:lvl8pPr>
      <a:lvl9pPr marL="5245144" algn="l" defTabSz="1311286" rtl="0" eaLnBrk="1" latinLnBrk="0" hangingPunct="1">
        <a:defRPr sz="2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54"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2</a:t>
            </a:fld>
            <a:endParaRPr lang="pt-BR" sz="880" dirty="0"/>
          </a:p>
        </p:txBody>
      </p:sp>
      <p:sp>
        <p:nvSpPr>
          <p:cNvPr id="4" name="Espaço Reservado para Texto 3"/>
          <p:cNvSpPr>
            <a:spLocks noGrp="1"/>
          </p:cNvSpPr>
          <p:nvPr>
            <p:ph type="body" sz="quarter" idx="13"/>
          </p:nvPr>
        </p:nvSpPr>
        <p:spPr/>
        <p:txBody>
          <a:bodyPr/>
          <a:lstStyle/>
          <a:p>
            <a:r>
              <a:rPr lang="pt-BR" dirty="0"/>
              <a:t>Informações do Grupo</a:t>
            </a:r>
          </a:p>
        </p:txBody>
      </p:sp>
      <p:sp>
        <p:nvSpPr>
          <p:cNvPr id="2" name="Retângulo 1">
            <a:extLst>
              <a:ext uri="{FF2B5EF4-FFF2-40B4-BE49-F238E27FC236}">
                <a16:creationId xmlns:a16="http://schemas.microsoft.com/office/drawing/2014/main" id="{64CAC007-E4AD-4E20-A7DA-1690BF56930E}"/>
              </a:ext>
            </a:extLst>
          </p:cNvPr>
          <p:cNvSpPr/>
          <p:nvPr/>
        </p:nvSpPr>
        <p:spPr>
          <a:xfrm>
            <a:off x="505462" y="1188343"/>
            <a:ext cx="12758744" cy="3647152"/>
          </a:xfrm>
          <a:prstGeom prst="rect">
            <a:avLst/>
          </a:prstGeom>
        </p:spPr>
        <p:txBody>
          <a:bodyPr wrap="square">
            <a:spAutoFit/>
          </a:bodyPr>
          <a:lstStyle/>
          <a:p>
            <a:endParaRPr lang="pt-BR" b="1" dirty="0">
              <a:solidFill>
                <a:srgbClr val="FF0000"/>
              </a:solidFill>
            </a:endParaRPr>
          </a:p>
          <a:p>
            <a:r>
              <a:rPr lang="pt-BR" b="1" dirty="0"/>
              <a:t>Número do Grupo: </a:t>
            </a:r>
          </a:p>
          <a:p>
            <a:endParaRPr lang="pt-BR" b="1" dirty="0"/>
          </a:p>
          <a:p>
            <a:r>
              <a:rPr lang="pt-BR" b="1" dirty="0"/>
              <a:t>Nome Completo 1:</a:t>
            </a:r>
          </a:p>
          <a:p>
            <a:r>
              <a:rPr lang="pt-BR" b="1" dirty="0"/>
              <a:t>Nome Completo 2:</a:t>
            </a:r>
          </a:p>
          <a:p>
            <a:r>
              <a:rPr lang="pt-BR" b="1" dirty="0"/>
              <a:t>Nome Completo 3:</a:t>
            </a:r>
          </a:p>
          <a:p>
            <a:r>
              <a:rPr lang="pt-BR" b="1" dirty="0"/>
              <a:t>Nome Completo 4:</a:t>
            </a:r>
          </a:p>
          <a:p>
            <a:r>
              <a:rPr lang="pt-BR" b="1" dirty="0"/>
              <a:t>Nome Completo 5:</a:t>
            </a:r>
          </a:p>
          <a:p>
            <a:r>
              <a:rPr lang="pt-BR" b="1" dirty="0"/>
              <a:t>Nome Completo 6:</a:t>
            </a:r>
          </a:p>
          <a:p>
            <a:endParaRPr lang="pt-BR" b="1" dirty="0">
              <a:solidFill>
                <a:srgbClr val="FF0000"/>
              </a:solidFill>
            </a:endParaRPr>
          </a:p>
          <a:p>
            <a:endParaRPr lang="pt-BR" dirty="0">
              <a:solidFill>
                <a:srgbClr val="FF0000"/>
              </a:solidFill>
            </a:endParaRPr>
          </a:p>
        </p:txBody>
      </p:sp>
    </p:spTree>
    <p:extLst>
      <p:ext uri="{BB962C8B-B14F-4D97-AF65-F5344CB8AC3E}">
        <p14:creationId xmlns:p14="http://schemas.microsoft.com/office/powerpoint/2010/main" val="310276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3</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2" name="Retângulo 1">
            <a:extLst>
              <a:ext uri="{FF2B5EF4-FFF2-40B4-BE49-F238E27FC236}">
                <a16:creationId xmlns:a16="http://schemas.microsoft.com/office/drawing/2014/main" id="{64CAC007-E4AD-4E20-A7DA-1690BF56930E}"/>
              </a:ext>
            </a:extLst>
          </p:cNvPr>
          <p:cNvSpPr/>
          <p:nvPr/>
        </p:nvSpPr>
        <p:spPr>
          <a:xfrm>
            <a:off x="456704" y="895664"/>
            <a:ext cx="12758744" cy="6555641"/>
          </a:xfrm>
          <a:prstGeom prst="rect">
            <a:avLst/>
          </a:prstGeom>
        </p:spPr>
        <p:txBody>
          <a:bodyPr wrap="square">
            <a:spAutoFit/>
          </a:bodyPr>
          <a:lstStyle/>
          <a:p>
            <a:r>
              <a:rPr lang="pt-BR" b="1" dirty="0"/>
              <a:t>3 – Migração de Sistema escrito em Visual Basic 6.0</a:t>
            </a:r>
            <a:endParaRPr lang="pt-BR" dirty="0"/>
          </a:p>
          <a:p>
            <a:r>
              <a:rPr lang="pt-BR" dirty="0"/>
              <a:t>Um Supermercado cresceu muito, saiu de 2 lojas para 30 lojas e contratou sua empresa para um projeto de reescrever o aplicativo existente em uma nova linguagem, utilizando linguagens e framework modernos.</a:t>
            </a:r>
          </a:p>
          <a:p>
            <a:r>
              <a:rPr lang="pt-BR" dirty="0"/>
              <a:t>A atual aplicação utiliza a arquitetura de Cliente -&gt; Servidor, sendo a aplicação são executáveis que rodam no Windows XP e a base de dados é em SQL Server 6.5. São 3 caixas por loja, mais 2 máquinas administrativas, o cliente tem como foco utilizar soluções nas estações que não tenham custo de licenciamento. Existem 3 executáveis na aplicação:</a:t>
            </a:r>
          </a:p>
          <a:p>
            <a:pPr marL="342900" indent="-342900">
              <a:buFont typeface="Arial" panose="020B0604020202020204" pitchFamily="34" charset="0"/>
              <a:buChar char="•"/>
            </a:pPr>
            <a:r>
              <a:rPr lang="pt-BR" dirty="0"/>
              <a:t>Frente de Caixa: Faz interface com vários dispositivos como por exemplo: impressora fiscal, leitor de código de barra.</a:t>
            </a:r>
          </a:p>
          <a:p>
            <a:pPr marL="342900" indent="-342900">
              <a:buFont typeface="Arial" panose="020B0604020202020204" pitchFamily="34" charset="0"/>
              <a:buChar char="•"/>
            </a:pPr>
            <a:r>
              <a:rPr lang="pt-BR" dirty="0"/>
              <a:t>Módulo de Suprimentos: Tem o cadastro dos produtos, das compras, dos recebimentos e tem um leitor de código de barra.</a:t>
            </a:r>
          </a:p>
          <a:p>
            <a:pPr marL="342900" indent="-342900">
              <a:buFont typeface="Arial" panose="020B0604020202020204" pitchFamily="34" charset="0"/>
              <a:buChar char="•"/>
            </a:pPr>
            <a:r>
              <a:rPr lang="pt-BR" dirty="0"/>
              <a:t>Módulo de Gerenciamento: Contém os cadastros. módulos de controle de estoque e de exportação de dados para o sistema Financeiro.</a:t>
            </a:r>
          </a:p>
          <a:p>
            <a:pPr marL="342900" indent="-342900">
              <a:buFont typeface="Arial" panose="020B0604020202020204" pitchFamily="34" charset="0"/>
              <a:buChar char="•"/>
            </a:pPr>
            <a:r>
              <a:rPr lang="pt-BR" dirty="0"/>
              <a:t>Módulo de Relatórios: Relatórios operacionais que podem ser exportados ou impressos. </a:t>
            </a:r>
          </a:p>
          <a:p>
            <a:r>
              <a:rPr lang="pt-BR"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dirty="0"/>
              <a:t>O cliente sonha em poder acessar o módulo de gerenciamento da casa dele e em fazer análises em Dashboards e também gostaria que o Site Institucional recebesse uma atenção!</a:t>
            </a:r>
            <a:endParaRPr lang="pt-BR" dirty="0">
              <a:solidFill>
                <a:srgbClr val="FF0000"/>
              </a:solidFill>
            </a:endParaRPr>
          </a:p>
        </p:txBody>
      </p:sp>
    </p:spTree>
    <p:extLst>
      <p:ext uri="{BB962C8B-B14F-4D97-AF65-F5344CB8AC3E}">
        <p14:creationId xmlns:p14="http://schemas.microsoft.com/office/powerpoint/2010/main" val="312921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4</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5" name="Espaço Reservado para Conteúdo 2"/>
          <p:cNvSpPr txBox="1">
            <a:spLocks/>
          </p:cNvSpPr>
          <p:nvPr/>
        </p:nvSpPr>
        <p:spPr>
          <a:xfrm>
            <a:off x="406151" y="1260351"/>
            <a:ext cx="12199327" cy="5976664"/>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Font typeface="Arial" pitchFamily="34" charset="0"/>
              <a:buNone/>
            </a:pPr>
            <a:r>
              <a:rPr lang="pt-BR" sz="3200" dirty="0">
                <a:solidFill>
                  <a:srgbClr val="253746"/>
                </a:solidFill>
                <a:latin typeface="Exo 2" panose="00000500000000000000" pitchFamily="50" charset="0"/>
              </a:rPr>
              <a:t>Grupo 1: Front-</a:t>
            </a:r>
            <a:r>
              <a:rPr lang="pt-BR" sz="3200" dirty="0" err="1">
                <a:solidFill>
                  <a:srgbClr val="253746"/>
                </a:solidFill>
                <a:latin typeface="Exo 2" panose="00000500000000000000" pitchFamily="50" charset="0"/>
              </a:rPr>
              <a:t>end</a:t>
            </a:r>
            <a:r>
              <a:rPr lang="pt-BR" sz="3200" dirty="0">
                <a:solidFill>
                  <a:srgbClr val="253746"/>
                </a:solidFill>
                <a:latin typeface="Exo 2" panose="00000500000000000000" pitchFamily="50" charset="0"/>
              </a:rPr>
              <a:t> Frente de Caixa – Desempenho, Segurança, Usabilidade e Escalabilidade;</a:t>
            </a:r>
          </a:p>
          <a:p>
            <a:pPr marL="0" indent="0">
              <a:buNone/>
            </a:pPr>
            <a:r>
              <a:rPr lang="pt-BR" sz="3200" dirty="0">
                <a:solidFill>
                  <a:srgbClr val="253746"/>
                </a:solidFill>
                <a:latin typeface="Exo 2" panose="00000500000000000000" pitchFamily="50" charset="0"/>
              </a:rPr>
              <a:t>Grupo 9: Integração com periféricos – Confiabilidade e Disponibilidade;</a:t>
            </a:r>
          </a:p>
          <a:p>
            <a:pPr marL="0" indent="0">
              <a:buNone/>
            </a:pPr>
            <a:r>
              <a:rPr lang="pt-BR" sz="3200" dirty="0">
                <a:solidFill>
                  <a:srgbClr val="253746"/>
                </a:solidFill>
                <a:latin typeface="Exo 2" panose="00000500000000000000" pitchFamily="50" charset="0"/>
              </a:rPr>
              <a:t>Grupo 3: Módulo de Suprimentos– Desempenho, Usabilidade e Segurança;</a:t>
            </a:r>
          </a:p>
          <a:p>
            <a:pPr marL="0" indent="0">
              <a:buNone/>
            </a:pPr>
            <a:r>
              <a:rPr lang="pt-BR" sz="3200" dirty="0">
                <a:solidFill>
                  <a:srgbClr val="253746"/>
                </a:solidFill>
                <a:latin typeface="Exo 2" panose="00000500000000000000" pitchFamily="50" charset="0"/>
              </a:rPr>
              <a:t>Grupo 4: Módulo de Relatórios –Integridade das informações</a:t>
            </a:r>
          </a:p>
          <a:p>
            <a:pPr marL="0" indent="0">
              <a:buNone/>
            </a:pPr>
            <a:r>
              <a:rPr lang="pt-BR" sz="3200" dirty="0">
                <a:solidFill>
                  <a:srgbClr val="253746"/>
                </a:solidFill>
                <a:latin typeface="Exo 2" panose="00000500000000000000" pitchFamily="50" charset="0"/>
              </a:rPr>
              <a:t>Grupo 5: Back-</a:t>
            </a:r>
            <a:r>
              <a:rPr lang="pt-BR" sz="3200" dirty="0" err="1">
                <a:solidFill>
                  <a:srgbClr val="253746"/>
                </a:solidFill>
                <a:latin typeface="Exo 2" panose="00000500000000000000" pitchFamily="50" charset="0"/>
              </a:rPr>
              <a:t>end</a:t>
            </a:r>
            <a:r>
              <a:rPr lang="pt-BR" sz="3200" dirty="0">
                <a:solidFill>
                  <a:srgbClr val="253746"/>
                </a:solidFill>
                <a:latin typeface="Exo 2" panose="00000500000000000000" pitchFamily="50" charset="0"/>
              </a:rPr>
              <a:t> – Compatibilidade, Segurança, Disponibilidade e Escalabilidade;</a:t>
            </a:r>
          </a:p>
          <a:p>
            <a:pPr marL="0" indent="0">
              <a:buNone/>
            </a:pPr>
            <a:r>
              <a:rPr lang="pt-BR" sz="3200" dirty="0">
                <a:solidFill>
                  <a:srgbClr val="253746"/>
                </a:solidFill>
                <a:latin typeface="Exo 2" panose="00000500000000000000" pitchFamily="50" charset="0"/>
              </a:rPr>
              <a:t>Grupo 6: Back-</a:t>
            </a:r>
            <a:r>
              <a:rPr lang="pt-BR" sz="3200" dirty="0" err="1">
                <a:solidFill>
                  <a:srgbClr val="253746"/>
                </a:solidFill>
                <a:latin typeface="Exo 2" panose="00000500000000000000" pitchFamily="50" charset="0"/>
              </a:rPr>
              <a:t>end</a:t>
            </a:r>
            <a:r>
              <a:rPr lang="pt-BR" sz="3200" dirty="0">
                <a:solidFill>
                  <a:srgbClr val="253746"/>
                </a:solidFill>
                <a:latin typeface="Exo 2" panose="00000500000000000000" pitchFamily="50" charset="0"/>
              </a:rPr>
              <a:t> – APIs de integração com Sistemas Legados –Segurança, </a:t>
            </a:r>
            <a:r>
              <a:rPr lang="pt-BR" sz="3200" dirty="0" err="1">
                <a:solidFill>
                  <a:srgbClr val="253746"/>
                </a:solidFill>
                <a:latin typeface="Exo 2" panose="00000500000000000000" pitchFamily="50" charset="0"/>
              </a:rPr>
              <a:t>Reusabilidade</a:t>
            </a:r>
            <a:r>
              <a:rPr lang="pt-BR" sz="3200" dirty="0">
                <a:solidFill>
                  <a:srgbClr val="253746"/>
                </a:solidFill>
                <a:latin typeface="Exo 2" panose="00000500000000000000" pitchFamily="50" charset="0"/>
              </a:rPr>
              <a:t> e Rastreabilidade;</a:t>
            </a:r>
          </a:p>
          <a:p>
            <a:pPr marL="0" indent="0">
              <a:buNone/>
            </a:pPr>
            <a:r>
              <a:rPr lang="pt-BR" sz="3200" dirty="0">
                <a:solidFill>
                  <a:srgbClr val="253746"/>
                </a:solidFill>
                <a:latin typeface="Exo 2" panose="00000500000000000000" pitchFamily="50" charset="0"/>
              </a:rPr>
              <a:t>Grupo 7:  Banco de Dados – Compatibilidade, Portabilidade, Segurança e Disponibilidade;</a:t>
            </a:r>
          </a:p>
          <a:p>
            <a:pPr marL="0" indent="0">
              <a:buNone/>
            </a:pPr>
            <a:r>
              <a:rPr lang="pt-BR" sz="3200" dirty="0">
                <a:solidFill>
                  <a:srgbClr val="253746"/>
                </a:solidFill>
                <a:latin typeface="Exo 2" panose="00000500000000000000" pitchFamily="50" charset="0"/>
              </a:rPr>
              <a:t>Grupo 8: Dashboard – Usabilidade</a:t>
            </a:r>
            <a:r>
              <a:rPr lang="pt-BR" sz="3200">
                <a:solidFill>
                  <a:srgbClr val="253746"/>
                </a:solidFill>
                <a:latin typeface="Exo 2" panose="00000500000000000000" pitchFamily="50" charset="0"/>
              </a:rPr>
              <a:t>, Segurança;</a:t>
            </a:r>
            <a:endParaRPr lang="pt-BR" sz="3200" dirty="0">
              <a:solidFill>
                <a:srgbClr val="253746"/>
              </a:solidFill>
              <a:latin typeface="Exo 2" panose="00000500000000000000" pitchFamily="50" charset="0"/>
            </a:endParaRPr>
          </a:p>
          <a:p>
            <a:pPr marL="0" indent="0">
              <a:buNone/>
            </a:pPr>
            <a:r>
              <a:rPr lang="pt-BR" sz="3200" dirty="0">
                <a:solidFill>
                  <a:srgbClr val="253746"/>
                </a:solidFill>
                <a:latin typeface="Exo 2" panose="00000500000000000000" pitchFamily="50" charset="0"/>
              </a:rPr>
              <a:t>Grupo 2: Monitoração do Ambiente e </a:t>
            </a:r>
            <a:r>
              <a:rPr lang="pt-BR" sz="3200" dirty="0" err="1">
                <a:solidFill>
                  <a:srgbClr val="253746"/>
                </a:solidFill>
                <a:latin typeface="Exo 2" panose="00000500000000000000" pitchFamily="50" charset="0"/>
              </a:rPr>
              <a:t>Deploy</a:t>
            </a:r>
            <a:r>
              <a:rPr lang="pt-BR" sz="3200" dirty="0">
                <a:solidFill>
                  <a:srgbClr val="253746"/>
                </a:solidFill>
                <a:latin typeface="Exo 2" panose="00000500000000000000" pitchFamily="50" charset="0"/>
              </a:rPr>
              <a:t> das aplicações Desktops– Usabilidade, Confiabilidade e Escalabilidade.</a:t>
            </a:r>
          </a:p>
          <a:p>
            <a:pPr marL="0" indent="0">
              <a:buNone/>
            </a:pPr>
            <a:r>
              <a:rPr lang="pt-BR" sz="3200" dirty="0">
                <a:solidFill>
                  <a:srgbClr val="253746"/>
                </a:solidFill>
                <a:latin typeface="Exo 2" panose="00000500000000000000" pitchFamily="50" charset="0"/>
              </a:rPr>
              <a:t>Grupo 10: Site Institucional – Usabilidade e Manutenibilidade.</a:t>
            </a:r>
          </a:p>
        </p:txBody>
      </p:sp>
    </p:spTree>
    <p:extLst>
      <p:ext uri="{BB962C8B-B14F-4D97-AF65-F5344CB8AC3E}">
        <p14:creationId xmlns:p14="http://schemas.microsoft.com/office/powerpoint/2010/main" val="3957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5</a:t>
            </a:fld>
            <a:endParaRPr lang="pt-BR" sz="880" dirty="0"/>
          </a:p>
        </p:txBody>
      </p:sp>
      <p:sp>
        <p:nvSpPr>
          <p:cNvPr id="4" name="Espaço Reservado para Texto 3"/>
          <p:cNvSpPr>
            <a:spLocks noGrp="1"/>
          </p:cNvSpPr>
          <p:nvPr>
            <p:ph type="body" sz="quarter" idx="13"/>
          </p:nvPr>
        </p:nvSpPr>
        <p:spPr/>
        <p:txBody>
          <a:bodyPr/>
          <a:lstStyle/>
          <a:p>
            <a:r>
              <a:rPr lang="pt-BR" dirty="0"/>
              <a:t>Desenho da arquitetura</a:t>
            </a:r>
          </a:p>
        </p:txBody>
      </p:sp>
    </p:spTree>
    <p:extLst>
      <p:ext uri="{BB962C8B-B14F-4D97-AF65-F5344CB8AC3E}">
        <p14:creationId xmlns:p14="http://schemas.microsoft.com/office/powerpoint/2010/main" val="1290556584"/>
      </p:ext>
    </p:extLst>
  </p:cSld>
  <p:clrMapOvr>
    <a:masterClrMapping/>
  </p:clrMapOvr>
</p:sld>
</file>

<file path=ppt/theme/theme1.xml><?xml version="1.0" encoding="utf-8"?>
<a:theme xmlns:a="http://schemas.openxmlformats.org/drawingml/2006/main" name="Capas">
  <a:themeElements>
    <a:clrScheme name="Best">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úd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cerramento / Agradeci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32905C37EA9847A7207C4BBCCCD8F4" ma:contentTypeVersion="13" ma:contentTypeDescription="Create a new document." ma:contentTypeScope="" ma:versionID="0fa59793b99d27e1e0b856ab72ac2f0d">
  <xsd:schema xmlns:xsd="http://www.w3.org/2001/XMLSchema" xmlns:xs="http://www.w3.org/2001/XMLSchema" xmlns:p="http://schemas.microsoft.com/office/2006/metadata/properties" xmlns:ns3="4327b14a-fe89-488e-9f6d-9658cacf372b" xmlns:ns4="bbcd8c33-6940-4d4c-a587-bbc736ca1e4d" targetNamespace="http://schemas.microsoft.com/office/2006/metadata/properties" ma:root="true" ma:fieldsID="01494effa1b4414faf4d9851fe547c93" ns3:_="" ns4:_="">
    <xsd:import namespace="4327b14a-fe89-488e-9f6d-9658cacf372b"/>
    <xsd:import namespace="bbcd8c33-6940-4d4c-a587-bbc736ca1e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7b14a-fe89-488e-9f6d-9658cacf37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d8c33-6940-4d4c-a587-bbc736ca1e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58B9C8-0155-43AB-B381-4C0241D2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7b14a-fe89-488e-9f6d-9658cacf372b"/>
    <ds:schemaRef ds:uri="bbcd8c33-6940-4d4c-a587-bbc736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02960-8EF3-4234-B7C9-25E125FD4CA5}">
  <ds:schemaRefs>
    <ds:schemaRef ds:uri="http://schemas.microsoft.com/sharepoint/v3/contenttype/forms"/>
  </ds:schemaRefs>
</ds:datastoreItem>
</file>

<file path=customXml/itemProps3.xml><?xml version="1.0" encoding="utf-8"?>
<ds:datastoreItem xmlns:ds="http://schemas.openxmlformats.org/officeDocument/2006/customXml" ds:itemID="{30D3F7B2-E865-49C4-B6C4-1C3489F322E5}">
  <ds:schemaRefs>
    <ds:schemaRef ds:uri="http://purl.org/dc/elements/1.1/"/>
    <ds:schemaRef ds:uri="http://schemas.microsoft.com/office/2006/metadata/properties"/>
    <ds:schemaRef ds:uri="4327b14a-fe89-488e-9f6d-9658cacf372b"/>
    <ds:schemaRef ds:uri="bbcd8c33-6940-4d4c-a587-bbc736ca1e4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10407</TotalTime>
  <Words>468</Words>
  <Application>Microsoft Office PowerPoint</Application>
  <PresentationFormat>Personalizar</PresentationFormat>
  <Paragraphs>36</Paragraphs>
  <Slides>5</Slides>
  <Notes>0</Notes>
  <HiddenSlides>0</HiddenSlides>
  <MMClips>0</MMClips>
  <ScaleCrop>false</ScaleCrop>
  <HeadingPairs>
    <vt:vector size="6" baseType="variant">
      <vt:variant>
        <vt:lpstr>Fontes usadas</vt:lpstr>
      </vt:variant>
      <vt:variant>
        <vt:i4>3</vt:i4>
      </vt:variant>
      <vt:variant>
        <vt:lpstr>Tema</vt:lpstr>
      </vt:variant>
      <vt:variant>
        <vt:i4>3</vt:i4>
      </vt:variant>
      <vt:variant>
        <vt:lpstr>Títulos de slides</vt:lpstr>
      </vt:variant>
      <vt:variant>
        <vt:i4>5</vt:i4>
      </vt:variant>
    </vt:vector>
  </HeadingPairs>
  <TitlesOfParts>
    <vt:vector size="11" baseType="lpstr">
      <vt:lpstr>Arial</vt:lpstr>
      <vt:lpstr>Calibri</vt:lpstr>
      <vt:lpstr>Exo 2</vt:lpstr>
      <vt:lpstr>Capas</vt:lpstr>
      <vt:lpstr>Conteúdo</vt:lpstr>
      <vt:lpstr>Encerramento / Agradecimento</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Gerson Santos</dc:creator>
  <cp:lastModifiedBy>Gerson Santos</cp:lastModifiedBy>
  <cp:revision>250</cp:revision>
  <dcterms:created xsi:type="dcterms:W3CDTF">2016-12-01T16:19:35Z</dcterms:created>
  <dcterms:modified xsi:type="dcterms:W3CDTF">2020-05-19T16:58:24Z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0x0101001132905C37EA9847A7207C4BBCCCD8F4</vt:lpwstr>
  </property>
</Properties>
</file>