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ALFREDO TEODORO" userId="S::joao.teodoro@bandtec.com.br::ee0faa6b-2459-4e34-8be2-107a8985a85c" providerId="AD" clId="Web-{FB54FB1D-120B-DAD8-5930-04A4C2B25F5C}"/>
    <pc:docChg chg="modSld">
      <pc:chgData name="JOÃO ALFREDO TEODORO" userId="S::joao.teodoro@bandtec.com.br::ee0faa6b-2459-4e34-8be2-107a8985a85c" providerId="AD" clId="Web-{FB54FB1D-120B-DAD8-5930-04A4C2B25F5C}" dt="2019-02-13T19:42:25.595" v="87" actId="20577"/>
      <pc:docMkLst>
        <pc:docMk/>
      </pc:docMkLst>
      <pc:sldChg chg="modSp">
        <pc:chgData name="JOÃO ALFREDO TEODORO" userId="S::joao.teodoro@bandtec.com.br::ee0faa6b-2459-4e34-8be2-107a8985a85c" providerId="AD" clId="Web-{FB54FB1D-120B-DAD8-5930-04A4C2B25F5C}" dt="2019-02-13T19:42:24.266" v="85" actId="20577"/>
        <pc:sldMkLst>
          <pc:docMk/>
          <pc:sldMk cId="3393428401" sldId="256"/>
        </pc:sldMkLst>
        <pc:spChg chg="mod">
          <ac:chgData name="JOÃO ALFREDO TEODORO" userId="S::joao.teodoro@bandtec.com.br::ee0faa6b-2459-4e34-8be2-107a8985a85c" providerId="AD" clId="Web-{FB54FB1D-120B-DAD8-5930-04A4C2B25F5C}" dt="2019-02-13T19:42:24.266" v="85" actId="20577"/>
          <ac:spMkLst>
            <pc:docMk/>
            <pc:sldMk cId="3393428401" sldId="256"/>
            <ac:spMk id="4" creationId="{00000000-0000-0000-0000-000000000000}"/>
          </ac:spMkLst>
        </pc:spChg>
        <pc:spChg chg="mod">
          <ac:chgData name="JOÃO ALFREDO TEODORO" userId="S::joao.teodoro@bandtec.com.br::ee0faa6b-2459-4e34-8be2-107a8985a85c" providerId="AD" clId="Web-{FB54FB1D-120B-DAD8-5930-04A4C2B25F5C}" dt="2019-02-13T19:39:51.228" v="50" actId="20577"/>
          <ac:spMkLst>
            <pc:docMk/>
            <pc:sldMk cId="3393428401" sldId="256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F25A-2B46-49F9-9A3C-47CD4171C2D3}" type="datetimeFigureOut">
              <a:rPr lang="pt-BR" smtClean="0"/>
              <a:t>13/02/2019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B157-C9E3-4F55-97C9-4528BD731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96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F25A-2B46-49F9-9A3C-47CD4171C2D3}" type="datetimeFigureOut">
              <a:rPr lang="pt-BR" smtClean="0"/>
              <a:t>13/02/2019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B157-C9E3-4F55-97C9-4528BD731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08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F25A-2B46-49F9-9A3C-47CD4171C2D3}" type="datetimeFigureOut">
              <a:rPr lang="pt-BR" smtClean="0"/>
              <a:t>13/02/2019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B157-C9E3-4F55-97C9-4528BD731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91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F25A-2B46-49F9-9A3C-47CD4171C2D3}" type="datetimeFigureOut">
              <a:rPr lang="pt-BR" smtClean="0"/>
              <a:t>13/02/2019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B157-C9E3-4F55-97C9-4528BD731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01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F25A-2B46-49F9-9A3C-47CD4171C2D3}" type="datetimeFigureOut">
              <a:rPr lang="pt-BR" smtClean="0"/>
              <a:t>13/02/2019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B157-C9E3-4F55-97C9-4528BD731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99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F25A-2B46-49F9-9A3C-47CD4171C2D3}" type="datetimeFigureOut">
              <a:rPr lang="pt-BR" smtClean="0"/>
              <a:t>13/02/2019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B157-C9E3-4F55-97C9-4528BD731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16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F25A-2B46-49F9-9A3C-47CD4171C2D3}" type="datetimeFigureOut">
              <a:rPr lang="pt-BR" smtClean="0"/>
              <a:t>13/02/2019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B157-C9E3-4F55-97C9-4528BD731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37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F25A-2B46-49F9-9A3C-47CD4171C2D3}" type="datetimeFigureOut">
              <a:rPr lang="pt-BR" smtClean="0"/>
              <a:t>13/02/2019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B157-C9E3-4F55-97C9-4528BD731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97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F25A-2B46-49F9-9A3C-47CD4171C2D3}" type="datetimeFigureOut">
              <a:rPr lang="pt-BR" smtClean="0"/>
              <a:t>13/02/2019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B157-C9E3-4F55-97C9-4528BD731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01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F25A-2B46-49F9-9A3C-47CD4171C2D3}" type="datetimeFigureOut">
              <a:rPr lang="pt-BR" smtClean="0"/>
              <a:t>13/02/2019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B157-C9E3-4F55-97C9-4528BD731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49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F25A-2B46-49F9-9A3C-47CD4171C2D3}" type="datetimeFigureOut">
              <a:rPr lang="pt-BR" smtClean="0"/>
              <a:t>13/02/2019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B157-C9E3-4F55-97C9-4528BD731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47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AF25A-2B46-49F9-9A3C-47CD4171C2D3}" type="datetimeFigureOut">
              <a:rPr lang="pt-BR" smtClean="0"/>
              <a:t>13/02/2019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1B157-C9E3-4F55-97C9-4528BD731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72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4338" y="211015"/>
            <a:ext cx="9420665" cy="2764375"/>
          </a:xfrm>
        </p:spPr>
        <p:txBody>
          <a:bodyPr/>
          <a:lstStyle/>
          <a:p>
            <a:r>
              <a:rPr lang="pt-BR" b="1" dirty="0"/>
              <a:t>Projeto de Arquitetura Computacional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594338" y="3573195"/>
            <a:ext cx="3465871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r>
              <a:rPr lang="pt-BR" sz="2800" dirty="0">
                <a:latin typeface="Arial"/>
                <a:cs typeface="Arial"/>
              </a:rPr>
              <a:t>Agatha 01191001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/>
                <a:cs typeface="Arial"/>
              </a:rPr>
              <a:t>Bianca 01191072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/>
                <a:cs typeface="Arial"/>
              </a:rPr>
              <a:t>Fernanda 01191028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45722" y="4019471"/>
            <a:ext cx="4262511" cy="138499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pt-BR" sz="2800" dirty="0">
                <a:latin typeface="Arial"/>
                <a:cs typeface="Arial"/>
              </a:rPr>
              <a:t>Giovanna 01191106</a:t>
            </a:r>
            <a:endParaRPr lang="en-US" dirty="0">
              <a:latin typeface="Calibri"/>
              <a:cs typeface="Calibri"/>
            </a:endParaRPr>
          </a:p>
          <a:p>
            <a:r>
              <a:rPr lang="pt-BR" sz="2800" dirty="0">
                <a:latin typeface="Arial"/>
                <a:cs typeface="Arial"/>
              </a:rPr>
              <a:t>João 01191096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err="1">
                <a:latin typeface="Arial"/>
                <a:cs typeface="Arial"/>
              </a:rPr>
              <a:t>Lais</a:t>
            </a:r>
            <a:r>
              <a:rPr lang="pt-BR" sz="2800" dirty="0">
                <a:latin typeface="Arial"/>
                <a:cs typeface="Arial"/>
              </a:rPr>
              <a:t> 01191105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42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3530991" y="239152"/>
            <a:ext cx="4881489" cy="520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Questão 1. Computador x Celular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319637"/>
              </p:ext>
            </p:extLst>
          </p:nvPr>
        </p:nvGraphicFramePr>
        <p:xfrm>
          <a:off x="801858" y="1237954"/>
          <a:ext cx="10551942" cy="4206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314">
                  <a:extLst>
                    <a:ext uri="{9D8B030D-6E8A-4147-A177-3AD203B41FA5}">
                      <a16:colId xmlns:a16="http://schemas.microsoft.com/office/drawing/2014/main" val="3728018845"/>
                    </a:ext>
                  </a:extLst>
                </a:gridCol>
                <a:gridCol w="3517314">
                  <a:extLst>
                    <a:ext uri="{9D8B030D-6E8A-4147-A177-3AD203B41FA5}">
                      <a16:colId xmlns:a16="http://schemas.microsoft.com/office/drawing/2014/main" val="2415601206"/>
                    </a:ext>
                  </a:extLst>
                </a:gridCol>
                <a:gridCol w="3517314">
                  <a:extLst>
                    <a:ext uri="{9D8B030D-6E8A-4147-A177-3AD203B41FA5}">
                      <a16:colId xmlns:a16="http://schemas.microsoft.com/office/drawing/2014/main" val="238847652"/>
                    </a:ext>
                  </a:extLst>
                </a:gridCol>
              </a:tblGrid>
              <a:tr h="600892"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Iphone</a:t>
                      </a:r>
                      <a:r>
                        <a:rPr lang="pt-BR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XS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Dell</a:t>
                      </a:r>
                      <a:r>
                        <a:rPr lang="pt-BR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XPS 13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982815"/>
                  </a:ext>
                </a:extLst>
              </a:tr>
              <a:tr h="600892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Operacional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iOS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Windows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770832"/>
                  </a:ext>
                </a:extLst>
              </a:tr>
              <a:tr h="600892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Projeção</a:t>
                      </a:r>
                      <a:r>
                        <a:rPr lang="pt-BR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 imagem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milhões de pixels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milhões de pixels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206936"/>
                  </a:ext>
                </a:extLst>
              </a:tr>
              <a:tr h="600892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Câmera (vídeo)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HD</a:t>
                      </a:r>
                      <a:r>
                        <a:rPr lang="pt-BR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1080 P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720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7054"/>
                  </a:ext>
                </a:extLst>
              </a:tr>
              <a:tr h="600892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Memória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06953"/>
                  </a:ext>
                </a:extLst>
              </a:tr>
              <a:tr h="600892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Mobilidade/</a:t>
                      </a:r>
                      <a:r>
                        <a:rPr lang="pt-BR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praticidade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581692"/>
                  </a:ext>
                </a:extLst>
              </a:tr>
              <a:tr h="600892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992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66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308450"/>
              </p:ext>
            </p:extLst>
          </p:nvPr>
        </p:nvGraphicFramePr>
        <p:xfrm>
          <a:off x="838200" y="1825623"/>
          <a:ext cx="10515600" cy="2500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64108367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508521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549177"/>
                    </a:ext>
                  </a:extLst>
                </a:gridCol>
              </a:tblGrid>
              <a:tr h="500197"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</a:t>
                      </a:r>
                      <a:r>
                        <a:rPr lang="pt-BR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Core I3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AMD RYZEN</a:t>
                      </a:r>
                      <a:r>
                        <a:rPr lang="pt-BR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563247"/>
                  </a:ext>
                </a:extLst>
              </a:tr>
              <a:tr h="500197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Memória</a:t>
                      </a:r>
                      <a:r>
                        <a:rPr lang="pt-BR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Cache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r>
                        <a:rPr lang="pt-BR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MB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785798"/>
                  </a:ext>
                </a:extLst>
              </a:tr>
              <a:tr h="500197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 de núcleos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682279"/>
                  </a:ext>
                </a:extLst>
              </a:tr>
              <a:tr h="500197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Frequência</a:t>
                      </a:r>
                      <a:r>
                        <a:rPr lang="pt-BR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operação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3,6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3,2 GHz (3,6 GHz Max</a:t>
                      </a:r>
                      <a:r>
                        <a:rPr lang="pt-BR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Turbo)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067555"/>
                  </a:ext>
                </a:extLst>
              </a:tr>
              <a:tr h="500197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R$ 640,00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R$ 600,00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848697"/>
                  </a:ext>
                </a:extLst>
              </a:tr>
            </a:tbl>
          </a:graphicData>
        </a:graphic>
      </p:graphicFrame>
      <p:sp>
        <p:nvSpPr>
          <p:cNvPr id="4" name="Espaço Reservado para Conteúdo 2"/>
          <p:cNvSpPr txBox="1">
            <a:spLocks noGrp="1"/>
          </p:cNvSpPr>
          <p:nvPr>
            <p:ph type="title"/>
          </p:nvPr>
        </p:nvSpPr>
        <p:spPr>
          <a:xfrm>
            <a:off x="838200" y="576776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Questão 2. Processadores atuais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239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Questão 3. Projeto da empresa de contabilidade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940571"/>
              </p:ext>
            </p:extLst>
          </p:nvPr>
        </p:nvGraphicFramePr>
        <p:xfrm>
          <a:off x="838200" y="925292"/>
          <a:ext cx="10515600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980254078"/>
                    </a:ext>
                  </a:extLst>
                </a:gridCol>
                <a:gridCol w="4716194">
                  <a:extLst>
                    <a:ext uri="{9D8B030D-6E8A-4147-A177-3AD203B41FA5}">
                      <a16:colId xmlns:a16="http://schemas.microsoft.com/office/drawing/2014/main" val="867983414"/>
                    </a:ext>
                  </a:extLst>
                </a:gridCol>
                <a:gridCol w="2294206">
                  <a:extLst>
                    <a:ext uri="{9D8B030D-6E8A-4147-A177-3AD203B41FA5}">
                      <a16:colId xmlns:a16="http://schemas.microsoft.com/office/drawing/2014/main" val="4282681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81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AMD 3.3</a:t>
                      </a:r>
                      <a:r>
                        <a:rPr lang="pt-BR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GHz (Max Turbo 4,2 GHz). Cache 16 MB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R$ 350,00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5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Fonte de alimentação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Multilaser</a:t>
                      </a:r>
                      <a:r>
                        <a:rPr lang="pt-BR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 cabos ATX 500 W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R$ 230,00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4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Water</a:t>
                      </a:r>
                      <a:r>
                        <a:rPr lang="pt-BR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cooler (fluxo de ar: 1800 rpm)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1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Placa de rede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MD.9 (interface PCI Express). Porta</a:t>
                      </a:r>
                      <a:r>
                        <a:rPr lang="pt-BR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RJ45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R$ 29,90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041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Definição</a:t>
                      </a:r>
                      <a:r>
                        <a:rPr lang="pt-BR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18,5 P LED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R$ 351,90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973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Operacional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Windows Server 2008 R2</a:t>
                      </a:r>
                      <a:r>
                        <a:rPr lang="pt-BR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SP1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R$ 350,00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8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Gabinete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Aerocool</a:t>
                      </a:r>
                      <a:r>
                        <a:rPr lang="pt-BR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500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R$ 199,40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6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Logitec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R$ 24,90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88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Aerocool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500 </a:t>
                      </a: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xp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R$ 59,90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9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Cabo de vídeo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Empire VGA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R$ 9,90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839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Placa</a:t>
                      </a:r>
                      <a:r>
                        <a:rPr lang="pt-BR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mãe 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entradas SATA/</a:t>
                      </a:r>
                      <a:r>
                        <a:rPr lang="pt-BR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6 portas USB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R$ 239,90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239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Memória 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DDR3</a:t>
                      </a:r>
                      <a:r>
                        <a:rPr lang="pt-BR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8GB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R$ 249,90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06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R$ 2295,70/pessoa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452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18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874746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30146488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8186751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6243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Contmatic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ERP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68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Ferramentas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Valores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430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Treinamento Presencial -Online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Grátis P/Clientes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996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Contmatic contábil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mensal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R$239,00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1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de 2 por usuário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R$19,90/mensal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R$119,40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4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Nuvem azure /ou aws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0,08U$ por GB / 1 TB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R$300,20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10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Internet  fibra </a:t>
                      </a:r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optica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mg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R$99,90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11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R$ 753,10/ 6 pessoas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615059"/>
                  </a:ext>
                </a:extLst>
              </a:tr>
            </a:tbl>
          </a:graphicData>
        </a:graphic>
      </p:graphicFrame>
      <p:sp>
        <p:nvSpPr>
          <p:cNvPr id="4" name="Espaço Reservado para Conteúdo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Questão 3. Projeto/ CONTMATIC</a:t>
            </a:r>
          </a:p>
        </p:txBody>
      </p:sp>
    </p:spTree>
    <p:extLst>
      <p:ext uri="{BB962C8B-B14F-4D97-AF65-F5344CB8AC3E}">
        <p14:creationId xmlns:p14="http://schemas.microsoft.com/office/powerpoint/2010/main" val="353256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7579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7200" dirty="0"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6903811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282</Words>
  <Application>Microsoft Office PowerPoint</Application>
  <PresentationFormat>Widescreen</PresentationFormat>
  <Paragraphs>113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Projeto de Arquitetura Computacional</vt:lpstr>
      <vt:lpstr>Apresentação do PowerPoint</vt:lpstr>
      <vt:lpstr> Questão 2. Processadores atuais  </vt:lpstr>
      <vt:lpstr> Questão 3. Projeto da empresa de contabilidade  </vt:lpstr>
      <vt:lpstr> Questão 3. Projeto/ CONTMATIC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Arquitetura Computacional</dc:title>
  <dc:creator>Aluno</dc:creator>
  <cp:lastModifiedBy>Aluno</cp:lastModifiedBy>
  <cp:revision>37</cp:revision>
  <dcterms:created xsi:type="dcterms:W3CDTF">2019-02-13T18:07:01Z</dcterms:created>
  <dcterms:modified xsi:type="dcterms:W3CDTF">2019-02-13T19:45:23Z</dcterms:modified>
</cp:coreProperties>
</file>