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1" r:id="rId5"/>
    <p:sldId id="267" r:id="rId6"/>
    <p:sldId id="268" r:id="rId7"/>
    <p:sldId id="262" r:id="rId8"/>
    <p:sldId id="263" r:id="rId9"/>
    <p:sldId id="266" r:id="rId10"/>
    <p:sldId id="264" r:id="rId11"/>
    <p:sldId id="259" r:id="rId12"/>
    <p:sldId id="260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9E9-DD2A-40C8-B828-71B8B73E4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1EAB8-00D0-4AFC-8747-1C4C69A70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7F49-66A3-4B4C-8D54-5E881BA0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3FA9-D890-44CA-8519-3627D6A4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DB99-A3F8-4D7E-ADD3-60AEC873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6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F698-6DAF-41A0-B1D7-EBFAE8FB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ECA58-A687-4288-8FD9-30A2BB8D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5EEE-1695-471E-B573-EFBCBE9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918C-FF2E-405B-9423-B513CB19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8A3D-F223-458A-A19B-A67CD6A5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9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DF40F-DC80-44F0-A137-E05F74935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BE41B-51AC-4BF9-B995-03831F93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ACE6-1779-4DEC-B6EB-4D1A0B71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49AA-2E4E-4895-B421-F261CF26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CCC7-ECE8-49D9-B6C8-C64AB112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606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83E0-0465-4D82-8189-F860415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3B28-3A88-4EA4-B650-449E3976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D249-3C28-4104-9E42-11B7CAC0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EC34-0B6D-40F5-9FFA-5B19650E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8F3E-8F6A-4F04-9A5C-5CFF4503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92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06F5-F251-4C9A-9E4E-05DAFD00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AC186-5182-481A-B0B7-16F98272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772A-F444-4171-9F7A-CBDA9A4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49F2-6E3E-4A95-A878-0696B9CC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D62C-4F20-4E3B-A02B-1D7FAD23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71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926E-2EE8-4C72-B8FF-C8A1C0BE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19D9-B4E6-4352-8F68-15E278BBA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98FA-E081-4554-A794-164D563A0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7F86-4168-4CB9-BDA5-B4A04B3C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5B2D-AADD-4684-BCBD-51E560BC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48F6-0926-427E-A639-BAEB2B51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30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E181-7C09-4369-B162-FB58A8CE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7CAC-AF9D-4305-8BEA-B29C2BC9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5FD98-7F2F-4F1B-BA64-296813D3D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DCD01-7024-4BA2-B65C-22E2922D4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2C5C6-9462-42DC-8127-38F30B0D4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2134A-9C8E-4A35-BD96-918FED47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CA06E-C5A3-4C5C-AD8A-74399E9C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B2DC5-3921-4912-B354-43AA7A1C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701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72AD-75BC-4C1C-BC43-E1261671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E986C-6672-4D59-907B-7A190F49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EB69D-FCC9-42F5-98FA-551B38BE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FC53E-9E04-426D-89BA-3CF29417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06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87A6F-FE52-4258-8FEB-C14652F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6F648-FD2F-4B42-B889-29C5157C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A9F4-5A10-4228-BA36-FC8076EA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79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2D7E-DC4A-4F3E-9376-2B9B9665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BE6-23E9-4117-A942-09653BFB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4DD-201A-4FFB-BE8F-8B024B27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8C53-DEB9-4F71-9CBD-97DFAEE1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6FC08-4A9B-461D-A37E-EDD0D941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D9429-70ED-4289-B9AB-F44B99FF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206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B8F3-7C45-40B5-AD31-C3D7AA21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AF0E9-407D-45AE-A815-5DA0A2746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E64EA-6700-4BFB-B4AB-3E584297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F161B-AC1D-4E10-AE4D-AFB2028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590D-A430-41A9-8BE6-03B50A4C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EAED-C4AB-4EAC-96C7-71E84BDD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8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170A1-A39E-498A-97A6-05C42956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9F3C-0E64-4D89-A63C-28633B25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9A42-C1BD-4FA3-BFBE-7FE072097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8022-3100-4F5F-88C9-0A0B40C7A5D1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53005-A1DA-4406-BA7F-56D20DF64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786F-0D5F-49CC-BD7C-70647B75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2E30-D6F2-4E3B-926E-0F84C20EB3F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30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Choose Category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Laundry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Provider : </a:t>
            </a:r>
            <a:r>
              <a:rPr lang="en-PH" dirty="0" err="1"/>
              <a:t>Favour</a:t>
            </a:r>
            <a:endParaRPr lang="en-PH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986D94D-2E97-44C8-B804-94173F74664B}"/>
              </a:ext>
            </a:extLst>
          </p:cNvPr>
          <p:cNvSpPr/>
          <p:nvPr/>
        </p:nvSpPr>
        <p:spPr>
          <a:xfrm>
            <a:off x="3746377" y="1633490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C354674-E131-4C97-B51C-AAF1010FBAE0}"/>
              </a:ext>
            </a:extLst>
          </p:cNvPr>
          <p:cNvSpPr/>
          <p:nvPr/>
        </p:nvSpPr>
        <p:spPr>
          <a:xfrm>
            <a:off x="7198312" y="1633489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FAADD12-589C-47E0-AF16-4571760B37B3}"/>
              </a:ext>
            </a:extLst>
          </p:cNvPr>
          <p:cNvSpPr/>
          <p:nvPr/>
        </p:nvSpPr>
        <p:spPr>
          <a:xfrm>
            <a:off x="621437" y="4128118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Garden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CC5F9F4-00AD-4E36-AD48-6B6CA3DCE7FE}"/>
              </a:ext>
            </a:extLst>
          </p:cNvPr>
          <p:cNvSpPr/>
          <p:nvPr/>
        </p:nvSpPr>
        <p:spPr>
          <a:xfrm>
            <a:off x="3746377" y="4128117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Moving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B38475A-E197-4EE2-A3ED-6353CFB74C52}"/>
              </a:ext>
            </a:extLst>
          </p:cNvPr>
          <p:cNvSpPr/>
          <p:nvPr/>
        </p:nvSpPr>
        <p:spPr>
          <a:xfrm>
            <a:off x="7198312" y="4128116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3707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Client and Provider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Task Associated With (name)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20" y="1633491"/>
            <a:ext cx="641855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Feedback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541537" y="4154749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Name of Client / Provider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5AF5998-BE87-4A6B-8B01-52E2D35F1954}"/>
              </a:ext>
            </a:extLst>
          </p:cNvPr>
          <p:cNvSpPr/>
          <p:nvPr/>
        </p:nvSpPr>
        <p:spPr>
          <a:xfrm>
            <a:off x="9059586" y="5615126"/>
            <a:ext cx="2334979" cy="6152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Post 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292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Client and Provider : Teo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7BA0259-775D-4AA8-B50D-B7D3C66587F9}"/>
              </a:ext>
            </a:extLst>
          </p:cNvPr>
          <p:cNvSpPr/>
          <p:nvPr/>
        </p:nvSpPr>
        <p:spPr>
          <a:xfrm>
            <a:off x="3808519" y="4150167"/>
            <a:ext cx="6418556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Rating</a:t>
            </a:r>
          </a:p>
        </p:txBody>
      </p:sp>
      <p:sp>
        <p:nvSpPr>
          <p:cNvPr id="2" name="Sun 1">
            <a:extLst>
              <a:ext uri="{FF2B5EF4-FFF2-40B4-BE49-F238E27FC236}">
                <a16:creationId xmlns:a16="http://schemas.microsoft.com/office/drawing/2014/main" id="{225FA90F-CC65-49A2-9116-2317DF1F848A}"/>
              </a:ext>
            </a:extLst>
          </p:cNvPr>
          <p:cNvSpPr/>
          <p:nvPr/>
        </p:nvSpPr>
        <p:spPr>
          <a:xfrm>
            <a:off x="7418032" y="4336598"/>
            <a:ext cx="328475" cy="31071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513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FDC132A-917A-4869-A37E-D114A59C19F3}"/>
              </a:ext>
            </a:extLst>
          </p:cNvPr>
          <p:cNvSpPr/>
          <p:nvPr/>
        </p:nvSpPr>
        <p:spPr>
          <a:xfrm>
            <a:off x="3213717" y="1065321"/>
            <a:ext cx="4376691" cy="420801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4092605" y="1518082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</a:rPr>
              <a:t>TaskBunny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4092606" y="2654424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205A16-2142-40BA-ACF1-74C27B19D70E}"/>
              </a:ext>
            </a:extLst>
          </p:cNvPr>
          <p:cNvSpPr/>
          <p:nvPr/>
        </p:nvSpPr>
        <p:spPr>
          <a:xfrm>
            <a:off x="4092606" y="3790766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A9DA0C-3B3E-484F-97A4-1E5D7B8399BF}"/>
              </a:ext>
            </a:extLst>
          </p:cNvPr>
          <p:cNvSpPr/>
          <p:nvPr/>
        </p:nvSpPr>
        <p:spPr>
          <a:xfrm>
            <a:off x="9596762" y="5996869"/>
            <a:ext cx="2077375" cy="4438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Pick up Task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Log in: Paul</a:t>
            </a:r>
          </a:p>
        </p:txBody>
      </p:sp>
    </p:spTree>
    <p:extLst>
      <p:ext uri="{BB962C8B-B14F-4D97-AF65-F5344CB8AC3E}">
        <p14:creationId xmlns:p14="http://schemas.microsoft.com/office/powerpoint/2010/main" val="184618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FDC132A-917A-4869-A37E-D114A59C19F3}"/>
              </a:ext>
            </a:extLst>
          </p:cNvPr>
          <p:cNvSpPr/>
          <p:nvPr/>
        </p:nvSpPr>
        <p:spPr>
          <a:xfrm>
            <a:off x="3213717" y="1065321"/>
            <a:ext cx="4376691" cy="420801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4092605" y="834501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</a:rPr>
              <a:t>TaskBunny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4092606" y="2654424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205A16-2142-40BA-ACF1-74C27B19D70E}"/>
              </a:ext>
            </a:extLst>
          </p:cNvPr>
          <p:cNvSpPr/>
          <p:nvPr/>
        </p:nvSpPr>
        <p:spPr>
          <a:xfrm>
            <a:off x="4092606" y="3790766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A9DA0C-3B3E-484F-97A4-1E5D7B8399BF}"/>
              </a:ext>
            </a:extLst>
          </p:cNvPr>
          <p:cNvSpPr/>
          <p:nvPr/>
        </p:nvSpPr>
        <p:spPr>
          <a:xfrm>
            <a:off x="4416638" y="5734975"/>
            <a:ext cx="2077375" cy="4438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Register: Paul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53706C-5AC8-43D3-B32C-E067FF5BB41C}"/>
              </a:ext>
            </a:extLst>
          </p:cNvPr>
          <p:cNvSpPr/>
          <p:nvPr/>
        </p:nvSpPr>
        <p:spPr>
          <a:xfrm>
            <a:off x="4092605" y="1744462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467A8-A61B-4C71-8749-654E92C5D2B4}"/>
              </a:ext>
            </a:extLst>
          </p:cNvPr>
          <p:cNvSpPr/>
          <p:nvPr/>
        </p:nvSpPr>
        <p:spPr>
          <a:xfrm>
            <a:off x="4092604" y="4809935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40839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066FB-D4B0-49BB-ACE6-78BD8ABA9352}"/>
              </a:ext>
            </a:extLst>
          </p:cNvPr>
          <p:cNvSpPr/>
          <p:nvPr/>
        </p:nvSpPr>
        <p:spPr>
          <a:xfrm>
            <a:off x="839078" y="870011"/>
            <a:ext cx="10004855" cy="5468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C41AF-6844-4419-B1DD-1056B9CE7C73}"/>
              </a:ext>
            </a:extLst>
          </p:cNvPr>
          <p:cNvSpPr/>
          <p:nvPr/>
        </p:nvSpPr>
        <p:spPr>
          <a:xfrm>
            <a:off x="1500325" y="1147892"/>
            <a:ext cx="1935331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21B3-3774-4249-ACD2-03CFEDC7D16C}"/>
              </a:ext>
            </a:extLst>
          </p:cNvPr>
          <p:cNvSpPr txBox="1"/>
          <p:nvPr/>
        </p:nvSpPr>
        <p:spPr>
          <a:xfrm>
            <a:off x="2210539" y="130501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92361A5-2467-42D7-8353-F63779696D29}"/>
              </a:ext>
            </a:extLst>
          </p:cNvPr>
          <p:cNvSpPr/>
          <p:nvPr/>
        </p:nvSpPr>
        <p:spPr>
          <a:xfrm>
            <a:off x="1953087" y="2416943"/>
            <a:ext cx="7741328" cy="36265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752972-BBAD-40D1-9EDE-7E87E099854C}"/>
              </a:ext>
            </a:extLst>
          </p:cNvPr>
          <p:cNvCxnSpPr/>
          <p:nvPr/>
        </p:nvCxnSpPr>
        <p:spPr>
          <a:xfrm>
            <a:off x="3018408" y="2361460"/>
            <a:ext cx="0" cy="362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22A30-33AC-49D4-9D69-7EB257484770}"/>
              </a:ext>
            </a:extLst>
          </p:cNvPr>
          <p:cNvCxnSpPr>
            <a:cxnSpLocks/>
          </p:cNvCxnSpPr>
          <p:nvPr/>
        </p:nvCxnSpPr>
        <p:spPr>
          <a:xfrm>
            <a:off x="4270160" y="2389201"/>
            <a:ext cx="0" cy="362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AB7CF-FAC6-46F7-9647-1C401D3D6036}"/>
              </a:ext>
            </a:extLst>
          </p:cNvPr>
          <p:cNvCxnSpPr>
            <a:cxnSpLocks/>
          </p:cNvCxnSpPr>
          <p:nvPr/>
        </p:nvCxnSpPr>
        <p:spPr>
          <a:xfrm>
            <a:off x="6954183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B280AC-787C-417A-87A8-6A57B22C584C}"/>
              </a:ext>
            </a:extLst>
          </p:cNvPr>
          <p:cNvCxnSpPr/>
          <p:nvPr/>
        </p:nvCxnSpPr>
        <p:spPr>
          <a:xfrm>
            <a:off x="1970842" y="3089429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5536AA-919F-43A8-82B6-0CE27A9A4B1C}"/>
              </a:ext>
            </a:extLst>
          </p:cNvPr>
          <p:cNvCxnSpPr/>
          <p:nvPr/>
        </p:nvCxnSpPr>
        <p:spPr>
          <a:xfrm>
            <a:off x="1970842" y="4669654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54A99A-6EBF-445F-9AA8-7FA78B5A8583}"/>
              </a:ext>
            </a:extLst>
          </p:cNvPr>
          <p:cNvSpPr/>
          <p:nvPr/>
        </p:nvSpPr>
        <p:spPr>
          <a:xfrm>
            <a:off x="8373792" y="2515171"/>
            <a:ext cx="1127464" cy="459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4E88D-0136-4758-9D1E-388E46D6BE90}"/>
              </a:ext>
            </a:extLst>
          </p:cNvPr>
          <p:cNvSpPr txBox="1"/>
          <p:nvPr/>
        </p:nvSpPr>
        <p:spPr>
          <a:xfrm>
            <a:off x="1880591" y="2503243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E9D33-3CE1-453D-AEBC-A29DFB1F696F}"/>
              </a:ext>
            </a:extLst>
          </p:cNvPr>
          <p:cNvSpPr txBox="1"/>
          <p:nvPr/>
        </p:nvSpPr>
        <p:spPr>
          <a:xfrm>
            <a:off x="3076136" y="2532451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UserName</a:t>
            </a:r>
            <a:endParaRPr lang="en-P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BCA5E-C992-4FF0-886C-C0763F4894E6}"/>
              </a:ext>
            </a:extLst>
          </p:cNvPr>
          <p:cNvSpPr txBox="1"/>
          <p:nvPr/>
        </p:nvSpPr>
        <p:spPr>
          <a:xfrm>
            <a:off x="4499512" y="2570943"/>
            <a:ext cx="14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Joined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5F35FD-C649-40D9-AACC-02DE3EC73EC0}"/>
              </a:ext>
            </a:extLst>
          </p:cNvPr>
          <p:cNvCxnSpPr/>
          <p:nvPr/>
        </p:nvCxnSpPr>
        <p:spPr>
          <a:xfrm>
            <a:off x="1970842" y="3916532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BAD91-9DFF-4F78-8FF1-0581D61AF1D6}"/>
              </a:ext>
            </a:extLst>
          </p:cNvPr>
          <p:cNvCxnSpPr>
            <a:cxnSpLocks/>
          </p:cNvCxnSpPr>
          <p:nvPr/>
        </p:nvCxnSpPr>
        <p:spPr>
          <a:xfrm>
            <a:off x="8253273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BA14B-24D3-4594-B08E-DE4F6E00C596}"/>
              </a:ext>
            </a:extLst>
          </p:cNvPr>
          <p:cNvSpPr txBox="1"/>
          <p:nvPr/>
        </p:nvSpPr>
        <p:spPr>
          <a:xfrm>
            <a:off x="6954183" y="2578864"/>
            <a:ext cx="14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Lname</a:t>
            </a:r>
            <a:endParaRPr lang="en-P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6463-BEC8-4141-8049-B9B1B496DCB8}"/>
              </a:ext>
            </a:extLst>
          </p:cNvPr>
          <p:cNvSpPr txBox="1"/>
          <p:nvPr/>
        </p:nvSpPr>
        <p:spPr>
          <a:xfrm>
            <a:off x="1970842" y="3261828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EB463-1E19-43AA-89FA-D20F3F9C7A13}"/>
              </a:ext>
            </a:extLst>
          </p:cNvPr>
          <p:cNvSpPr txBox="1"/>
          <p:nvPr/>
        </p:nvSpPr>
        <p:spPr>
          <a:xfrm>
            <a:off x="3036163" y="3306284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Kevin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1B83B-34F7-4CE6-9851-C30622CE4781}"/>
              </a:ext>
            </a:extLst>
          </p:cNvPr>
          <p:cNvSpPr txBox="1"/>
          <p:nvPr/>
        </p:nvSpPr>
        <p:spPr>
          <a:xfrm>
            <a:off x="7087489" y="3284626"/>
            <a:ext cx="119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Home Deliveries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F3E6A5-075B-4B9F-80E5-0B861056AB4A}"/>
              </a:ext>
            </a:extLst>
          </p:cNvPr>
          <p:cNvSpPr/>
          <p:nvPr/>
        </p:nvSpPr>
        <p:spPr>
          <a:xfrm>
            <a:off x="8432300" y="3174450"/>
            <a:ext cx="1127464" cy="7247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Delete/ Reset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53E97D-BF4A-433B-ACB6-EC434593718F}"/>
              </a:ext>
            </a:extLst>
          </p:cNvPr>
          <p:cNvCxnSpPr>
            <a:cxnSpLocks/>
          </p:cNvCxnSpPr>
          <p:nvPr/>
        </p:nvCxnSpPr>
        <p:spPr>
          <a:xfrm>
            <a:off x="5937694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688CF1-A096-4FA0-B71F-DA2D3CD80174}"/>
              </a:ext>
            </a:extLst>
          </p:cNvPr>
          <p:cNvSpPr txBox="1"/>
          <p:nvPr/>
        </p:nvSpPr>
        <p:spPr>
          <a:xfrm>
            <a:off x="6017585" y="2564158"/>
            <a:ext cx="88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Fname</a:t>
            </a:r>
            <a:endParaRPr lang="en-P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9766BD-F3A4-4059-8AD3-55CADB5E923C}"/>
              </a:ext>
            </a:extLst>
          </p:cNvPr>
          <p:cNvSpPr txBox="1"/>
          <p:nvPr/>
        </p:nvSpPr>
        <p:spPr>
          <a:xfrm>
            <a:off x="6073374" y="3330346"/>
            <a:ext cx="88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$ 10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7560DA-BF6F-45D5-BDE3-6AC79BC5F2D6}"/>
              </a:ext>
            </a:extLst>
          </p:cNvPr>
          <p:cNvSpPr txBox="1"/>
          <p:nvPr/>
        </p:nvSpPr>
        <p:spPr>
          <a:xfrm>
            <a:off x="967666" y="32847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Admin : Robert</a:t>
            </a:r>
          </a:p>
        </p:txBody>
      </p:sp>
    </p:spTree>
    <p:extLst>
      <p:ext uri="{BB962C8B-B14F-4D97-AF65-F5344CB8AC3E}">
        <p14:creationId xmlns:p14="http://schemas.microsoft.com/office/powerpoint/2010/main" val="22481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066FB-D4B0-49BB-ACE6-78BD8ABA9352}"/>
              </a:ext>
            </a:extLst>
          </p:cNvPr>
          <p:cNvSpPr/>
          <p:nvPr/>
        </p:nvSpPr>
        <p:spPr>
          <a:xfrm>
            <a:off x="839078" y="870011"/>
            <a:ext cx="10004855" cy="5468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C41AF-6844-4419-B1DD-1056B9CE7C73}"/>
              </a:ext>
            </a:extLst>
          </p:cNvPr>
          <p:cNvSpPr/>
          <p:nvPr/>
        </p:nvSpPr>
        <p:spPr>
          <a:xfrm>
            <a:off x="1500325" y="1147892"/>
            <a:ext cx="1935331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21B3-3774-4249-ACD2-03CFEDC7D16C}"/>
              </a:ext>
            </a:extLst>
          </p:cNvPr>
          <p:cNvSpPr txBox="1"/>
          <p:nvPr/>
        </p:nvSpPr>
        <p:spPr>
          <a:xfrm>
            <a:off x="1642364" y="1274145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Task Progress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92361A5-2467-42D7-8353-F63779696D29}"/>
              </a:ext>
            </a:extLst>
          </p:cNvPr>
          <p:cNvSpPr/>
          <p:nvPr/>
        </p:nvSpPr>
        <p:spPr>
          <a:xfrm>
            <a:off x="1953087" y="2416943"/>
            <a:ext cx="7741328" cy="36265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752972-BBAD-40D1-9EDE-7E87E099854C}"/>
              </a:ext>
            </a:extLst>
          </p:cNvPr>
          <p:cNvCxnSpPr/>
          <p:nvPr/>
        </p:nvCxnSpPr>
        <p:spPr>
          <a:xfrm>
            <a:off x="3018408" y="2361460"/>
            <a:ext cx="0" cy="362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22A30-33AC-49D4-9D69-7EB257484770}"/>
              </a:ext>
            </a:extLst>
          </p:cNvPr>
          <p:cNvCxnSpPr>
            <a:cxnSpLocks/>
          </p:cNvCxnSpPr>
          <p:nvPr/>
        </p:nvCxnSpPr>
        <p:spPr>
          <a:xfrm>
            <a:off x="4270160" y="2389201"/>
            <a:ext cx="0" cy="362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AB7CF-FAC6-46F7-9647-1C401D3D6036}"/>
              </a:ext>
            </a:extLst>
          </p:cNvPr>
          <p:cNvCxnSpPr>
            <a:cxnSpLocks/>
          </p:cNvCxnSpPr>
          <p:nvPr/>
        </p:nvCxnSpPr>
        <p:spPr>
          <a:xfrm>
            <a:off x="7211635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B280AC-787C-417A-87A8-6A57B22C584C}"/>
              </a:ext>
            </a:extLst>
          </p:cNvPr>
          <p:cNvCxnSpPr/>
          <p:nvPr/>
        </p:nvCxnSpPr>
        <p:spPr>
          <a:xfrm>
            <a:off x="1970842" y="3089429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5536AA-919F-43A8-82B6-0CE27A9A4B1C}"/>
              </a:ext>
            </a:extLst>
          </p:cNvPr>
          <p:cNvCxnSpPr/>
          <p:nvPr/>
        </p:nvCxnSpPr>
        <p:spPr>
          <a:xfrm>
            <a:off x="1970842" y="4669654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54A99A-6EBF-445F-9AA8-7FA78B5A8583}"/>
              </a:ext>
            </a:extLst>
          </p:cNvPr>
          <p:cNvSpPr/>
          <p:nvPr/>
        </p:nvSpPr>
        <p:spPr>
          <a:xfrm>
            <a:off x="8373792" y="2515171"/>
            <a:ext cx="1127464" cy="459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4E88D-0136-4758-9D1E-388E46D6BE90}"/>
              </a:ext>
            </a:extLst>
          </p:cNvPr>
          <p:cNvSpPr txBox="1"/>
          <p:nvPr/>
        </p:nvSpPr>
        <p:spPr>
          <a:xfrm>
            <a:off x="2032039" y="2532451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Task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E9D33-3CE1-453D-AEBC-A29DFB1F696F}"/>
              </a:ext>
            </a:extLst>
          </p:cNvPr>
          <p:cNvSpPr txBox="1"/>
          <p:nvPr/>
        </p:nvSpPr>
        <p:spPr>
          <a:xfrm>
            <a:off x="3076136" y="2532451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Category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BCA5E-C992-4FF0-886C-C0763F4894E6}"/>
              </a:ext>
            </a:extLst>
          </p:cNvPr>
          <p:cNvSpPr txBox="1"/>
          <p:nvPr/>
        </p:nvSpPr>
        <p:spPr>
          <a:xfrm>
            <a:off x="4429023" y="2560209"/>
            <a:ext cx="14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Client name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5F35FD-C649-40D9-AACC-02DE3EC73EC0}"/>
              </a:ext>
            </a:extLst>
          </p:cNvPr>
          <p:cNvCxnSpPr/>
          <p:nvPr/>
        </p:nvCxnSpPr>
        <p:spPr>
          <a:xfrm>
            <a:off x="1970842" y="3916532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BAD91-9DFF-4F78-8FF1-0581D61AF1D6}"/>
              </a:ext>
            </a:extLst>
          </p:cNvPr>
          <p:cNvCxnSpPr>
            <a:cxnSpLocks/>
          </p:cNvCxnSpPr>
          <p:nvPr/>
        </p:nvCxnSpPr>
        <p:spPr>
          <a:xfrm>
            <a:off x="8253273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196463-BEC8-4141-8049-B9B1B496DCB8}"/>
              </a:ext>
            </a:extLst>
          </p:cNvPr>
          <p:cNvSpPr txBox="1"/>
          <p:nvPr/>
        </p:nvSpPr>
        <p:spPr>
          <a:xfrm>
            <a:off x="1970842" y="3261828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F3E6A5-075B-4B9F-80E5-0B861056AB4A}"/>
              </a:ext>
            </a:extLst>
          </p:cNvPr>
          <p:cNvSpPr/>
          <p:nvPr/>
        </p:nvSpPr>
        <p:spPr>
          <a:xfrm>
            <a:off x="8432300" y="3174450"/>
            <a:ext cx="1127464" cy="7247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Delete/ Reset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53E97D-BF4A-433B-ACB6-EC434593718F}"/>
              </a:ext>
            </a:extLst>
          </p:cNvPr>
          <p:cNvCxnSpPr>
            <a:cxnSpLocks/>
          </p:cNvCxnSpPr>
          <p:nvPr/>
        </p:nvCxnSpPr>
        <p:spPr>
          <a:xfrm>
            <a:off x="5937694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688CF1-A096-4FA0-B71F-DA2D3CD80174}"/>
              </a:ext>
            </a:extLst>
          </p:cNvPr>
          <p:cNvSpPr txBox="1"/>
          <p:nvPr/>
        </p:nvSpPr>
        <p:spPr>
          <a:xfrm>
            <a:off x="6026463" y="2564158"/>
            <a:ext cx="108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Provider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7560DA-BF6F-45D5-BDE3-6AC79BC5F2D6}"/>
              </a:ext>
            </a:extLst>
          </p:cNvPr>
          <p:cNvSpPr txBox="1"/>
          <p:nvPr/>
        </p:nvSpPr>
        <p:spPr>
          <a:xfrm>
            <a:off x="967666" y="32847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Admin : Robert</a:t>
            </a:r>
          </a:p>
        </p:txBody>
      </p:sp>
    </p:spTree>
    <p:extLst>
      <p:ext uri="{BB962C8B-B14F-4D97-AF65-F5344CB8AC3E}">
        <p14:creationId xmlns:p14="http://schemas.microsoft.com/office/powerpoint/2010/main" val="66320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2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066FB-D4B0-49BB-ACE6-78BD8ABA9352}"/>
              </a:ext>
            </a:extLst>
          </p:cNvPr>
          <p:cNvSpPr/>
          <p:nvPr/>
        </p:nvSpPr>
        <p:spPr>
          <a:xfrm>
            <a:off x="839078" y="814528"/>
            <a:ext cx="10004855" cy="5686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C41AF-6844-4419-B1DD-1056B9CE7C73}"/>
              </a:ext>
            </a:extLst>
          </p:cNvPr>
          <p:cNvSpPr/>
          <p:nvPr/>
        </p:nvSpPr>
        <p:spPr>
          <a:xfrm>
            <a:off x="1500325" y="1147892"/>
            <a:ext cx="3275860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21B3-3774-4249-ACD2-03CFEDC7D16C}"/>
              </a:ext>
            </a:extLst>
          </p:cNvPr>
          <p:cNvSpPr txBox="1"/>
          <p:nvPr/>
        </p:nvSpPr>
        <p:spPr>
          <a:xfrm>
            <a:off x="2210539" y="130501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Task Page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92361A5-2467-42D7-8353-F63779696D29}"/>
              </a:ext>
            </a:extLst>
          </p:cNvPr>
          <p:cNvSpPr/>
          <p:nvPr/>
        </p:nvSpPr>
        <p:spPr>
          <a:xfrm>
            <a:off x="1953087" y="2416943"/>
            <a:ext cx="7741328" cy="36265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752972-BBAD-40D1-9EDE-7E87E099854C}"/>
              </a:ext>
            </a:extLst>
          </p:cNvPr>
          <p:cNvCxnSpPr/>
          <p:nvPr/>
        </p:nvCxnSpPr>
        <p:spPr>
          <a:xfrm>
            <a:off x="3018408" y="2361460"/>
            <a:ext cx="0" cy="362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22A30-33AC-49D4-9D69-7EB257484770}"/>
              </a:ext>
            </a:extLst>
          </p:cNvPr>
          <p:cNvCxnSpPr>
            <a:cxnSpLocks/>
          </p:cNvCxnSpPr>
          <p:nvPr/>
        </p:nvCxnSpPr>
        <p:spPr>
          <a:xfrm>
            <a:off x="4270160" y="2389201"/>
            <a:ext cx="0" cy="362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AB7CF-FAC6-46F7-9647-1C401D3D6036}"/>
              </a:ext>
            </a:extLst>
          </p:cNvPr>
          <p:cNvCxnSpPr>
            <a:cxnSpLocks/>
          </p:cNvCxnSpPr>
          <p:nvPr/>
        </p:nvCxnSpPr>
        <p:spPr>
          <a:xfrm>
            <a:off x="6954183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B280AC-787C-417A-87A8-6A57B22C584C}"/>
              </a:ext>
            </a:extLst>
          </p:cNvPr>
          <p:cNvCxnSpPr/>
          <p:nvPr/>
        </p:nvCxnSpPr>
        <p:spPr>
          <a:xfrm>
            <a:off x="1970842" y="3089429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5536AA-919F-43A8-82B6-0CE27A9A4B1C}"/>
              </a:ext>
            </a:extLst>
          </p:cNvPr>
          <p:cNvCxnSpPr/>
          <p:nvPr/>
        </p:nvCxnSpPr>
        <p:spPr>
          <a:xfrm>
            <a:off x="1970842" y="4669654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54A99A-6EBF-445F-9AA8-7FA78B5A8583}"/>
              </a:ext>
            </a:extLst>
          </p:cNvPr>
          <p:cNvSpPr/>
          <p:nvPr/>
        </p:nvSpPr>
        <p:spPr>
          <a:xfrm>
            <a:off x="8362765" y="2574524"/>
            <a:ext cx="1127464" cy="459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4E88D-0136-4758-9D1E-388E46D6BE90}"/>
              </a:ext>
            </a:extLst>
          </p:cNvPr>
          <p:cNvSpPr txBox="1"/>
          <p:nvPr/>
        </p:nvSpPr>
        <p:spPr>
          <a:xfrm>
            <a:off x="1880591" y="2503243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Task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E9D33-3CE1-453D-AEBC-A29DFB1F696F}"/>
              </a:ext>
            </a:extLst>
          </p:cNvPr>
          <p:cNvSpPr txBox="1"/>
          <p:nvPr/>
        </p:nvSpPr>
        <p:spPr>
          <a:xfrm>
            <a:off x="3164901" y="2535433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BCA5E-C992-4FF0-886C-C0763F4894E6}"/>
              </a:ext>
            </a:extLst>
          </p:cNvPr>
          <p:cNvSpPr txBox="1"/>
          <p:nvPr/>
        </p:nvSpPr>
        <p:spPr>
          <a:xfrm>
            <a:off x="4499512" y="2570943"/>
            <a:ext cx="14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Description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5F35FD-C649-40D9-AACC-02DE3EC73EC0}"/>
              </a:ext>
            </a:extLst>
          </p:cNvPr>
          <p:cNvCxnSpPr/>
          <p:nvPr/>
        </p:nvCxnSpPr>
        <p:spPr>
          <a:xfrm>
            <a:off x="1970842" y="3916532"/>
            <a:ext cx="774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BAD91-9DFF-4F78-8FF1-0581D61AF1D6}"/>
              </a:ext>
            </a:extLst>
          </p:cNvPr>
          <p:cNvCxnSpPr>
            <a:cxnSpLocks/>
          </p:cNvCxnSpPr>
          <p:nvPr/>
        </p:nvCxnSpPr>
        <p:spPr>
          <a:xfrm>
            <a:off x="8253273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BA14B-24D3-4594-B08E-DE4F6E00C596}"/>
              </a:ext>
            </a:extLst>
          </p:cNvPr>
          <p:cNvSpPr txBox="1"/>
          <p:nvPr/>
        </p:nvSpPr>
        <p:spPr>
          <a:xfrm>
            <a:off x="6954183" y="2578864"/>
            <a:ext cx="14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Category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6463-BEC8-4141-8049-B9B1B496DCB8}"/>
              </a:ext>
            </a:extLst>
          </p:cNvPr>
          <p:cNvSpPr txBox="1"/>
          <p:nvPr/>
        </p:nvSpPr>
        <p:spPr>
          <a:xfrm>
            <a:off x="1970842" y="3261828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Laundry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EB463-1E19-43AA-89FA-D20F3F9C7A13}"/>
              </a:ext>
            </a:extLst>
          </p:cNvPr>
          <p:cNvSpPr txBox="1"/>
          <p:nvPr/>
        </p:nvSpPr>
        <p:spPr>
          <a:xfrm>
            <a:off x="3036163" y="3306284"/>
            <a:ext cx="11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Kevin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F63C0-A4F3-4689-AAFD-665E744581BA}"/>
              </a:ext>
            </a:extLst>
          </p:cNvPr>
          <p:cNvSpPr txBox="1"/>
          <p:nvPr/>
        </p:nvSpPr>
        <p:spPr>
          <a:xfrm>
            <a:off x="4396743" y="3157129"/>
            <a:ext cx="883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I want my laundry to be finished by 4 pm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1B83B-34F7-4CE6-9851-C30622CE4781}"/>
              </a:ext>
            </a:extLst>
          </p:cNvPr>
          <p:cNvSpPr txBox="1"/>
          <p:nvPr/>
        </p:nvSpPr>
        <p:spPr>
          <a:xfrm>
            <a:off x="7087489" y="3284626"/>
            <a:ext cx="119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Home Deliveries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F3E6A5-075B-4B9F-80E5-0B861056AB4A}"/>
              </a:ext>
            </a:extLst>
          </p:cNvPr>
          <p:cNvSpPr/>
          <p:nvPr/>
        </p:nvSpPr>
        <p:spPr>
          <a:xfrm>
            <a:off x="8413074" y="3213548"/>
            <a:ext cx="1127464" cy="459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View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53E97D-BF4A-433B-ACB6-EC434593718F}"/>
              </a:ext>
            </a:extLst>
          </p:cNvPr>
          <p:cNvCxnSpPr>
            <a:cxnSpLocks/>
          </p:cNvCxnSpPr>
          <p:nvPr/>
        </p:nvCxnSpPr>
        <p:spPr>
          <a:xfrm>
            <a:off x="5937694" y="2418911"/>
            <a:ext cx="0" cy="368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688CF1-A096-4FA0-B71F-DA2D3CD80174}"/>
              </a:ext>
            </a:extLst>
          </p:cNvPr>
          <p:cNvSpPr txBox="1"/>
          <p:nvPr/>
        </p:nvSpPr>
        <p:spPr>
          <a:xfrm>
            <a:off x="6017585" y="2564158"/>
            <a:ext cx="88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9766BD-F3A4-4059-8AD3-55CADB5E923C}"/>
              </a:ext>
            </a:extLst>
          </p:cNvPr>
          <p:cNvSpPr txBox="1"/>
          <p:nvPr/>
        </p:nvSpPr>
        <p:spPr>
          <a:xfrm>
            <a:off x="6073374" y="3330346"/>
            <a:ext cx="88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$ 10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7560DA-BF6F-45D5-BDE3-6AC79BC5F2D6}"/>
              </a:ext>
            </a:extLst>
          </p:cNvPr>
          <p:cNvSpPr txBox="1"/>
          <p:nvPr/>
        </p:nvSpPr>
        <p:spPr>
          <a:xfrm>
            <a:off x="967666" y="32847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Provider: </a:t>
            </a:r>
            <a:r>
              <a:rPr lang="en-PH" dirty="0" err="1"/>
              <a:t>Favour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0326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Task View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20" y="1633491"/>
            <a:ext cx="641855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Full Description</a:t>
            </a:r>
            <a:br>
              <a:rPr lang="en-PH" dirty="0">
                <a:solidFill>
                  <a:sysClr val="windowText" lastClr="000000"/>
                </a:solidFill>
              </a:rPr>
            </a:br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Duration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541537" y="4154749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Name of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205A16-2142-40BA-ACF1-74C27B19D70E}"/>
              </a:ext>
            </a:extLst>
          </p:cNvPr>
          <p:cNvSpPr/>
          <p:nvPr/>
        </p:nvSpPr>
        <p:spPr>
          <a:xfrm>
            <a:off x="541537" y="5051393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5AF5998-BE87-4A6B-8B01-52E2D35F1954}"/>
              </a:ext>
            </a:extLst>
          </p:cNvPr>
          <p:cNvSpPr/>
          <p:nvPr/>
        </p:nvSpPr>
        <p:spPr>
          <a:xfrm>
            <a:off x="3808520" y="4123679"/>
            <a:ext cx="6418556" cy="16911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Client Rating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A9DA0C-3B3E-484F-97A4-1E5D7B8399BF}"/>
              </a:ext>
            </a:extLst>
          </p:cNvPr>
          <p:cNvSpPr/>
          <p:nvPr/>
        </p:nvSpPr>
        <p:spPr>
          <a:xfrm>
            <a:off x="9596762" y="5996869"/>
            <a:ext cx="2077375" cy="4438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Pick up Task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Provider </a:t>
            </a:r>
            <a:r>
              <a:rPr lang="en-PH" dirty="0" err="1"/>
              <a:t>Favour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6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Provider Profile : Heading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20" y="1633491"/>
            <a:ext cx="641855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Total Tasks done: Text Box</a:t>
            </a:r>
            <a:br>
              <a:rPr lang="en-PH" dirty="0">
                <a:solidFill>
                  <a:sysClr val="windowText" lastClr="000000"/>
                </a:solidFill>
              </a:rPr>
            </a:br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Total Money earned: Text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541537" y="4154749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Name of Provider &lt;div&gt;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5AF5998-BE87-4A6B-8B01-52E2D35F1954}"/>
              </a:ext>
            </a:extLst>
          </p:cNvPr>
          <p:cNvSpPr/>
          <p:nvPr/>
        </p:nvSpPr>
        <p:spPr>
          <a:xfrm>
            <a:off x="3808520" y="4123679"/>
            <a:ext cx="6418556" cy="16911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Provider Rating: Text Box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A9DA0C-3B3E-484F-97A4-1E5D7B8399BF}"/>
              </a:ext>
            </a:extLst>
          </p:cNvPr>
          <p:cNvSpPr/>
          <p:nvPr/>
        </p:nvSpPr>
        <p:spPr>
          <a:xfrm>
            <a:off x="8060925" y="3284738"/>
            <a:ext cx="2077375" cy="44388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Transfer Money :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Provider : </a:t>
            </a:r>
            <a:r>
              <a:rPr lang="en-PH" dirty="0" err="1"/>
              <a:t>Tharindra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806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134644" y="30406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My Task Page 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Optional 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19" y="1633491"/>
            <a:ext cx="7350711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  <a:p>
            <a:pPr algn="ctr"/>
            <a:endParaRPr lang="en-PH" dirty="0">
              <a:solidFill>
                <a:sysClr val="windowText" lastClr="000000"/>
              </a:solidFill>
            </a:endParaRPr>
          </a:p>
          <a:p>
            <a:pPr algn="ctr"/>
            <a:endParaRPr lang="en-PH" dirty="0">
              <a:solidFill>
                <a:sysClr val="windowText" lastClr="000000"/>
              </a:solidFill>
            </a:endParaRPr>
          </a:p>
          <a:p>
            <a:pPr algn="ctr"/>
            <a:endParaRPr lang="en-PH" dirty="0">
              <a:solidFill>
                <a:sysClr val="windowText" lastClr="000000"/>
              </a:solidFill>
            </a:endParaRPr>
          </a:p>
          <a:p>
            <a:pPr algn="ctr"/>
            <a:endParaRPr lang="en-PH" dirty="0">
              <a:solidFill>
                <a:sysClr val="windowText" lastClr="000000"/>
              </a:solidFill>
            </a:endParaRPr>
          </a:p>
          <a:p>
            <a:pPr algn="ctr"/>
            <a:endParaRPr lang="en-PH" dirty="0">
              <a:solidFill>
                <a:sysClr val="windowText" lastClr="000000"/>
              </a:solidFill>
            </a:endParaRPr>
          </a:p>
          <a:p>
            <a:pPr algn="ctr"/>
            <a:r>
              <a:rPr lang="en-PH" dirty="0" err="1">
                <a:solidFill>
                  <a:sysClr val="windowText" lastClr="000000"/>
                </a:solidFill>
              </a:rPr>
              <a:t>Div</a:t>
            </a: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9314893" y="1806461"/>
            <a:ext cx="1609078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Cancel: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6" y="41714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Provider : </a:t>
            </a:r>
            <a:r>
              <a:rPr lang="en-PH" dirty="0" err="1"/>
              <a:t>Tharindra</a:t>
            </a:r>
            <a:endParaRPr lang="en-PH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7BA0259-775D-4AA8-B50D-B7D3C66587F9}"/>
              </a:ext>
            </a:extLst>
          </p:cNvPr>
          <p:cNvSpPr/>
          <p:nvPr/>
        </p:nvSpPr>
        <p:spPr>
          <a:xfrm>
            <a:off x="3808519" y="1806462"/>
            <a:ext cx="3790766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Task : Text 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36AA6-4DA6-4052-BE12-92518C730DCF}"/>
              </a:ext>
            </a:extLst>
          </p:cNvPr>
          <p:cNvSpPr/>
          <p:nvPr/>
        </p:nvSpPr>
        <p:spPr>
          <a:xfrm>
            <a:off x="9314893" y="2663013"/>
            <a:ext cx="1609078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Cancel: button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2BA9050-40FE-459E-8065-A5CAC86B7DA7}"/>
              </a:ext>
            </a:extLst>
          </p:cNvPr>
          <p:cNvSpPr/>
          <p:nvPr/>
        </p:nvSpPr>
        <p:spPr>
          <a:xfrm>
            <a:off x="3808519" y="2663014"/>
            <a:ext cx="3790766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Task2 : Text Box</a:t>
            </a:r>
          </a:p>
        </p:txBody>
      </p:sp>
    </p:spTree>
    <p:extLst>
      <p:ext uri="{BB962C8B-B14F-4D97-AF65-F5344CB8AC3E}">
        <p14:creationId xmlns:p14="http://schemas.microsoft.com/office/powerpoint/2010/main" val="16026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134644" y="30406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130204" y="411700"/>
            <a:ext cx="1129979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Promotional 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19" y="1633491"/>
            <a:ext cx="7350711" cy="451873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9825361" y="429457"/>
            <a:ext cx="1609078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8" y="0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Home Page : Paul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7BA0259-775D-4AA8-B50D-B7D3C66587F9}"/>
              </a:ext>
            </a:extLst>
          </p:cNvPr>
          <p:cNvSpPr/>
          <p:nvPr/>
        </p:nvSpPr>
        <p:spPr>
          <a:xfrm>
            <a:off x="3808519" y="1806462"/>
            <a:ext cx="3790766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dirty="0">
                <a:solidFill>
                  <a:sysClr val="windowText" lastClr="000000"/>
                </a:solidFill>
              </a:rPr>
            </a:b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36AA6-4DA6-4052-BE12-92518C730DCF}"/>
              </a:ext>
            </a:extLst>
          </p:cNvPr>
          <p:cNvSpPr/>
          <p:nvPr/>
        </p:nvSpPr>
        <p:spPr>
          <a:xfrm>
            <a:off x="4069670" y="3822660"/>
            <a:ext cx="5668390" cy="1668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Own Style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2BA9050-40FE-459E-8065-A5CAC86B7DA7}"/>
              </a:ext>
            </a:extLst>
          </p:cNvPr>
          <p:cNvSpPr/>
          <p:nvPr/>
        </p:nvSpPr>
        <p:spPr>
          <a:xfrm>
            <a:off x="3808518" y="2663014"/>
            <a:ext cx="5939163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dirty="0">
                <a:solidFill>
                  <a:sysClr val="windowText" lastClr="000000"/>
                </a:solidFill>
              </a:rPr>
            </a:br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2" name="Sun 1">
            <a:extLst>
              <a:ext uri="{FF2B5EF4-FFF2-40B4-BE49-F238E27FC236}">
                <a16:creationId xmlns:a16="http://schemas.microsoft.com/office/drawing/2014/main" id="{76E713CF-4A7D-4FAD-B507-155501B8444F}"/>
              </a:ext>
            </a:extLst>
          </p:cNvPr>
          <p:cNvSpPr/>
          <p:nvPr/>
        </p:nvSpPr>
        <p:spPr>
          <a:xfrm>
            <a:off x="310718" y="559293"/>
            <a:ext cx="1127465" cy="39949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3817523-26A7-47F9-A4AA-E4027DD9E781}"/>
              </a:ext>
            </a:extLst>
          </p:cNvPr>
          <p:cNvSpPr/>
          <p:nvPr/>
        </p:nvSpPr>
        <p:spPr>
          <a:xfrm>
            <a:off x="584444" y="4130336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Optional Image</a:t>
            </a:r>
          </a:p>
        </p:txBody>
      </p:sp>
    </p:spTree>
    <p:extLst>
      <p:ext uri="{BB962C8B-B14F-4D97-AF65-F5344CB8AC3E}">
        <p14:creationId xmlns:p14="http://schemas.microsoft.com/office/powerpoint/2010/main" val="24776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Client Profile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20" y="1633491"/>
            <a:ext cx="641855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Tasks Offered</a:t>
            </a:r>
            <a:br>
              <a:rPr lang="en-PH" dirty="0">
                <a:solidFill>
                  <a:sysClr val="windowText" lastClr="000000"/>
                </a:solidFill>
              </a:rPr>
            </a:br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Something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541537" y="4154749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Name of Client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5AF5998-BE87-4A6B-8B01-52E2D35F1954}"/>
              </a:ext>
            </a:extLst>
          </p:cNvPr>
          <p:cNvSpPr/>
          <p:nvPr/>
        </p:nvSpPr>
        <p:spPr>
          <a:xfrm>
            <a:off x="3808520" y="4148546"/>
            <a:ext cx="6418556" cy="16911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Client 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Client: </a:t>
            </a:r>
            <a:r>
              <a:rPr lang="en-PH" dirty="0" err="1"/>
              <a:t>Tharindra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3880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Client Task Page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Optional 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20" y="1633491"/>
            <a:ext cx="641855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Tasks Description to offer</a:t>
            </a:r>
            <a:br>
              <a:rPr lang="en-PH" dirty="0">
                <a:solidFill>
                  <a:sysClr val="windowText" lastClr="000000"/>
                </a:solidFill>
              </a:rPr>
            </a:br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541537" y="4154749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Name of Client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5AF5998-BE87-4A6B-8B01-52E2D35F1954}"/>
              </a:ext>
            </a:extLst>
          </p:cNvPr>
          <p:cNvSpPr/>
          <p:nvPr/>
        </p:nvSpPr>
        <p:spPr>
          <a:xfrm>
            <a:off x="9059586" y="5615126"/>
            <a:ext cx="2334979" cy="6152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Post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Client : Teo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7BA0259-775D-4AA8-B50D-B7D3C66587F9}"/>
              </a:ext>
            </a:extLst>
          </p:cNvPr>
          <p:cNvSpPr/>
          <p:nvPr/>
        </p:nvSpPr>
        <p:spPr>
          <a:xfrm>
            <a:off x="3808519" y="4150167"/>
            <a:ext cx="6418556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87154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C2EFFFB-E7C7-4FB3-9708-A7E5F4B24FB7}"/>
              </a:ext>
            </a:extLst>
          </p:cNvPr>
          <p:cNvSpPr/>
          <p:nvPr/>
        </p:nvSpPr>
        <p:spPr>
          <a:xfrm>
            <a:off x="294442" y="381740"/>
            <a:ext cx="11603115" cy="62498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074F9-3E9B-44A9-BE1C-DB6ED14533B6}"/>
              </a:ext>
            </a:extLst>
          </p:cNvPr>
          <p:cNvSpPr/>
          <p:nvPr/>
        </p:nvSpPr>
        <p:spPr>
          <a:xfrm>
            <a:off x="541538" y="621437"/>
            <a:ext cx="2725445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My Task Page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BB0A55-E653-4FA7-8C29-7680C6E12CC9}"/>
              </a:ext>
            </a:extLst>
          </p:cNvPr>
          <p:cNvSpPr/>
          <p:nvPr/>
        </p:nvSpPr>
        <p:spPr>
          <a:xfrm>
            <a:off x="621437" y="1633491"/>
            <a:ext cx="2645546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Optional 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2D6EBEC-3700-4A2D-BF3F-2D15AF9F62B2}"/>
              </a:ext>
            </a:extLst>
          </p:cNvPr>
          <p:cNvSpPr/>
          <p:nvPr/>
        </p:nvSpPr>
        <p:spPr>
          <a:xfrm>
            <a:off x="3808519" y="1633491"/>
            <a:ext cx="7350711" cy="219278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4ACC62-32A5-449C-B75D-00BB94C80F20}"/>
              </a:ext>
            </a:extLst>
          </p:cNvPr>
          <p:cNvSpPr/>
          <p:nvPr/>
        </p:nvSpPr>
        <p:spPr>
          <a:xfrm>
            <a:off x="7770179" y="1806462"/>
            <a:ext cx="1609078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19D3-8249-4687-A889-3CD4ED994EBD}"/>
              </a:ext>
            </a:extLst>
          </p:cNvPr>
          <p:cNvSpPr txBox="1"/>
          <p:nvPr/>
        </p:nvSpPr>
        <p:spPr>
          <a:xfrm>
            <a:off x="541537" y="41714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Client: Teo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7BA0259-775D-4AA8-B50D-B7D3C66587F9}"/>
              </a:ext>
            </a:extLst>
          </p:cNvPr>
          <p:cNvSpPr/>
          <p:nvPr/>
        </p:nvSpPr>
        <p:spPr>
          <a:xfrm>
            <a:off x="3808519" y="1806462"/>
            <a:ext cx="3790766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FBE1F60-B03A-452A-A8A5-033AE458C561}"/>
              </a:ext>
            </a:extLst>
          </p:cNvPr>
          <p:cNvSpPr/>
          <p:nvPr/>
        </p:nvSpPr>
        <p:spPr>
          <a:xfrm>
            <a:off x="9550151" y="1840635"/>
            <a:ext cx="1520303" cy="6152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Task Complete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36AA6-4DA6-4052-BE12-92518C730DCF}"/>
              </a:ext>
            </a:extLst>
          </p:cNvPr>
          <p:cNvSpPr/>
          <p:nvPr/>
        </p:nvSpPr>
        <p:spPr>
          <a:xfrm>
            <a:off x="7770179" y="2663014"/>
            <a:ext cx="1609078" cy="683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2BA9050-40FE-459E-8065-A5CAC86B7DA7}"/>
              </a:ext>
            </a:extLst>
          </p:cNvPr>
          <p:cNvSpPr/>
          <p:nvPr/>
        </p:nvSpPr>
        <p:spPr>
          <a:xfrm>
            <a:off x="3808519" y="2663014"/>
            <a:ext cx="3790766" cy="68358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PH" dirty="0">
                <a:solidFill>
                  <a:sysClr val="windowText" lastClr="000000"/>
                </a:solidFill>
              </a:rPr>
            </a:br>
            <a:r>
              <a:rPr lang="en-PH" dirty="0">
                <a:solidFill>
                  <a:sysClr val="windowText" lastClr="000000"/>
                </a:solidFill>
              </a:rPr>
              <a:t>Task2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65A8975-BA55-4852-B490-A943A341E507}"/>
              </a:ext>
            </a:extLst>
          </p:cNvPr>
          <p:cNvSpPr/>
          <p:nvPr/>
        </p:nvSpPr>
        <p:spPr>
          <a:xfrm>
            <a:off x="9550151" y="2697187"/>
            <a:ext cx="1520303" cy="6152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Task Complete</a:t>
            </a:r>
          </a:p>
        </p:txBody>
      </p:sp>
    </p:spTree>
    <p:extLst>
      <p:ext uri="{BB962C8B-B14F-4D97-AF65-F5344CB8AC3E}">
        <p14:creationId xmlns:p14="http://schemas.microsoft.com/office/powerpoint/2010/main" val="180363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278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delson</dc:creator>
  <cp:lastModifiedBy>teo delson</cp:lastModifiedBy>
  <cp:revision>7</cp:revision>
  <dcterms:created xsi:type="dcterms:W3CDTF">2020-06-08T18:27:54Z</dcterms:created>
  <dcterms:modified xsi:type="dcterms:W3CDTF">2020-06-08T19:24:40Z</dcterms:modified>
</cp:coreProperties>
</file>