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0F4B-DE8E-BD99-B9AB-A89C4139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2B3B-595B-1FD3-48B1-DF546CA2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0474-0F3C-4220-1728-4468F341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04BD-164F-65BA-C2D7-CD9C509D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100F-6F42-712C-847B-1CCEDE85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C6D-DA12-9021-FCD9-28D71EF7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C1E3-2652-9CB8-B8CE-740CEDA6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405B9-38FA-3B3F-29B5-74E45C95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B518-ABAB-3D4C-98C3-DED7979B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6AE3-5C6C-AC4C-F08E-E5E35773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FA1DC-CA48-8AD6-2AF2-47135D300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916A-5681-74E5-07E3-A00A44A1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AC71-6674-7526-1951-94AA0DFB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7CFE-A02C-BA95-5A33-E39FEDE8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A651-9923-B7EC-0B94-24C3CF10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DCF0-A593-9262-5056-5D8EDB93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E643-9061-76B7-77AF-8B224F42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C6B1-02E5-F437-7859-4E874BBC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C83B-E229-C7C6-3B54-E2C43ABB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633-0115-5C1B-3C6F-4AF8FD6D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74CB-1F56-5118-C914-94060AC0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2054-BD4B-5DA3-16EA-7DD296DDF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64B3-B31F-DF45-FDFF-CE4483A8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E2C6-B160-739C-4769-69F8B5C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0D8C-A032-506D-221D-942ADF33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B4D-9764-1EF2-D0CD-2790A36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152-7C6D-2A13-DBCF-08A9C623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D80A6-513D-44FA-C3ED-30FE96F2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24D81-FA49-DCFA-06EC-A1CCD68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04551-65A6-1D19-5BC3-13CF7A08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28C6-63CB-A50F-20A2-9454537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9140-BF09-F108-55FF-BF42448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FABE-38B3-CD35-7C18-A7871EFA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C2F2-528E-DB3B-A1F2-F685BF806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DB1A-39E2-DA8F-26C8-C893E2CF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6DEF2-D2BE-2119-122B-D04467347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2B853-D720-340B-CCAE-F580E0BD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E277D-4BE1-1C0E-F76B-F34D890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3B358-A8CD-F9EA-B88D-5926C60A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6C49-64F7-EDB3-96B1-43E9C97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7B8E3-FCB4-7D83-1A43-6756D99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1EFBA-F6E6-FAB6-5F64-E9837B3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5E62-A601-5454-3DD4-C5C1C64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3384A-D1B1-B36F-4055-C1A91B86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EB9EA-C454-6E34-CAE0-D21BB204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2E3-9879-5B58-3BF6-77C7C55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A1F-F09A-E854-4DA0-419A9327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1CA4-AC97-15EC-14D2-7BAB49E2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12F06-F111-21ED-B0D0-5209DC11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EFB2-A49B-725A-3C0F-F27F65ED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34B4-08AA-3551-6889-C2905E35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0575-23DF-17D1-F88D-3F27430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727F-27EF-C20E-803D-22B66978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F67E5-E484-8C88-123C-E3EBE04E0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5F05-EEFB-2C17-B592-F6ECAF0C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9E369-1F2D-2CFE-93CE-F1878255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E5245-7B46-87DD-ADC9-2445A7CD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0F2E-BAC1-DD7F-EDFF-AD7DD841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48AE-C7C5-3227-046F-933A4374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9D81-7E62-BAA9-588C-BFDE9EB0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99A2-05FC-AEBE-7DD8-985A9112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B58B-D0D3-4F90-A9DC-C72C990D606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3269-1F37-B399-CC9D-2D350395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B6C0-9F2B-32AF-6986-A4DF9FBE7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A7CF-577B-49CA-BDBA-6DBF7E3E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5F8A-E878-EE95-D059-787FB46A6901}"/>
              </a:ext>
            </a:extLst>
          </p:cNvPr>
          <p:cNvSpPr/>
          <p:nvPr/>
        </p:nvSpPr>
        <p:spPr>
          <a:xfrm>
            <a:off x="629728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4162E2-A111-CB2B-A523-47119B5BB67A}"/>
              </a:ext>
            </a:extLst>
          </p:cNvPr>
          <p:cNvSpPr/>
          <p:nvPr/>
        </p:nvSpPr>
        <p:spPr>
          <a:xfrm>
            <a:off x="6708475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2B714-CC3D-E388-8E78-D288454B5DC1}"/>
              </a:ext>
            </a:extLst>
          </p:cNvPr>
          <p:cNvSpPr/>
          <p:nvPr/>
        </p:nvSpPr>
        <p:spPr>
          <a:xfrm>
            <a:off x="1220636" y="2061711"/>
            <a:ext cx="3347049" cy="595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typing fighter name…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DEC7D4-5888-F25D-5CD9-4D2EF2F87DBE}"/>
              </a:ext>
            </a:extLst>
          </p:cNvPr>
          <p:cNvSpPr/>
          <p:nvPr/>
        </p:nvSpPr>
        <p:spPr>
          <a:xfrm>
            <a:off x="7299383" y="2061712"/>
            <a:ext cx="3347049" cy="595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typing fighter name…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DA5DC-C08D-32B0-3322-15F1CC15FD2B}"/>
              </a:ext>
            </a:extLst>
          </p:cNvPr>
          <p:cNvSpPr txBox="1"/>
          <p:nvPr/>
        </p:nvSpPr>
        <p:spPr>
          <a:xfrm>
            <a:off x="7678945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E1D0-DCC6-EFE3-F798-0966894145E1}"/>
              </a:ext>
            </a:extLst>
          </p:cNvPr>
          <p:cNvSpPr txBox="1"/>
          <p:nvPr/>
        </p:nvSpPr>
        <p:spPr>
          <a:xfrm>
            <a:off x="1600198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B874-7FC3-0154-1D1C-45916CBC1CB9}"/>
              </a:ext>
            </a:extLst>
          </p:cNvPr>
          <p:cNvSpPr txBox="1"/>
          <p:nvPr/>
        </p:nvSpPr>
        <p:spPr>
          <a:xfrm>
            <a:off x="5641676" y="2287602"/>
            <a:ext cx="5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3364-367C-95FC-9806-982254715738}"/>
              </a:ext>
            </a:extLst>
          </p:cNvPr>
          <p:cNvSpPr txBox="1"/>
          <p:nvPr/>
        </p:nvSpPr>
        <p:spPr>
          <a:xfrm>
            <a:off x="974785" y="22428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screen</a:t>
            </a:r>
          </a:p>
        </p:txBody>
      </p:sp>
    </p:spTree>
    <p:extLst>
      <p:ext uri="{BB962C8B-B14F-4D97-AF65-F5344CB8AC3E}">
        <p14:creationId xmlns:p14="http://schemas.microsoft.com/office/powerpoint/2010/main" val="32985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5F8A-E878-EE95-D059-787FB46A6901}"/>
              </a:ext>
            </a:extLst>
          </p:cNvPr>
          <p:cNvSpPr/>
          <p:nvPr/>
        </p:nvSpPr>
        <p:spPr>
          <a:xfrm>
            <a:off x="629728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4162E2-A111-CB2B-A523-47119B5BB67A}"/>
              </a:ext>
            </a:extLst>
          </p:cNvPr>
          <p:cNvSpPr/>
          <p:nvPr/>
        </p:nvSpPr>
        <p:spPr>
          <a:xfrm>
            <a:off x="6708475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2B714-CC3D-E388-8E78-D288454B5DC1}"/>
              </a:ext>
            </a:extLst>
          </p:cNvPr>
          <p:cNvSpPr/>
          <p:nvPr/>
        </p:nvSpPr>
        <p:spPr>
          <a:xfrm>
            <a:off x="1220636" y="2061711"/>
            <a:ext cx="3347049" cy="3693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Alexan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DEC7D4-5888-F25D-5CD9-4D2EF2F87DBE}"/>
              </a:ext>
            </a:extLst>
          </p:cNvPr>
          <p:cNvSpPr/>
          <p:nvPr/>
        </p:nvSpPr>
        <p:spPr>
          <a:xfrm>
            <a:off x="7299383" y="2061713"/>
            <a:ext cx="3347049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typing fighter name…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DA5DC-C08D-32B0-3322-15F1CC15FD2B}"/>
              </a:ext>
            </a:extLst>
          </p:cNvPr>
          <p:cNvSpPr txBox="1"/>
          <p:nvPr/>
        </p:nvSpPr>
        <p:spPr>
          <a:xfrm>
            <a:off x="7678945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E1D0-DCC6-EFE3-F798-0966894145E1}"/>
              </a:ext>
            </a:extLst>
          </p:cNvPr>
          <p:cNvSpPr txBox="1"/>
          <p:nvPr/>
        </p:nvSpPr>
        <p:spPr>
          <a:xfrm>
            <a:off x="1600198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B874-7FC3-0154-1D1C-45916CBC1CB9}"/>
              </a:ext>
            </a:extLst>
          </p:cNvPr>
          <p:cNvSpPr txBox="1"/>
          <p:nvPr/>
        </p:nvSpPr>
        <p:spPr>
          <a:xfrm>
            <a:off x="5641676" y="2287602"/>
            <a:ext cx="5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3364-367C-95FC-9806-982254715738}"/>
              </a:ext>
            </a:extLst>
          </p:cNvPr>
          <p:cNvSpPr txBox="1"/>
          <p:nvPr/>
        </p:nvSpPr>
        <p:spPr>
          <a:xfrm>
            <a:off x="966159" y="25016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typing starts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A92D5-9274-B423-2D81-CBA4071DEE27}"/>
              </a:ext>
            </a:extLst>
          </p:cNvPr>
          <p:cNvGrpSpPr/>
          <p:nvPr/>
        </p:nvGrpSpPr>
        <p:grpSpPr>
          <a:xfrm>
            <a:off x="1220635" y="2431044"/>
            <a:ext cx="3347049" cy="856892"/>
            <a:chOff x="1217758" y="2631053"/>
            <a:chExt cx="3347049" cy="8568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711B7DE-E8A0-29A0-7E16-C3E21E7E2CE5}"/>
                </a:ext>
              </a:extLst>
            </p:cNvPr>
            <p:cNvSpPr/>
            <p:nvPr/>
          </p:nvSpPr>
          <p:spPr>
            <a:xfrm>
              <a:off x="1217758" y="2631053"/>
              <a:ext cx="3347049" cy="8568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Alexander </a:t>
              </a:r>
              <a:r>
                <a:rPr lang="en-US" dirty="0" err="1"/>
                <a:t>Volkonovski</a:t>
              </a:r>
              <a:endParaRPr lang="en-US" dirty="0"/>
            </a:p>
            <a:p>
              <a:pPr algn="ctr"/>
              <a:r>
                <a:rPr lang="en-US" dirty="0"/>
                <a:t>Alexander Romanov</a:t>
              </a:r>
            </a:p>
            <a:p>
              <a:pPr algn="ctr"/>
              <a:r>
                <a:rPr lang="en-US" dirty="0"/>
                <a:t>Alexander </a:t>
              </a:r>
              <a:r>
                <a:rPr lang="en-US" dirty="0" err="1"/>
                <a:t>Gustaffson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9BDF8B-EE6E-5836-66EC-7B587478CB9A}"/>
                </a:ext>
              </a:extLst>
            </p:cNvPr>
            <p:cNvCxnSpPr/>
            <p:nvPr/>
          </p:nvCxnSpPr>
          <p:spPr>
            <a:xfrm>
              <a:off x="1217758" y="2915728"/>
              <a:ext cx="334704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D47FFE-3F68-9E84-E6D5-4594991B7F1F}"/>
                </a:ext>
              </a:extLst>
            </p:cNvPr>
            <p:cNvCxnSpPr/>
            <p:nvPr/>
          </p:nvCxnSpPr>
          <p:spPr>
            <a:xfrm>
              <a:off x="1217758" y="3180272"/>
              <a:ext cx="334704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5F8A-E878-EE95-D059-787FB46A6901}"/>
              </a:ext>
            </a:extLst>
          </p:cNvPr>
          <p:cNvSpPr/>
          <p:nvPr/>
        </p:nvSpPr>
        <p:spPr>
          <a:xfrm>
            <a:off x="629728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4162E2-A111-CB2B-A523-47119B5BB67A}"/>
              </a:ext>
            </a:extLst>
          </p:cNvPr>
          <p:cNvSpPr/>
          <p:nvPr/>
        </p:nvSpPr>
        <p:spPr>
          <a:xfrm>
            <a:off x="6708475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2B714-CC3D-E388-8E78-D288454B5DC1}"/>
              </a:ext>
            </a:extLst>
          </p:cNvPr>
          <p:cNvSpPr/>
          <p:nvPr/>
        </p:nvSpPr>
        <p:spPr>
          <a:xfrm>
            <a:off x="1220636" y="2061711"/>
            <a:ext cx="3347049" cy="3693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Alexan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DEC7D4-5888-F25D-5CD9-4D2EF2F87DBE}"/>
              </a:ext>
            </a:extLst>
          </p:cNvPr>
          <p:cNvSpPr/>
          <p:nvPr/>
        </p:nvSpPr>
        <p:spPr>
          <a:xfrm>
            <a:off x="7299383" y="2061713"/>
            <a:ext cx="3347049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typing fighter name…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DA5DC-C08D-32B0-3322-15F1CC15FD2B}"/>
              </a:ext>
            </a:extLst>
          </p:cNvPr>
          <p:cNvSpPr txBox="1"/>
          <p:nvPr/>
        </p:nvSpPr>
        <p:spPr>
          <a:xfrm>
            <a:off x="7678945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E1D0-DCC6-EFE3-F798-0966894145E1}"/>
              </a:ext>
            </a:extLst>
          </p:cNvPr>
          <p:cNvSpPr txBox="1"/>
          <p:nvPr/>
        </p:nvSpPr>
        <p:spPr>
          <a:xfrm>
            <a:off x="1600198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B874-7FC3-0154-1D1C-45916CBC1CB9}"/>
              </a:ext>
            </a:extLst>
          </p:cNvPr>
          <p:cNvSpPr txBox="1"/>
          <p:nvPr/>
        </p:nvSpPr>
        <p:spPr>
          <a:xfrm>
            <a:off x="5641676" y="2287602"/>
            <a:ext cx="5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3364-367C-95FC-9806-982254715738}"/>
              </a:ext>
            </a:extLst>
          </p:cNvPr>
          <p:cNvSpPr txBox="1"/>
          <p:nvPr/>
        </p:nvSpPr>
        <p:spPr>
          <a:xfrm>
            <a:off x="966159" y="25016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A92D5-9274-B423-2D81-CBA4071DEE27}"/>
              </a:ext>
            </a:extLst>
          </p:cNvPr>
          <p:cNvGrpSpPr/>
          <p:nvPr/>
        </p:nvGrpSpPr>
        <p:grpSpPr>
          <a:xfrm>
            <a:off x="1220635" y="2431044"/>
            <a:ext cx="3347049" cy="856892"/>
            <a:chOff x="1217758" y="2631053"/>
            <a:chExt cx="3347049" cy="8568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711B7DE-E8A0-29A0-7E16-C3E21E7E2CE5}"/>
                </a:ext>
              </a:extLst>
            </p:cNvPr>
            <p:cNvSpPr/>
            <p:nvPr/>
          </p:nvSpPr>
          <p:spPr>
            <a:xfrm>
              <a:off x="1217758" y="2631053"/>
              <a:ext cx="3347049" cy="8568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Alexander </a:t>
              </a:r>
              <a:r>
                <a:rPr lang="en-US" dirty="0" err="1"/>
                <a:t>Volkonovski</a:t>
              </a:r>
              <a:endParaRPr lang="en-US" dirty="0"/>
            </a:p>
            <a:p>
              <a:pPr algn="ctr"/>
              <a:r>
                <a:rPr lang="en-US" dirty="0"/>
                <a:t>Alexander Romanov</a:t>
              </a:r>
            </a:p>
            <a:p>
              <a:pPr algn="ctr"/>
              <a:r>
                <a:rPr lang="en-US" dirty="0"/>
                <a:t>Alexander </a:t>
              </a:r>
              <a:r>
                <a:rPr lang="en-US" dirty="0" err="1"/>
                <a:t>Gustaffson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9BDF8B-EE6E-5836-66EC-7B587478CB9A}"/>
                </a:ext>
              </a:extLst>
            </p:cNvPr>
            <p:cNvCxnSpPr/>
            <p:nvPr/>
          </p:nvCxnSpPr>
          <p:spPr>
            <a:xfrm>
              <a:off x="1217758" y="2915728"/>
              <a:ext cx="334704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D47FFE-3F68-9E84-E6D5-4594991B7F1F}"/>
                </a:ext>
              </a:extLst>
            </p:cNvPr>
            <p:cNvCxnSpPr/>
            <p:nvPr/>
          </p:nvCxnSpPr>
          <p:spPr>
            <a:xfrm>
              <a:off x="1217758" y="3180272"/>
              <a:ext cx="334704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801EB5-A5A4-F53C-3823-33223F081527}"/>
              </a:ext>
            </a:extLst>
          </p:cNvPr>
          <p:cNvSpPr/>
          <p:nvPr/>
        </p:nvSpPr>
        <p:spPr>
          <a:xfrm>
            <a:off x="1220634" y="2727795"/>
            <a:ext cx="3347050" cy="252467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F0FFAC-5B6E-5C03-015A-7BB7CA0A357F}"/>
              </a:ext>
            </a:extLst>
          </p:cNvPr>
          <p:cNvCxnSpPr>
            <a:cxnSpLocks/>
          </p:cNvCxnSpPr>
          <p:nvPr/>
        </p:nvCxnSpPr>
        <p:spPr>
          <a:xfrm flipH="1" flipV="1">
            <a:off x="4015594" y="2854028"/>
            <a:ext cx="107832" cy="126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EB5F8A-E878-EE95-D059-787FB46A6901}"/>
              </a:ext>
            </a:extLst>
          </p:cNvPr>
          <p:cNvSpPr/>
          <p:nvPr/>
        </p:nvSpPr>
        <p:spPr>
          <a:xfrm>
            <a:off x="629728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4162E2-A111-CB2B-A523-47119B5BB67A}"/>
              </a:ext>
            </a:extLst>
          </p:cNvPr>
          <p:cNvSpPr/>
          <p:nvPr/>
        </p:nvSpPr>
        <p:spPr>
          <a:xfrm>
            <a:off x="6708475" y="961845"/>
            <a:ext cx="4528867" cy="493430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2B714-CC3D-E388-8E78-D288454B5DC1}"/>
              </a:ext>
            </a:extLst>
          </p:cNvPr>
          <p:cNvSpPr/>
          <p:nvPr/>
        </p:nvSpPr>
        <p:spPr>
          <a:xfrm>
            <a:off x="1220636" y="2061711"/>
            <a:ext cx="3347049" cy="595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Alexander </a:t>
            </a:r>
            <a:r>
              <a:rPr lang="en-US" dirty="0" err="1"/>
              <a:t>Volkanovski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DEC7D4-5888-F25D-5CD9-4D2EF2F87DBE}"/>
              </a:ext>
            </a:extLst>
          </p:cNvPr>
          <p:cNvSpPr/>
          <p:nvPr/>
        </p:nvSpPr>
        <p:spPr>
          <a:xfrm>
            <a:off x="7299383" y="2061712"/>
            <a:ext cx="3347049" cy="5952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 Holloway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DA5DC-C08D-32B0-3322-15F1CC15FD2B}"/>
              </a:ext>
            </a:extLst>
          </p:cNvPr>
          <p:cNvSpPr txBox="1"/>
          <p:nvPr/>
        </p:nvSpPr>
        <p:spPr>
          <a:xfrm>
            <a:off x="7678945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E1D0-DCC6-EFE3-F798-0966894145E1}"/>
              </a:ext>
            </a:extLst>
          </p:cNvPr>
          <p:cNvSpPr txBox="1"/>
          <p:nvPr/>
        </p:nvSpPr>
        <p:spPr>
          <a:xfrm>
            <a:off x="1600198" y="1479512"/>
            <a:ext cx="25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B874-7FC3-0154-1D1C-45916CBC1CB9}"/>
              </a:ext>
            </a:extLst>
          </p:cNvPr>
          <p:cNvSpPr txBox="1"/>
          <p:nvPr/>
        </p:nvSpPr>
        <p:spPr>
          <a:xfrm>
            <a:off x="5641676" y="2287602"/>
            <a:ext cx="5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3364-367C-95FC-9806-982254715738}"/>
              </a:ext>
            </a:extLst>
          </p:cNvPr>
          <p:cNvSpPr txBox="1"/>
          <p:nvPr/>
        </p:nvSpPr>
        <p:spPr>
          <a:xfrm>
            <a:off x="974785" y="224287"/>
            <a:ext cx="54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button appears once both fighters are filled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C972A6-7322-0256-1ACC-39588BF8AA69}"/>
              </a:ext>
            </a:extLst>
          </p:cNvPr>
          <p:cNvSpPr/>
          <p:nvPr/>
        </p:nvSpPr>
        <p:spPr>
          <a:xfrm>
            <a:off x="4139961" y="6034258"/>
            <a:ext cx="3581398" cy="75912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75120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EE70B4-E7BA-C8DC-3903-D822291EF12B}"/>
              </a:ext>
            </a:extLst>
          </p:cNvPr>
          <p:cNvSpPr/>
          <p:nvPr/>
        </p:nvSpPr>
        <p:spPr>
          <a:xfrm>
            <a:off x="4298830" y="1854680"/>
            <a:ext cx="3013494" cy="28984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08329A-0AED-ED98-28F7-668B2A78D332}"/>
              </a:ext>
            </a:extLst>
          </p:cNvPr>
          <p:cNvSpPr/>
          <p:nvPr/>
        </p:nvSpPr>
        <p:spPr>
          <a:xfrm>
            <a:off x="4647116" y="2189673"/>
            <a:ext cx="2316921" cy="2228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3EABB-AF54-B58C-D2CC-C59435C96B02}"/>
              </a:ext>
            </a:extLst>
          </p:cNvPr>
          <p:cNvSpPr txBox="1"/>
          <p:nvPr/>
        </p:nvSpPr>
        <p:spPr>
          <a:xfrm>
            <a:off x="966159" y="25016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prediction</a:t>
            </a:r>
          </a:p>
        </p:txBody>
      </p:sp>
    </p:spTree>
    <p:extLst>
      <p:ext uri="{BB962C8B-B14F-4D97-AF65-F5344CB8AC3E}">
        <p14:creationId xmlns:p14="http://schemas.microsoft.com/office/powerpoint/2010/main" val="34298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5AF5B0-2D8F-1CF7-CC43-3C68FFB2797F}"/>
              </a:ext>
            </a:extLst>
          </p:cNvPr>
          <p:cNvSpPr/>
          <p:nvPr/>
        </p:nvSpPr>
        <p:spPr>
          <a:xfrm>
            <a:off x="3042249" y="1203385"/>
            <a:ext cx="6107502" cy="44512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F7CB19-0424-4BFE-81EB-17999474FA02}"/>
              </a:ext>
            </a:extLst>
          </p:cNvPr>
          <p:cNvSpPr/>
          <p:nvPr/>
        </p:nvSpPr>
        <p:spPr>
          <a:xfrm>
            <a:off x="4086045" y="1837425"/>
            <a:ext cx="4019910" cy="1030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Alexander </a:t>
            </a:r>
            <a:r>
              <a:rPr lang="en-US" dirty="0" err="1"/>
              <a:t>Volkanovski</a:t>
            </a:r>
            <a:r>
              <a:rPr lang="en-US" dirty="0"/>
              <a:t> is predicted to defeat Max Holloway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FCD9ED-1C39-E5E6-F0B6-A3348C1706BE}"/>
              </a:ext>
            </a:extLst>
          </p:cNvPr>
          <p:cNvSpPr/>
          <p:nvPr/>
        </p:nvSpPr>
        <p:spPr>
          <a:xfrm>
            <a:off x="4305301" y="3989719"/>
            <a:ext cx="3581398" cy="75912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CBB33-50BB-7EB9-5A7B-CDA9ECF7E547}"/>
              </a:ext>
            </a:extLst>
          </p:cNvPr>
          <p:cNvSpPr txBox="1"/>
          <p:nvPr/>
        </p:nvSpPr>
        <p:spPr>
          <a:xfrm>
            <a:off x="966159" y="25016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32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B8D12-0EC9-4DF1-08EE-F335C207FA8B}"/>
              </a:ext>
            </a:extLst>
          </p:cNvPr>
          <p:cNvSpPr/>
          <p:nvPr/>
        </p:nvSpPr>
        <p:spPr>
          <a:xfrm>
            <a:off x="0" y="3428999"/>
            <a:ext cx="12192000" cy="1281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A1327-A2A4-84E6-92E8-4C306D9774A4}"/>
              </a:ext>
            </a:extLst>
          </p:cNvPr>
          <p:cNvSpPr txBox="1"/>
          <p:nvPr/>
        </p:nvSpPr>
        <p:spPr>
          <a:xfrm>
            <a:off x="966159" y="250167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Navbar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6FFF6F-28E8-B76C-6789-102CE9DA3097}"/>
              </a:ext>
            </a:extLst>
          </p:cNvPr>
          <p:cNvSpPr/>
          <p:nvPr/>
        </p:nvSpPr>
        <p:spPr>
          <a:xfrm>
            <a:off x="465825" y="3763272"/>
            <a:ext cx="2044461" cy="6124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FIGHT PREDICTOR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C56F2-2DA5-CCF8-D17C-9EFBB7704F42}"/>
              </a:ext>
            </a:extLst>
          </p:cNvPr>
          <p:cNvSpPr txBox="1"/>
          <p:nvPr/>
        </p:nvSpPr>
        <p:spPr>
          <a:xfrm>
            <a:off x="3692107" y="3896426"/>
            <a:ext cx="16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Fighters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98DAA-1CAF-2EAA-7C45-9E06B71CC161}"/>
              </a:ext>
            </a:extLst>
          </p:cNvPr>
          <p:cNvSpPr txBox="1"/>
          <p:nvPr/>
        </p:nvSpPr>
        <p:spPr>
          <a:xfrm>
            <a:off x="6878130" y="3893712"/>
            <a:ext cx="16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Fighter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EC99E-801E-C47B-055D-4E428132B6C5}"/>
              </a:ext>
            </a:extLst>
          </p:cNvPr>
          <p:cNvSpPr txBox="1"/>
          <p:nvPr/>
        </p:nvSpPr>
        <p:spPr>
          <a:xfrm>
            <a:off x="9681716" y="3884843"/>
            <a:ext cx="16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Donate</a:t>
            </a:r>
          </a:p>
        </p:txBody>
      </p:sp>
    </p:spTree>
    <p:extLst>
      <p:ext uri="{BB962C8B-B14F-4D97-AF65-F5344CB8AC3E}">
        <p14:creationId xmlns:p14="http://schemas.microsoft.com/office/powerpoint/2010/main" val="177705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O'Gilvie, Tyson</dc:creator>
  <cp:lastModifiedBy>O'Gilvie, Tyson</cp:lastModifiedBy>
  <cp:revision>2</cp:revision>
  <dcterms:created xsi:type="dcterms:W3CDTF">2023-08-01T16:22:12Z</dcterms:created>
  <dcterms:modified xsi:type="dcterms:W3CDTF">2023-08-01T19:20:34Z</dcterms:modified>
</cp:coreProperties>
</file>