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509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762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506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86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9884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8491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5513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2175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83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4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201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289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311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80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88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53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BD7371-DDC8-417A-9C23-F079BE0582DA}" type="datetimeFigureOut">
              <a:rPr lang="es-GT" smtClean="0"/>
              <a:t>15/08/2017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D78AA-F0B3-4450-A6AB-2EEC52EA3BD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791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ginasamarillas.com.gt/guatemala/servicios/tornillos" TargetMode="External"/><Relationship Id="rId3" Type="http://schemas.openxmlformats.org/officeDocument/2006/relationships/hyperlink" Target="http://www.paginasamarillas.com.gt/guatemala/servicios/fijaciones" TargetMode="External"/><Relationship Id="rId7" Type="http://schemas.openxmlformats.org/officeDocument/2006/relationships/hyperlink" Target="http://www.paginasamarillas.com.gt/guatemala/servicios/remaches" TargetMode="External"/><Relationship Id="rId2" Type="http://schemas.openxmlformats.org/officeDocument/2006/relationships/hyperlink" Target="http://www.paginasamarillas.com.gt/guatemala/servicios/ferreteria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paginasamarillas.com.gt/guatemala/servicios/pernos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www.paginasamarillas.com.gt/guatemala/servicios/materiales-de-construccion" TargetMode="External"/><Relationship Id="rId10" Type="http://schemas.openxmlformats.org/officeDocument/2006/relationships/hyperlink" Target="http://www.paginasamarillas.com.gt/guatemala/servicios/tuercas" TargetMode="External"/><Relationship Id="rId4" Type="http://schemas.openxmlformats.org/officeDocument/2006/relationships/hyperlink" Target="http://www.paginasamarillas.com.gt/guatemala/servicios/importaciones" TargetMode="External"/><Relationship Id="rId9" Type="http://schemas.openxmlformats.org/officeDocument/2006/relationships/hyperlink" Target="http://www.paginasamarillas.com.gt/guatemala/servicios/tornillos-y-pernos-incluso-con-sus-tuercas-de-hierro-o-acer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rretornillo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9816" y="207723"/>
            <a:ext cx="8825658" cy="3329581"/>
          </a:xfrm>
        </p:spPr>
        <p:txBody>
          <a:bodyPr/>
          <a:lstStyle/>
          <a:p>
            <a:pPr algn="ctr"/>
            <a:r>
              <a:rPr lang="es-GT" dirty="0" err="1" smtClean="0"/>
              <a:t>Ferritornillos</a:t>
            </a:r>
            <a:r>
              <a:rPr lang="es-GT" dirty="0" smtClean="0"/>
              <a:t> S.A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62" y="3774777"/>
            <a:ext cx="19050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726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Gracias!</a:t>
            </a:r>
            <a:endParaRPr lang="es-GT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83" y="1694146"/>
            <a:ext cx="4572000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2888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cap="all" dirty="0"/>
              <a:t>SOMOS TU NUEVA OPCIÓN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/>
              <a:t>Somos una empresa con personal que cuenta con más de 40 años de experiencia enfocada a la importación, distribución y venta al detalle de tornillos comerciales e industriales, servicio a </a:t>
            </a:r>
            <a:r>
              <a:rPr lang="es-GT" dirty="0" smtClean="0"/>
              <a:t>domicilio </a:t>
            </a:r>
            <a:r>
              <a:rPr lang="es-GT" dirty="0"/>
              <a:t>y excelentes precios. Servicio al cliente y solución a sus necesidades</a:t>
            </a:r>
            <a:r>
              <a:rPr lang="es-GT" dirty="0" smtClean="0"/>
              <a:t>.</a:t>
            </a:r>
          </a:p>
          <a:p>
            <a:pPr marL="0" indent="0">
              <a:buNone/>
            </a:pPr>
            <a:endParaRPr lang="es-GT" dirty="0" smtClean="0"/>
          </a:p>
          <a:p>
            <a:pPr marL="0" indent="0">
              <a:buNone/>
            </a:pP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98" y="3581399"/>
            <a:ext cx="5905500" cy="2667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20342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2866" y="1302707"/>
            <a:ext cx="5092906" cy="2051137"/>
          </a:xfrm>
        </p:spPr>
        <p:txBody>
          <a:bodyPr>
            <a:normAutofit fontScale="90000"/>
          </a:bodyPr>
          <a:lstStyle/>
          <a:p>
            <a:pPr algn="ctr"/>
            <a:r>
              <a:rPr lang="es-GT" dirty="0"/>
              <a:t>Estas son algunas de las secciones relacionadas con </a:t>
            </a:r>
            <a:r>
              <a:rPr lang="es-GT" b="1" dirty="0"/>
              <a:t>FERRETORNILLOS S.A.</a:t>
            </a:r>
            <a:r>
              <a:rPr lang="es-GT" dirty="0"/>
              <a:t> en </a:t>
            </a:r>
            <a:r>
              <a:rPr lang="es-GT" b="1" dirty="0"/>
              <a:t>Guatemala</a:t>
            </a:r>
            <a:endParaRPr lang="es-GT" dirty="0"/>
          </a:p>
        </p:txBody>
      </p:sp>
      <p:sp>
        <p:nvSpPr>
          <p:cNvPr id="5" name="Rectángulo 4"/>
          <p:cNvSpPr/>
          <p:nvPr/>
        </p:nvSpPr>
        <p:spPr>
          <a:xfrm>
            <a:off x="6743178" y="1022374"/>
            <a:ext cx="47682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GT" b="0" i="0" u="none" strike="noStrike" dirty="0" smtClean="0">
                <a:solidFill>
                  <a:srgbClr val="FFFFFF"/>
                </a:solidFill>
                <a:effectLst/>
                <a:latin typeface="lato"/>
                <a:hlinkClick r:id="rId2"/>
              </a:rPr>
              <a:t>Ferreterías</a:t>
            </a:r>
            <a:endParaRPr lang="es-GT" b="0" i="0" dirty="0" smtClean="0">
              <a:solidFill>
                <a:srgbClr val="FFFFFF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GT" b="0" i="0" u="none" strike="noStrike" dirty="0" smtClean="0">
                <a:solidFill>
                  <a:srgbClr val="FFFFFF"/>
                </a:solidFill>
                <a:effectLst/>
                <a:latin typeface="lato"/>
                <a:hlinkClick r:id="rId3"/>
              </a:rPr>
              <a:t>Fijaciones</a:t>
            </a:r>
            <a:endParaRPr lang="es-GT" b="0" i="0" dirty="0" smtClean="0">
              <a:solidFill>
                <a:srgbClr val="FFFFFF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GT" b="0" i="0" u="none" strike="noStrike" dirty="0" smtClean="0">
                <a:solidFill>
                  <a:srgbClr val="FFFFFF"/>
                </a:solidFill>
                <a:effectLst/>
                <a:latin typeface="lato"/>
                <a:hlinkClick r:id="rId4"/>
              </a:rPr>
              <a:t>Importaciones</a:t>
            </a:r>
            <a:endParaRPr lang="es-GT" b="0" i="0" dirty="0" smtClean="0">
              <a:solidFill>
                <a:srgbClr val="FFFFFF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GT" b="0" i="0" u="none" strike="noStrike" dirty="0" smtClean="0">
                <a:solidFill>
                  <a:srgbClr val="FFFFFF"/>
                </a:solidFill>
                <a:effectLst/>
                <a:latin typeface="lato"/>
                <a:hlinkClick r:id="rId5"/>
              </a:rPr>
              <a:t>Materiales De Construcción</a:t>
            </a:r>
            <a:endParaRPr lang="es-GT" b="0" i="0" dirty="0" smtClean="0">
              <a:solidFill>
                <a:srgbClr val="FFFFFF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GT" b="0" i="0" u="none" strike="noStrike" dirty="0" smtClean="0">
                <a:solidFill>
                  <a:srgbClr val="FFFFFF"/>
                </a:solidFill>
                <a:effectLst/>
                <a:latin typeface="lato"/>
                <a:hlinkClick r:id="rId6"/>
              </a:rPr>
              <a:t>Pernos</a:t>
            </a:r>
            <a:endParaRPr lang="es-GT" b="0" i="0" dirty="0" smtClean="0">
              <a:solidFill>
                <a:srgbClr val="FFFFFF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GT" b="0" i="0" u="none" strike="noStrike" dirty="0" smtClean="0">
                <a:solidFill>
                  <a:srgbClr val="FFFFFF"/>
                </a:solidFill>
                <a:effectLst/>
                <a:latin typeface="lato"/>
                <a:hlinkClick r:id="rId7"/>
              </a:rPr>
              <a:t>Remaches</a:t>
            </a:r>
            <a:endParaRPr lang="es-GT" b="0" i="0" dirty="0" smtClean="0">
              <a:solidFill>
                <a:srgbClr val="FFFFFF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GT" b="0" i="0" u="none" strike="noStrike" dirty="0" smtClean="0">
                <a:solidFill>
                  <a:srgbClr val="FFFFFF"/>
                </a:solidFill>
                <a:effectLst/>
                <a:latin typeface="lato"/>
                <a:hlinkClick r:id="rId8"/>
              </a:rPr>
              <a:t>Tornillos</a:t>
            </a:r>
            <a:endParaRPr lang="es-GT" b="0" i="0" dirty="0" smtClean="0">
              <a:solidFill>
                <a:srgbClr val="FFFFFF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GT" b="0" i="0" u="none" strike="noStrike" dirty="0" smtClean="0">
                <a:solidFill>
                  <a:srgbClr val="FFFFFF"/>
                </a:solidFill>
                <a:effectLst/>
                <a:latin typeface="lato"/>
                <a:hlinkClick r:id="rId9"/>
              </a:rPr>
              <a:t>Tornillos Y Pernos Incluso Con Sus Tuercas De Hierro O Acero</a:t>
            </a:r>
            <a:endParaRPr lang="es-GT" b="0" i="0" dirty="0" smtClean="0">
              <a:solidFill>
                <a:srgbClr val="FFFFFF"/>
              </a:solidFill>
              <a:effectLst/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GT" b="0" i="0" u="none" strike="noStrike" dirty="0" smtClean="0">
                <a:solidFill>
                  <a:srgbClr val="FFFFFF"/>
                </a:solidFill>
                <a:effectLst/>
                <a:latin typeface="lato"/>
                <a:hlinkClick r:id="rId10"/>
              </a:rPr>
              <a:t>Tuercas</a:t>
            </a:r>
            <a:endParaRPr lang="es-GT" b="0" i="0" dirty="0">
              <a:solidFill>
                <a:srgbClr val="FFFFFF"/>
              </a:solidFill>
              <a:effectLst/>
              <a:latin typeface="lato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1013" y="4047534"/>
            <a:ext cx="5030281" cy="212535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4009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776" y="683712"/>
            <a:ext cx="3494762" cy="27609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11" y="2295394"/>
            <a:ext cx="3204576" cy="32045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8656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90995" y="1151045"/>
            <a:ext cx="8946541" cy="5174599"/>
          </a:xfrm>
        </p:spPr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r>
              <a:rPr lang="es-GT" dirty="0"/>
              <a:t> Somos una empresa </a:t>
            </a:r>
            <a:r>
              <a:rPr lang="es-GT" b="1" dirty="0"/>
              <a:t>Guatemalteca </a:t>
            </a:r>
            <a:r>
              <a:rPr lang="es-GT" dirty="0"/>
              <a:t>con personal con más de </a:t>
            </a:r>
            <a:r>
              <a:rPr lang="es-GT" b="1" dirty="0"/>
              <a:t>40 años de experiencia </a:t>
            </a:r>
            <a:r>
              <a:rPr lang="es-GT" dirty="0"/>
              <a:t>de ser tornilleros y </a:t>
            </a:r>
            <a:r>
              <a:rPr lang="es-GT" dirty="0" smtClean="0"/>
              <a:t>ferreteros.</a:t>
            </a:r>
            <a:endParaRPr lang="es-GT" dirty="0"/>
          </a:p>
          <a:p>
            <a:pPr marL="0" indent="0" algn="ctr" fontAlgn="base">
              <a:buNone/>
            </a:pPr>
            <a:r>
              <a:rPr lang="es-GT" dirty="0"/>
              <a:t> </a:t>
            </a:r>
            <a:r>
              <a:rPr lang="es-GT" b="1" dirty="0"/>
              <a:t>Conocemos</a:t>
            </a:r>
            <a:r>
              <a:rPr lang="es-GT" dirty="0"/>
              <a:t> la demandas del mercado ferretero e industrial, sus gustos y estilos de </a:t>
            </a:r>
            <a:r>
              <a:rPr lang="es-GT" dirty="0" smtClean="0"/>
              <a:t>negocio.</a:t>
            </a:r>
          </a:p>
          <a:p>
            <a:pPr marL="0" indent="0" algn="ctr" fontAlgn="base">
              <a:buNone/>
            </a:pPr>
            <a:r>
              <a:rPr lang="es-GT" dirty="0" smtClean="0"/>
              <a:t>Somos negociantes, </a:t>
            </a:r>
            <a:r>
              <a:rPr lang="es-GT" b="1" dirty="0" smtClean="0"/>
              <a:t>nos encanta vender y ayudar </a:t>
            </a:r>
            <a:r>
              <a:rPr lang="es-GT" dirty="0" smtClean="0"/>
              <a:t>a nuestros clientes a que crezcan con nosotros.</a:t>
            </a:r>
          </a:p>
          <a:p>
            <a:pPr marL="0" indent="0" algn="ctr" fontAlgn="base">
              <a:buNone/>
            </a:pPr>
            <a:endParaRPr lang="es-GT" dirty="0"/>
          </a:p>
          <a:p>
            <a:pPr marL="0" indent="0" algn="ctr" fontAlgn="base">
              <a:buNone/>
            </a:pPr>
            <a:r>
              <a:rPr lang="es-GT" dirty="0"/>
              <a:t> Somos una empresa </a:t>
            </a:r>
            <a:r>
              <a:rPr lang="es-GT" b="1" dirty="0"/>
              <a:t>Guatemalteca </a:t>
            </a:r>
            <a:r>
              <a:rPr lang="es-GT" dirty="0"/>
              <a:t>con personal con </a:t>
            </a:r>
            <a:r>
              <a:rPr lang="es-GT" dirty="0" smtClean="0"/>
              <a:t>más de </a:t>
            </a:r>
            <a:r>
              <a:rPr lang="es-GT" b="1" dirty="0" smtClean="0"/>
              <a:t>40 años de experiencia </a:t>
            </a:r>
            <a:r>
              <a:rPr lang="es-GT" dirty="0" smtClean="0"/>
              <a:t>de ser tornilleros y ferreteros.</a:t>
            </a:r>
            <a:endParaRPr lang="es-GT" dirty="0"/>
          </a:p>
          <a:p>
            <a:pPr marL="0" indent="0" algn="ctr" fontAlgn="base">
              <a:buNone/>
            </a:pPr>
            <a:r>
              <a:rPr lang="es-GT" dirty="0"/>
              <a:t> </a:t>
            </a:r>
            <a:r>
              <a:rPr lang="es-GT" b="1" dirty="0"/>
              <a:t>Conocemos</a:t>
            </a:r>
            <a:r>
              <a:rPr lang="es-GT" dirty="0"/>
              <a:t> la demandas del mercado ferretero e industrial, sus gustos y estilos de </a:t>
            </a:r>
            <a:r>
              <a:rPr lang="es-GT" dirty="0" smtClean="0"/>
              <a:t>negocio.</a:t>
            </a:r>
            <a:endParaRPr lang="es-GT" dirty="0"/>
          </a:p>
          <a:p>
            <a:pPr marL="0" indent="0" fontAlgn="base">
              <a:buNone/>
            </a:pPr>
            <a:r>
              <a:rPr lang="es-GT" dirty="0"/>
              <a:t/>
            </a:r>
            <a:br>
              <a:rPr lang="es-GT" dirty="0"/>
            </a:br>
            <a:endParaRPr lang="es-GT" dirty="0"/>
          </a:p>
          <a:p>
            <a:pPr marL="0" indent="0" algn="ctr" fontAlgn="base">
              <a:buNone/>
            </a:pPr>
            <a:r>
              <a:rPr lang="es-GT" dirty="0"/>
              <a:t> Somos negociantes, </a:t>
            </a:r>
            <a:r>
              <a:rPr lang="es-GT" b="1" dirty="0"/>
              <a:t>nos encanta vender y ayudar </a:t>
            </a:r>
            <a:r>
              <a:rPr lang="es-GT" dirty="0"/>
              <a:t>a nuestros clientes a que crezcan con </a:t>
            </a:r>
            <a:r>
              <a:rPr lang="es-GT" dirty="0" smtClean="0"/>
              <a:t>nosotros.</a:t>
            </a:r>
            <a:endParaRPr lang="es-GT" dirty="0"/>
          </a:p>
          <a:p>
            <a:pPr marL="0" indent="0" algn="ctr" fontAlgn="base">
              <a:buNone/>
            </a:pPr>
            <a:endParaRPr lang="es-GT" dirty="0" smtClean="0"/>
          </a:p>
          <a:p>
            <a:pPr marL="0" indent="0" algn="ctr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533654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Productos: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5989" y="1139868"/>
            <a:ext cx="10997851" cy="5108531"/>
          </a:xfrm>
        </p:spPr>
        <p:txBody>
          <a:bodyPr/>
          <a:lstStyle/>
          <a:p>
            <a:r>
              <a:rPr lang="es-GT" dirty="0" smtClean="0"/>
              <a:t>Hexagonales</a:t>
            </a:r>
          </a:p>
          <a:p>
            <a:r>
              <a:rPr lang="es-GT" dirty="0" smtClean="0"/>
              <a:t>Barras</a:t>
            </a:r>
          </a:p>
          <a:p>
            <a:r>
              <a:rPr lang="es-GT" dirty="0" smtClean="0"/>
              <a:t>Tuercas</a:t>
            </a:r>
          </a:p>
          <a:p>
            <a:r>
              <a:rPr lang="es-GT" dirty="0" smtClean="0"/>
              <a:t>Roldanas</a:t>
            </a:r>
          </a:p>
          <a:p>
            <a:r>
              <a:rPr lang="es-GT" dirty="0" err="1" smtClean="0"/>
              <a:t>Washas</a:t>
            </a:r>
            <a:endParaRPr lang="es-GT" dirty="0" smtClean="0"/>
          </a:p>
          <a:p>
            <a:r>
              <a:rPr lang="es-GT" dirty="0" smtClean="0"/>
              <a:t>Para lamina</a:t>
            </a:r>
          </a:p>
          <a:p>
            <a:r>
              <a:rPr lang="es-GT" dirty="0" err="1" smtClean="0"/>
              <a:t>Tor.polser</a:t>
            </a:r>
            <a:endParaRPr lang="es-GT" dirty="0" smtClean="0"/>
          </a:p>
          <a:p>
            <a:r>
              <a:rPr lang="es-GT" dirty="0" smtClean="0"/>
              <a:t>Automotriz</a:t>
            </a:r>
          </a:p>
          <a:p>
            <a:r>
              <a:rPr lang="es-GT" dirty="0" smtClean="0"/>
              <a:t>Tarugos</a:t>
            </a:r>
          </a:p>
          <a:p>
            <a:r>
              <a:rPr lang="es-GT" dirty="0" err="1" smtClean="0"/>
              <a:t>Ferreteria</a:t>
            </a:r>
            <a:r>
              <a:rPr lang="es-GT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17" y="1554560"/>
            <a:ext cx="1971675" cy="1971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58" y="3526235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038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GT" dirty="0" smtClean="0"/>
              <a:t>Contadora/pesadora de tornillos</a:t>
            </a:r>
            <a:endParaRPr lang="es-GT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321" y="2254391"/>
            <a:ext cx="3352800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777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GT" b="1" cap="all" dirty="0"/>
              <a:t>FERRETORNILLOS </a:t>
            </a:r>
            <a:r>
              <a:rPr lang="es-GT" b="1" cap="all" dirty="0" smtClean="0"/>
              <a:t>S.A.</a:t>
            </a:r>
          </a:p>
          <a:p>
            <a:pPr marL="0" indent="0" algn="ctr">
              <a:buNone/>
            </a:pPr>
            <a:r>
              <a:rPr lang="es-GT" dirty="0" smtClean="0"/>
              <a:t>21-00 Calzada Atanasio </a:t>
            </a:r>
            <a:r>
              <a:rPr lang="es-GT" dirty="0" err="1" smtClean="0"/>
              <a:t>Tzul</a:t>
            </a:r>
            <a:r>
              <a:rPr lang="es-GT" dirty="0" smtClean="0"/>
              <a:t>, Z-12 Empresarial El Cortijo II, Bodega 513 Guatemala, Guatemala</a:t>
            </a:r>
          </a:p>
          <a:p>
            <a:pPr marL="0" indent="0" algn="ctr">
              <a:buNone/>
            </a:pPr>
            <a:r>
              <a:rPr lang="es-GT" b="1" dirty="0" smtClean="0"/>
              <a:t>Tel</a:t>
            </a:r>
            <a:r>
              <a:rPr lang="es-GT" b="1" dirty="0"/>
              <a:t>: (502) </a:t>
            </a:r>
            <a:r>
              <a:rPr lang="es-GT" b="1" dirty="0" smtClean="0"/>
              <a:t>22162323</a:t>
            </a:r>
          </a:p>
          <a:p>
            <a:pPr marL="0" indent="0" algn="ctr">
              <a:buNone/>
            </a:pPr>
            <a:r>
              <a:rPr lang="es-GT" dirty="0"/>
              <a:t/>
            </a:r>
            <a:br>
              <a:rPr lang="es-GT" dirty="0"/>
            </a:br>
            <a:r>
              <a:rPr lang="es-GT" u="sng" dirty="0">
                <a:hlinkClick r:id="rId2" tooltip="www.ferretornillos.com"/>
              </a:rPr>
              <a:t>www.ferretornillos.com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0015211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62" y="1155918"/>
            <a:ext cx="4844180" cy="2799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32" y="3146578"/>
            <a:ext cx="2942117" cy="2942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821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125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lato</vt:lpstr>
      <vt:lpstr>Wingdings 3</vt:lpstr>
      <vt:lpstr>Ion</vt:lpstr>
      <vt:lpstr>Ferritornillos S.A</vt:lpstr>
      <vt:lpstr>SOMOS TU NUEVA OPCIÓN</vt:lpstr>
      <vt:lpstr>Estas son algunas de las secciones relacionadas con FERRETORNILLOS S.A. en Guatemala</vt:lpstr>
      <vt:lpstr>Presentación de PowerPoint</vt:lpstr>
      <vt:lpstr>Presentación de PowerPoint</vt:lpstr>
      <vt:lpstr>Productos:</vt:lpstr>
      <vt:lpstr>Contadora/pesadora de tornillos</vt:lpstr>
      <vt:lpstr>Presentación de PowerPoint</vt:lpstr>
      <vt:lpstr>Presentación de PowerPoint</vt:lpstr>
      <vt:lpstr>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Ferritornillos S.A</dc:title>
  <dc:creator>estudiante de Liceo Compu-market</dc:creator>
  <cp:lastModifiedBy>estudiante de Liceo Compu-market</cp:lastModifiedBy>
  <cp:revision>5</cp:revision>
  <dcterms:created xsi:type="dcterms:W3CDTF">2017-08-15T20:11:33Z</dcterms:created>
  <dcterms:modified xsi:type="dcterms:W3CDTF">2017-08-15T20:52:12Z</dcterms:modified>
</cp:coreProperties>
</file>