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GT"/>
        </a:p>
      </c:txPr>
    </c:title>
    <c:autoTitleDeleted val="0"/>
    <c:plotArea>
      <c:layout/>
      <c:pieChart>
        <c:varyColors val="1"/>
        <c:ser>
          <c:idx val="0"/>
          <c:order val="0"/>
          <c:tx>
            <c:strRef>
              <c:f>Hoja1!$B$1</c:f>
              <c:strCache>
                <c:ptCount val="1"/>
                <c:pt idx="0">
                  <c:v>Mantenimiento</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cat>
            <c:strRef>
              <c:f>Hoja1!$A$2:$A$5</c:f>
              <c:strCache>
                <c:ptCount val="3"/>
                <c:pt idx="0">
                  <c:v>preventivo</c:v>
                </c:pt>
                <c:pt idx="1">
                  <c:v>colectivo</c:v>
                </c:pt>
                <c:pt idx="2">
                  <c:v>predictivo</c:v>
                </c:pt>
              </c:strCache>
            </c:strRef>
          </c:cat>
          <c:val>
            <c:numRef>
              <c:f>Hoja1!$B$2:$B$5</c:f>
              <c:numCache>
                <c:formatCode>General</c:formatCode>
                <c:ptCount val="4"/>
                <c:pt idx="0">
                  <c:v>8.1999999999999993</c:v>
                </c:pt>
                <c:pt idx="1">
                  <c:v>3.2</c:v>
                </c:pt>
                <c:pt idx="2">
                  <c:v>1.4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G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17DC0-CA28-4CDE-A05D-E6D3E38BF7CE}" type="doc">
      <dgm:prSet loTypeId="urn:microsoft.com/office/officeart/2005/8/layout/gear1" loCatId="relationship" qsTypeId="urn:microsoft.com/office/officeart/2005/8/quickstyle/simple1" qsCatId="simple" csTypeId="urn:microsoft.com/office/officeart/2005/8/colors/accent1_2" csCatId="accent1" phldr="1"/>
      <dgm:spPr/>
    </dgm:pt>
    <dgm:pt modelId="{36798AC3-164C-4891-963D-2D6D92566647}">
      <dgm:prSet phldrT="[Texto]"/>
      <dgm:spPr/>
      <dgm:t>
        <a:bodyPr/>
        <a:lstStyle/>
        <a:p>
          <a:r>
            <a:rPr lang="es-GT" dirty="0" smtClean="0"/>
            <a:t>correctivo</a:t>
          </a:r>
          <a:endParaRPr lang="es-GT" dirty="0"/>
        </a:p>
      </dgm:t>
    </dgm:pt>
    <dgm:pt modelId="{F815D99D-2344-4784-8337-B5258270B87A}" type="parTrans" cxnId="{F0030544-34FA-408A-93B9-CB79E1F3008C}">
      <dgm:prSet/>
      <dgm:spPr/>
      <dgm:t>
        <a:bodyPr/>
        <a:lstStyle/>
        <a:p>
          <a:endParaRPr lang="es-GT"/>
        </a:p>
      </dgm:t>
    </dgm:pt>
    <dgm:pt modelId="{AAC49701-57C8-49B6-ABAE-8DD20A59AA08}" type="sibTrans" cxnId="{F0030544-34FA-408A-93B9-CB79E1F3008C}">
      <dgm:prSet/>
      <dgm:spPr/>
      <dgm:t>
        <a:bodyPr/>
        <a:lstStyle/>
        <a:p>
          <a:endParaRPr lang="es-GT"/>
        </a:p>
      </dgm:t>
    </dgm:pt>
    <dgm:pt modelId="{F8BF7D23-0D79-486A-8BE0-3AE4CC1FF028}">
      <dgm:prSet phldrT="[Texto]"/>
      <dgm:spPr/>
      <dgm:t>
        <a:bodyPr/>
        <a:lstStyle/>
        <a:p>
          <a:r>
            <a:rPr lang="es-GT" dirty="0" smtClean="0"/>
            <a:t>Predictivo</a:t>
          </a:r>
          <a:endParaRPr lang="es-GT" dirty="0"/>
        </a:p>
      </dgm:t>
    </dgm:pt>
    <dgm:pt modelId="{8C46E38F-E4EB-45D5-916D-E6DDDDF4B5C0}" type="parTrans" cxnId="{FA8056A5-8B39-4436-B2F5-0EA0EB2CE846}">
      <dgm:prSet/>
      <dgm:spPr/>
      <dgm:t>
        <a:bodyPr/>
        <a:lstStyle/>
        <a:p>
          <a:endParaRPr lang="es-GT"/>
        </a:p>
      </dgm:t>
    </dgm:pt>
    <dgm:pt modelId="{9A0AFCED-2507-4E18-8914-47DB03EBA2BE}" type="sibTrans" cxnId="{FA8056A5-8B39-4436-B2F5-0EA0EB2CE846}">
      <dgm:prSet/>
      <dgm:spPr/>
      <dgm:t>
        <a:bodyPr/>
        <a:lstStyle/>
        <a:p>
          <a:endParaRPr lang="es-GT"/>
        </a:p>
      </dgm:t>
    </dgm:pt>
    <dgm:pt modelId="{3AD9409B-9834-407A-A88E-01B714C7A754}">
      <dgm:prSet phldrT="[Texto]" custT="1"/>
      <dgm:spPr/>
      <dgm:t>
        <a:bodyPr/>
        <a:lstStyle/>
        <a:p>
          <a:r>
            <a:rPr lang="es-GT" sz="1800" dirty="0" smtClean="0"/>
            <a:t>preventivo</a:t>
          </a:r>
          <a:endParaRPr lang="es-GT" sz="1800" dirty="0"/>
        </a:p>
      </dgm:t>
    </dgm:pt>
    <dgm:pt modelId="{B09441E1-0A5A-497A-B47E-38A049CD43CA}" type="parTrans" cxnId="{A8672167-84B5-4DE2-9386-44142FDDA8C5}">
      <dgm:prSet/>
      <dgm:spPr/>
      <dgm:t>
        <a:bodyPr/>
        <a:lstStyle/>
        <a:p>
          <a:endParaRPr lang="es-GT"/>
        </a:p>
      </dgm:t>
    </dgm:pt>
    <dgm:pt modelId="{B30FEE62-3A5D-4024-B956-12B6F5807003}" type="sibTrans" cxnId="{A8672167-84B5-4DE2-9386-44142FDDA8C5}">
      <dgm:prSet/>
      <dgm:spPr/>
      <dgm:t>
        <a:bodyPr/>
        <a:lstStyle/>
        <a:p>
          <a:endParaRPr lang="es-GT"/>
        </a:p>
      </dgm:t>
    </dgm:pt>
    <dgm:pt modelId="{AC818BE7-7D54-46AB-B3CF-8030E48659DA}" type="pres">
      <dgm:prSet presAssocID="{43517DC0-CA28-4CDE-A05D-E6D3E38BF7CE}" presName="composite" presStyleCnt="0">
        <dgm:presLayoutVars>
          <dgm:chMax val="3"/>
          <dgm:animLvl val="lvl"/>
          <dgm:resizeHandles val="exact"/>
        </dgm:presLayoutVars>
      </dgm:prSet>
      <dgm:spPr/>
    </dgm:pt>
    <dgm:pt modelId="{807C9337-773B-4313-94D3-735D251B1F43}" type="pres">
      <dgm:prSet presAssocID="{36798AC3-164C-4891-963D-2D6D92566647}" presName="gear1" presStyleLbl="node1" presStyleIdx="0" presStyleCnt="3" custScaleX="108576" custScaleY="114593">
        <dgm:presLayoutVars>
          <dgm:chMax val="1"/>
          <dgm:bulletEnabled val="1"/>
        </dgm:presLayoutVars>
      </dgm:prSet>
      <dgm:spPr/>
    </dgm:pt>
    <dgm:pt modelId="{7F89BB99-8F74-4D8E-804C-4024083528ED}" type="pres">
      <dgm:prSet presAssocID="{36798AC3-164C-4891-963D-2D6D92566647}" presName="gear1srcNode" presStyleLbl="node1" presStyleIdx="0" presStyleCnt="3"/>
      <dgm:spPr/>
    </dgm:pt>
    <dgm:pt modelId="{0822D414-1EB2-4A8D-815C-94D04A7D6616}" type="pres">
      <dgm:prSet presAssocID="{36798AC3-164C-4891-963D-2D6D92566647}" presName="gear1dstNode" presStyleLbl="node1" presStyleIdx="0" presStyleCnt="3"/>
      <dgm:spPr/>
    </dgm:pt>
    <dgm:pt modelId="{4FC96BBC-CA23-49A1-A8FC-65682C52F45A}" type="pres">
      <dgm:prSet presAssocID="{F8BF7D23-0D79-486A-8BE0-3AE4CC1FF028}" presName="gear2" presStyleLbl="node1" presStyleIdx="1" presStyleCnt="3" custScaleX="117044" custScaleY="129562">
        <dgm:presLayoutVars>
          <dgm:chMax val="1"/>
          <dgm:bulletEnabled val="1"/>
        </dgm:presLayoutVars>
      </dgm:prSet>
      <dgm:spPr/>
      <dgm:t>
        <a:bodyPr/>
        <a:lstStyle/>
        <a:p>
          <a:endParaRPr lang="es-GT"/>
        </a:p>
      </dgm:t>
    </dgm:pt>
    <dgm:pt modelId="{11C60E93-A05C-4EEF-A110-9AE07CD411A2}" type="pres">
      <dgm:prSet presAssocID="{F8BF7D23-0D79-486A-8BE0-3AE4CC1FF028}" presName="gear2srcNode" presStyleLbl="node1" presStyleIdx="1" presStyleCnt="3"/>
      <dgm:spPr/>
    </dgm:pt>
    <dgm:pt modelId="{52AA68B3-AF2D-4C19-951B-3DED8FCB1EE5}" type="pres">
      <dgm:prSet presAssocID="{F8BF7D23-0D79-486A-8BE0-3AE4CC1FF028}" presName="gear2dstNode" presStyleLbl="node1" presStyleIdx="1" presStyleCnt="3"/>
      <dgm:spPr/>
    </dgm:pt>
    <dgm:pt modelId="{2AA84541-94BD-48F0-8C97-B221D1901416}" type="pres">
      <dgm:prSet presAssocID="{3AD9409B-9834-407A-A88E-01B714C7A754}" presName="gear3" presStyleLbl="node1" presStyleIdx="2" presStyleCnt="3" custScaleX="154670" custScaleY="137313"/>
      <dgm:spPr/>
      <dgm:t>
        <a:bodyPr/>
        <a:lstStyle/>
        <a:p>
          <a:endParaRPr lang="es-GT"/>
        </a:p>
      </dgm:t>
    </dgm:pt>
    <dgm:pt modelId="{4AC118F7-ACED-4FE4-8269-C60CF9F3EF65}" type="pres">
      <dgm:prSet presAssocID="{3AD9409B-9834-407A-A88E-01B714C7A754}" presName="gear3tx" presStyleLbl="node1" presStyleIdx="2" presStyleCnt="3">
        <dgm:presLayoutVars>
          <dgm:chMax val="1"/>
          <dgm:bulletEnabled val="1"/>
        </dgm:presLayoutVars>
      </dgm:prSet>
      <dgm:spPr/>
      <dgm:t>
        <a:bodyPr/>
        <a:lstStyle/>
        <a:p>
          <a:endParaRPr lang="es-GT"/>
        </a:p>
      </dgm:t>
    </dgm:pt>
    <dgm:pt modelId="{3FF45312-9CCD-4D20-AA5D-973D5773F0AD}" type="pres">
      <dgm:prSet presAssocID="{3AD9409B-9834-407A-A88E-01B714C7A754}" presName="gear3srcNode" presStyleLbl="node1" presStyleIdx="2" presStyleCnt="3"/>
      <dgm:spPr/>
    </dgm:pt>
    <dgm:pt modelId="{8A106DBE-79DE-49C1-838A-33A4D5DAD416}" type="pres">
      <dgm:prSet presAssocID="{3AD9409B-9834-407A-A88E-01B714C7A754}" presName="gear3dstNode" presStyleLbl="node1" presStyleIdx="2" presStyleCnt="3"/>
      <dgm:spPr/>
    </dgm:pt>
    <dgm:pt modelId="{82947CF3-1DA4-4CD9-A617-60D5A4C36BE5}" type="pres">
      <dgm:prSet presAssocID="{AAC49701-57C8-49B6-ABAE-8DD20A59AA08}" presName="connector1" presStyleLbl="sibTrans2D1" presStyleIdx="0" presStyleCnt="3"/>
      <dgm:spPr/>
    </dgm:pt>
    <dgm:pt modelId="{65437857-6344-4162-967A-F152BB8B2949}" type="pres">
      <dgm:prSet presAssocID="{9A0AFCED-2507-4E18-8914-47DB03EBA2BE}" presName="connector2" presStyleLbl="sibTrans2D1" presStyleIdx="1" presStyleCnt="3"/>
      <dgm:spPr/>
    </dgm:pt>
    <dgm:pt modelId="{4FE57602-3E4F-4E98-98F0-129007A49FE4}" type="pres">
      <dgm:prSet presAssocID="{B30FEE62-3A5D-4024-B956-12B6F5807003}" presName="connector3" presStyleLbl="sibTrans2D1" presStyleIdx="2" presStyleCnt="3" custScaleX="120820" custScaleY="102829"/>
      <dgm:spPr/>
    </dgm:pt>
  </dgm:ptLst>
  <dgm:cxnLst>
    <dgm:cxn modelId="{F146BA2C-5677-4A56-B6C6-85A2E4A21F06}" type="presOf" srcId="{B30FEE62-3A5D-4024-B956-12B6F5807003}" destId="{4FE57602-3E4F-4E98-98F0-129007A49FE4}" srcOrd="0" destOrd="0" presId="urn:microsoft.com/office/officeart/2005/8/layout/gear1"/>
    <dgm:cxn modelId="{17E4B0BC-C697-4A5A-9901-475D632B68D2}" type="presOf" srcId="{3AD9409B-9834-407A-A88E-01B714C7A754}" destId="{2AA84541-94BD-48F0-8C97-B221D1901416}" srcOrd="0" destOrd="0" presId="urn:microsoft.com/office/officeart/2005/8/layout/gear1"/>
    <dgm:cxn modelId="{0C8B25E0-18ED-4107-95DF-48AD002E98EF}" type="presOf" srcId="{F8BF7D23-0D79-486A-8BE0-3AE4CC1FF028}" destId="{4FC96BBC-CA23-49A1-A8FC-65682C52F45A}" srcOrd="0" destOrd="0" presId="urn:microsoft.com/office/officeart/2005/8/layout/gear1"/>
    <dgm:cxn modelId="{874C359F-2537-403B-A3A9-31F19883732F}" type="presOf" srcId="{36798AC3-164C-4891-963D-2D6D92566647}" destId="{807C9337-773B-4313-94D3-735D251B1F43}" srcOrd="0" destOrd="0" presId="urn:microsoft.com/office/officeart/2005/8/layout/gear1"/>
    <dgm:cxn modelId="{A8672167-84B5-4DE2-9386-44142FDDA8C5}" srcId="{43517DC0-CA28-4CDE-A05D-E6D3E38BF7CE}" destId="{3AD9409B-9834-407A-A88E-01B714C7A754}" srcOrd="2" destOrd="0" parTransId="{B09441E1-0A5A-497A-B47E-38A049CD43CA}" sibTransId="{B30FEE62-3A5D-4024-B956-12B6F5807003}"/>
    <dgm:cxn modelId="{FA8056A5-8B39-4436-B2F5-0EA0EB2CE846}" srcId="{43517DC0-CA28-4CDE-A05D-E6D3E38BF7CE}" destId="{F8BF7D23-0D79-486A-8BE0-3AE4CC1FF028}" srcOrd="1" destOrd="0" parTransId="{8C46E38F-E4EB-45D5-916D-E6DDDDF4B5C0}" sibTransId="{9A0AFCED-2507-4E18-8914-47DB03EBA2BE}"/>
    <dgm:cxn modelId="{0306DA3B-C5BC-4305-AF46-D9517EBA7E6D}" type="presOf" srcId="{AAC49701-57C8-49B6-ABAE-8DD20A59AA08}" destId="{82947CF3-1DA4-4CD9-A617-60D5A4C36BE5}" srcOrd="0" destOrd="0" presId="urn:microsoft.com/office/officeart/2005/8/layout/gear1"/>
    <dgm:cxn modelId="{936E4AA3-CFEC-4F6B-B5E9-97EB5CAEE26E}" type="presOf" srcId="{3AD9409B-9834-407A-A88E-01B714C7A754}" destId="{3FF45312-9CCD-4D20-AA5D-973D5773F0AD}" srcOrd="2" destOrd="0" presId="urn:microsoft.com/office/officeart/2005/8/layout/gear1"/>
    <dgm:cxn modelId="{26180A72-BE94-4BBD-9F7F-267BAE00B7A6}" type="presOf" srcId="{36798AC3-164C-4891-963D-2D6D92566647}" destId="{0822D414-1EB2-4A8D-815C-94D04A7D6616}" srcOrd="2" destOrd="0" presId="urn:microsoft.com/office/officeart/2005/8/layout/gear1"/>
    <dgm:cxn modelId="{FE961AD2-DA7A-4E63-A6EA-90F517A7CAE8}" type="presOf" srcId="{3AD9409B-9834-407A-A88E-01B714C7A754}" destId="{4AC118F7-ACED-4FE4-8269-C60CF9F3EF65}" srcOrd="1" destOrd="0" presId="urn:microsoft.com/office/officeart/2005/8/layout/gear1"/>
    <dgm:cxn modelId="{2CD62A1A-8BDA-46F1-B874-2B9968B40290}" type="presOf" srcId="{36798AC3-164C-4891-963D-2D6D92566647}" destId="{7F89BB99-8F74-4D8E-804C-4024083528ED}" srcOrd="1" destOrd="0" presId="urn:microsoft.com/office/officeart/2005/8/layout/gear1"/>
    <dgm:cxn modelId="{E1263283-57B7-4F7E-8CF6-FEB0EF553649}" type="presOf" srcId="{3AD9409B-9834-407A-A88E-01B714C7A754}" destId="{8A106DBE-79DE-49C1-838A-33A4D5DAD416}" srcOrd="3" destOrd="0" presId="urn:microsoft.com/office/officeart/2005/8/layout/gear1"/>
    <dgm:cxn modelId="{563EEFA1-C117-433A-A160-BC32F5819AAE}" type="presOf" srcId="{43517DC0-CA28-4CDE-A05D-E6D3E38BF7CE}" destId="{AC818BE7-7D54-46AB-B3CF-8030E48659DA}" srcOrd="0" destOrd="0" presId="urn:microsoft.com/office/officeart/2005/8/layout/gear1"/>
    <dgm:cxn modelId="{22447702-B9DA-49B5-8D25-C06C869D1696}" type="presOf" srcId="{9A0AFCED-2507-4E18-8914-47DB03EBA2BE}" destId="{65437857-6344-4162-967A-F152BB8B2949}" srcOrd="0" destOrd="0" presId="urn:microsoft.com/office/officeart/2005/8/layout/gear1"/>
    <dgm:cxn modelId="{C48B0A47-688C-4160-88A7-C89C6CDB1038}" type="presOf" srcId="{F8BF7D23-0D79-486A-8BE0-3AE4CC1FF028}" destId="{52AA68B3-AF2D-4C19-951B-3DED8FCB1EE5}" srcOrd="2" destOrd="0" presId="urn:microsoft.com/office/officeart/2005/8/layout/gear1"/>
    <dgm:cxn modelId="{B7B43DB0-D8DF-4750-B189-C3BA6AD2B746}" type="presOf" srcId="{F8BF7D23-0D79-486A-8BE0-3AE4CC1FF028}" destId="{11C60E93-A05C-4EEF-A110-9AE07CD411A2}" srcOrd="1" destOrd="0" presId="urn:microsoft.com/office/officeart/2005/8/layout/gear1"/>
    <dgm:cxn modelId="{F0030544-34FA-408A-93B9-CB79E1F3008C}" srcId="{43517DC0-CA28-4CDE-A05D-E6D3E38BF7CE}" destId="{36798AC3-164C-4891-963D-2D6D92566647}" srcOrd="0" destOrd="0" parTransId="{F815D99D-2344-4784-8337-B5258270B87A}" sibTransId="{AAC49701-57C8-49B6-ABAE-8DD20A59AA08}"/>
    <dgm:cxn modelId="{73265846-10F3-4219-B953-628B06A61370}" type="presParOf" srcId="{AC818BE7-7D54-46AB-B3CF-8030E48659DA}" destId="{807C9337-773B-4313-94D3-735D251B1F43}" srcOrd="0" destOrd="0" presId="urn:microsoft.com/office/officeart/2005/8/layout/gear1"/>
    <dgm:cxn modelId="{8E88328E-EF3A-410E-8F4E-3ED508D7EDB4}" type="presParOf" srcId="{AC818BE7-7D54-46AB-B3CF-8030E48659DA}" destId="{7F89BB99-8F74-4D8E-804C-4024083528ED}" srcOrd="1" destOrd="0" presId="urn:microsoft.com/office/officeart/2005/8/layout/gear1"/>
    <dgm:cxn modelId="{96734840-D0EA-49B5-837A-6AFB897491AD}" type="presParOf" srcId="{AC818BE7-7D54-46AB-B3CF-8030E48659DA}" destId="{0822D414-1EB2-4A8D-815C-94D04A7D6616}" srcOrd="2" destOrd="0" presId="urn:microsoft.com/office/officeart/2005/8/layout/gear1"/>
    <dgm:cxn modelId="{720230FA-CAAB-4640-98AB-421A9DBA2C42}" type="presParOf" srcId="{AC818BE7-7D54-46AB-B3CF-8030E48659DA}" destId="{4FC96BBC-CA23-49A1-A8FC-65682C52F45A}" srcOrd="3" destOrd="0" presId="urn:microsoft.com/office/officeart/2005/8/layout/gear1"/>
    <dgm:cxn modelId="{90E998C3-524A-4481-AF52-4916885A0B95}" type="presParOf" srcId="{AC818BE7-7D54-46AB-B3CF-8030E48659DA}" destId="{11C60E93-A05C-4EEF-A110-9AE07CD411A2}" srcOrd="4" destOrd="0" presId="urn:microsoft.com/office/officeart/2005/8/layout/gear1"/>
    <dgm:cxn modelId="{07D6D93F-3F69-45CE-ABF5-7763B209CC77}" type="presParOf" srcId="{AC818BE7-7D54-46AB-B3CF-8030E48659DA}" destId="{52AA68B3-AF2D-4C19-951B-3DED8FCB1EE5}" srcOrd="5" destOrd="0" presId="urn:microsoft.com/office/officeart/2005/8/layout/gear1"/>
    <dgm:cxn modelId="{8260208B-6587-42CB-85B7-481789184FE3}" type="presParOf" srcId="{AC818BE7-7D54-46AB-B3CF-8030E48659DA}" destId="{2AA84541-94BD-48F0-8C97-B221D1901416}" srcOrd="6" destOrd="0" presId="urn:microsoft.com/office/officeart/2005/8/layout/gear1"/>
    <dgm:cxn modelId="{3B9F4551-E981-40A2-990E-467C9EAD5A0F}" type="presParOf" srcId="{AC818BE7-7D54-46AB-B3CF-8030E48659DA}" destId="{4AC118F7-ACED-4FE4-8269-C60CF9F3EF65}" srcOrd="7" destOrd="0" presId="urn:microsoft.com/office/officeart/2005/8/layout/gear1"/>
    <dgm:cxn modelId="{FC339CDC-240D-4BBF-A13F-E2BA259CE78C}" type="presParOf" srcId="{AC818BE7-7D54-46AB-B3CF-8030E48659DA}" destId="{3FF45312-9CCD-4D20-AA5D-973D5773F0AD}" srcOrd="8" destOrd="0" presId="urn:microsoft.com/office/officeart/2005/8/layout/gear1"/>
    <dgm:cxn modelId="{53845C67-B224-4FD8-939C-6A6FE2B0CEE7}" type="presParOf" srcId="{AC818BE7-7D54-46AB-B3CF-8030E48659DA}" destId="{8A106DBE-79DE-49C1-838A-33A4D5DAD416}" srcOrd="9" destOrd="0" presId="urn:microsoft.com/office/officeart/2005/8/layout/gear1"/>
    <dgm:cxn modelId="{74D3FCDF-A024-4D60-A51B-3C6834641124}" type="presParOf" srcId="{AC818BE7-7D54-46AB-B3CF-8030E48659DA}" destId="{82947CF3-1DA4-4CD9-A617-60D5A4C36BE5}" srcOrd="10" destOrd="0" presId="urn:microsoft.com/office/officeart/2005/8/layout/gear1"/>
    <dgm:cxn modelId="{F2C68FBD-E117-4DFF-9945-1EEF852EB84C}" type="presParOf" srcId="{AC818BE7-7D54-46AB-B3CF-8030E48659DA}" destId="{65437857-6344-4162-967A-F152BB8B2949}" srcOrd="11" destOrd="0" presId="urn:microsoft.com/office/officeart/2005/8/layout/gear1"/>
    <dgm:cxn modelId="{7796E305-EE3A-4E83-BCE2-BF03DA182283}" type="presParOf" srcId="{AC818BE7-7D54-46AB-B3CF-8030E48659DA}" destId="{4FE57602-3E4F-4E98-98F0-129007A49FE4}"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0C631-5CBC-4D19-A2AA-C60A0D9CF110}"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s-GT"/>
        </a:p>
      </dgm:t>
    </dgm:pt>
    <dgm:pt modelId="{2A36A437-3F9B-4CDB-BE5E-163BCBFC9AB1}">
      <dgm:prSet phldrT="[Texto]">
        <dgm:style>
          <a:lnRef idx="1">
            <a:schemeClr val="accent2"/>
          </a:lnRef>
          <a:fillRef idx="2">
            <a:schemeClr val="accent2"/>
          </a:fillRef>
          <a:effectRef idx="1">
            <a:schemeClr val="accent2"/>
          </a:effectRef>
          <a:fontRef idx="minor">
            <a:schemeClr val="dk1"/>
          </a:fontRef>
        </dgm:style>
      </dgm:prSet>
      <dgm:spPr/>
      <dgm:t>
        <a:bodyPr/>
        <a:lstStyle/>
        <a:p>
          <a:r>
            <a:rPr lang="es-GT" dirty="0" smtClean="0"/>
            <a:t>Virus en el sistema</a:t>
          </a:r>
          <a:endParaRPr lang="es-GT" dirty="0"/>
        </a:p>
      </dgm:t>
    </dgm:pt>
    <dgm:pt modelId="{D55211A4-1F4C-4A4E-AE47-44AE5E5DC0DD}" type="parTrans" cxnId="{EC2CBFC7-45BE-4112-96A8-FE2A8BFBA1A0}">
      <dgm:prSet/>
      <dgm:spPr/>
      <dgm:t>
        <a:bodyPr/>
        <a:lstStyle/>
        <a:p>
          <a:endParaRPr lang="es-GT"/>
        </a:p>
      </dgm:t>
    </dgm:pt>
    <dgm:pt modelId="{93BC00C4-129A-4279-A732-202131418553}" type="sibTrans" cxnId="{EC2CBFC7-45BE-4112-96A8-FE2A8BFBA1A0}">
      <dgm:prSet/>
      <dgm:spPr/>
      <dgm:t>
        <a:bodyPr/>
        <a:lstStyle/>
        <a:p>
          <a:endParaRPr lang="es-GT"/>
        </a:p>
      </dgm:t>
    </dgm:pt>
    <dgm:pt modelId="{E49A4284-DFDD-47EA-B5C9-8E258E8782DF}">
      <dgm:prSet phldrT="[Texto]">
        <dgm:style>
          <a:lnRef idx="1">
            <a:schemeClr val="accent5"/>
          </a:lnRef>
          <a:fillRef idx="2">
            <a:schemeClr val="accent5"/>
          </a:fillRef>
          <a:effectRef idx="1">
            <a:schemeClr val="accent5"/>
          </a:effectRef>
          <a:fontRef idx="minor">
            <a:schemeClr val="dk1"/>
          </a:fontRef>
        </dgm:style>
      </dgm:prSet>
      <dgm:spPr/>
      <dgm:t>
        <a:bodyPr/>
        <a:lstStyle/>
        <a:p>
          <a:r>
            <a:rPr lang="es-GT" dirty="0" smtClean="0"/>
            <a:t>Mal manejo de sistema</a:t>
          </a:r>
          <a:endParaRPr lang="es-GT" dirty="0"/>
        </a:p>
      </dgm:t>
    </dgm:pt>
    <dgm:pt modelId="{5DADCF20-234B-4A7A-8F67-EDA0AF3F40D0}" type="parTrans" cxnId="{44D2F3C9-EE90-44C9-8521-5C0D05434641}">
      <dgm:prSet/>
      <dgm:spPr/>
      <dgm:t>
        <a:bodyPr/>
        <a:lstStyle/>
        <a:p>
          <a:endParaRPr lang="es-GT"/>
        </a:p>
      </dgm:t>
    </dgm:pt>
    <dgm:pt modelId="{5DE7D0D0-FE9D-4D5C-867D-5C22418F1304}" type="sibTrans" cxnId="{44D2F3C9-EE90-44C9-8521-5C0D05434641}">
      <dgm:prSet/>
      <dgm:spPr/>
      <dgm:t>
        <a:bodyPr/>
        <a:lstStyle/>
        <a:p>
          <a:endParaRPr lang="es-GT"/>
        </a:p>
      </dgm:t>
    </dgm:pt>
    <dgm:pt modelId="{7E514C44-C1AC-4D52-9D83-C4E6B08D4FBF}">
      <dgm:prSet phldrT="[Texto]">
        <dgm:style>
          <a:lnRef idx="1">
            <a:schemeClr val="accent3"/>
          </a:lnRef>
          <a:fillRef idx="2">
            <a:schemeClr val="accent3"/>
          </a:fillRef>
          <a:effectRef idx="1">
            <a:schemeClr val="accent3"/>
          </a:effectRef>
          <a:fontRef idx="minor">
            <a:schemeClr val="dk1"/>
          </a:fontRef>
        </dgm:style>
      </dgm:prSet>
      <dgm:spPr/>
      <dgm:t>
        <a:bodyPr/>
        <a:lstStyle/>
        <a:p>
          <a:r>
            <a:rPr lang="es-GT" dirty="0" smtClean="0"/>
            <a:t>Puede dañar algún cable o entrada</a:t>
          </a:r>
          <a:endParaRPr lang="es-GT" dirty="0"/>
        </a:p>
      </dgm:t>
    </dgm:pt>
    <dgm:pt modelId="{8952BAF1-4893-4EB7-9913-145B3EBA8D5F}" type="parTrans" cxnId="{306E42F8-77E1-4891-960D-A25C25F3B7B3}">
      <dgm:prSet/>
      <dgm:spPr/>
      <dgm:t>
        <a:bodyPr/>
        <a:lstStyle/>
        <a:p>
          <a:endParaRPr lang="es-GT"/>
        </a:p>
      </dgm:t>
    </dgm:pt>
    <dgm:pt modelId="{40FC1290-F033-43EE-B498-1D3D257EACE7}" type="sibTrans" cxnId="{306E42F8-77E1-4891-960D-A25C25F3B7B3}">
      <dgm:prSet/>
      <dgm:spPr/>
      <dgm:t>
        <a:bodyPr/>
        <a:lstStyle/>
        <a:p>
          <a:endParaRPr lang="es-GT"/>
        </a:p>
      </dgm:t>
    </dgm:pt>
    <dgm:pt modelId="{3FB67EAF-2DF5-4808-9F4F-511156F88066}">
      <dgm:prSet phldrT="[Texto]">
        <dgm:style>
          <a:lnRef idx="1">
            <a:schemeClr val="accent4"/>
          </a:lnRef>
          <a:fillRef idx="2">
            <a:schemeClr val="accent4"/>
          </a:fillRef>
          <a:effectRef idx="1">
            <a:schemeClr val="accent4"/>
          </a:effectRef>
          <a:fontRef idx="minor">
            <a:schemeClr val="dk1"/>
          </a:fontRef>
        </dgm:style>
      </dgm:prSet>
      <dgm:spPr/>
      <dgm:t>
        <a:bodyPr/>
        <a:lstStyle/>
        <a:p>
          <a:r>
            <a:rPr lang="es-GT" dirty="0" smtClean="0"/>
            <a:t>Mucho polvo </a:t>
          </a:r>
          <a:endParaRPr lang="es-GT" dirty="0"/>
        </a:p>
      </dgm:t>
    </dgm:pt>
    <dgm:pt modelId="{66566709-2C62-4518-933C-206B074A8900}" type="parTrans" cxnId="{F153297D-7F9A-4A12-BAD9-DE3430D0EA41}">
      <dgm:prSet/>
      <dgm:spPr/>
      <dgm:t>
        <a:bodyPr/>
        <a:lstStyle/>
        <a:p>
          <a:endParaRPr lang="es-GT"/>
        </a:p>
      </dgm:t>
    </dgm:pt>
    <dgm:pt modelId="{F5C69CCD-75F6-4459-A4B3-1C808840611E}" type="sibTrans" cxnId="{F153297D-7F9A-4A12-BAD9-DE3430D0EA41}">
      <dgm:prSet/>
      <dgm:spPr/>
      <dgm:t>
        <a:bodyPr/>
        <a:lstStyle/>
        <a:p>
          <a:endParaRPr lang="es-GT"/>
        </a:p>
      </dgm:t>
    </dgm:pt>
    <dgm:pt modelId="{2729A4C0-9481-4362-86C4-E7153F64E553}">
      <dgm:prSet phldrT="[Texto]">
        <dgm:style>
          <a:lnRef idx="1">
            <a:schemeClr val="accent1"/>
          </a:lnRef>
          <a:fillRef idx="2">
            <a:schemeClr val="accent1"/>
          </a:fillRef>
          <a:effectRef idx="1">
            <a:schemeClr val="accent1"/>
          </a:effectRef>
          <a:fontRef idx="minor">
            <a:schemeClr val="dk1"/>
          </a:fontRef>
        </dgm:style>
      </dgm:prSet>
      <dgm:spPr/>
      <dgm:t>
        <a:bodyPr/>
        <a:lstStyle/>
        <a:p>
          <a:r>
            <a:rPr lang="es-GT" dirty="0" smtClean="0"/>
            <a:t>Bloqueo inmediato</a:t>
          </a:r>
          <a:endParaRPr lang="es-GT" dirty="0"/>
        </a:p>
      </dgm:t>
    </dgm:pt>
    <dgm:pt modelId="{FBF896D8-2D74-46A4-8CFB-3084B129608F}" type="parTrans" cxnId="{52A60BDD-FEF1-4987-8BD3-0E1EF8220582}">
      <dgm:prSet/>
      <dgm:spPr/>
      <dgm:t>
        <a:bodyPr/>
        <a:lstStyle/>
        <a:p>
          <a:endParaRPr lang="es-GT"/>
        </a:p>
      </dgm:t>
    </dgm:pt>
    <dgm:pt modelId="{1364BB82-46FE-4D6C-88BD-BE399E627C23}" type="sibTrans" cxnId="{52A60BDD-FEF1-4987-8BD3-0E1EF8220582}">
      <dgm:prSet/>
      <dgm:spPr/>
      <dgm:t>
        <a:bodyPr/>
        <a:lstStyle/>
        <a:p>
          <a:endParaRPr lang="es-GT"/>
        </a:p>
      </dgm:t>
    </dgm:pt>
    <dgm:pt modelId="{78A79EB6-909A-4B1C-9223-8200A283AC27}" type="pres">
      <dgm:prSet presAssocID="{CC50C631-5CBC-4D19-A2AA-C60A0D9CF110}" presName="Name0" presStyleCnt="0">
        <dgm:presLayoutVars>
          <dgm:dir/>
          <dgm:resizeHandles val="exact"/>
        </dgm:presLayoutVars>
      </dgm:prSet>
      <dgm:spPr/>
    </dgm:pt>
    <dgm:pt modelId="{4FCC8453-52C3-4248-82F4-024012D5682D}" type="pres">
      <dgm:prSet presAssocID="{2A36A437-3F9B-4CDB-BE5E-163BCBFC9AB1}" presName="node" presStyleLbl="node1" presStyleIdx="0" presStyleCnt="5">
        <dgm:presLayoutVars>
          <dgm:bulletEnabled val="1"/>
        </dgm:presLayoutVars>
      </dgm:prSet>
      <dgm:spPr/>
    </dgm:pt>
    <dgm:pt modelId="{554B2628-E1C3-48C5-A4E0-9379BD20BC8C}" type="pres">
      <dgm:prSet presAssocID="{93BC00C4-129A-4279-A732-202131418553}" presName="sibTrans" presStyleLbl="sibTrans1D1" presStyleIdx="0" presStyleCnt="4"/>
      <dgm:spPr/>
    </dgm:pt>
    <dgm:pt modelId="{D1AB4A7B-A89B-49EE-90FD-1E1DB523E439}" type="pres">
      <dgm:prSet presAssocID="{93BC00C4-129A-4279-A732-202131418553}" presName="connectorText" presStyleLbl="sibTrans1D1" presStyleIdx="0" presStyleCnt="4"/>
      <dgm:spPr/>
    </dgm:pt>
    <dgm:pt modelId="{1CE83505-5C4F-41F2-B140-5BE1A86B19B7}" type="pres">
      <dgm:prSet presAssocID="{E49A4284-DFDD-47EA-B5C9-8E258E8782DF}" presName="node" presStyleLbl="node1" presStyleIdx="1" presStyleCnt="5">
        <dgm:presLayoutVars>
          <dgm:bulletEnabled val="1"/>
        </dgm:presLayoutVars>
      </dgm:prSet>
      <dgm:spPr/>
    </dgm:pt>
    <dgm:pt modelId="{A0EA046B-773B-4043-A0CC-1489138F445C}" type="pres">
      <dgm:prSet presAssocID="{5DE7D0D0-FE9D-4D5C-867D-5C22418F1304}" presName="sibTrans" presStyleLbl="sibTrans1D1" presStyleIdx="1" presStyleCnt="4"/>
      <dgm:spPr/>
    </dgm:pt>
    <dgm:pt modelId="{8E3D2B67-E4F2-49F0-BD84-AE2796A1D780}" type="pres">
      <dgm:prSet presAssocID="{5DE7D0D0-FE9D-4D5C-867D-5C22418F1304}" presName="connectorText" presStyleLbl="sibTrans1D1" presStyleIdx="1" presStyleCnt="4"/>
      <dgm:spPr/>
    </dgm:pt>
    <dgm:pt modelId="{3069D5D9-C39B-4444-85DD-53288FD04FE5}" type="pres">
      <dgm:prSet presAssocID="{7E514C44-C1AC-4D52-9D83-C4E6B08D4FBF}" presName="node" presStyleLbl="node1" presStyleIdx="2" presStyleCnt="5">
        <dgm:presLayoutVars>
          <dgm:bulletEnabled val="1"/>
        </dgm:presLayoutVars>
      </dgm:prSet>
      <dgm:spPr/>
    </dgm:pt>
    <dgm:pt modelId="{D1D66E29-F293-4A0C-88D5-D802207C34EF}" type="pres">
      <dgm:prSet presAssocID="{40FC1290-F033-43EE-B498-1D3D257EACE7}" presName="sibTrans" presStyleLbl="sibTrans1D1" presStyleIdx="2" presStyleCnt="4"/>
      <dgm:spPr/>
    </dgm:pt>
    <dgm:pt modelId="{162C6B97-6DBD-482D-A8EB-7D961897410A}" type="pres">
      <dgm:prSet presAssocID="{40FC1290-F033-43EE-B498-1D3D257EACE7}" presName="connectorText" presStyleLbl="sibTrans1D1" presStyleIdx="2" presStyleCnt="4"/>
      <dgm:spPr/>
    </dgm:pt>
    <dgm:pt modelId="{599E8B07-1EE0-4253-82F1-E4E498D439BC}" type="pres">
      <dgm:prSet presAssocID="{3FB67EAF-2DF5-4808-9F4F-511156F88066}" presName="node" presStyleLbl="node1" presStyleIdx="3" presStyleCnt="5">
        <dgm:presLayoutVars>
          <dgm:bulletEnabled val="1"/>
        </dgm:presLayoutVars>
      </dgm:prSet>
      <dgm:spPr/>
    </dgm:pt>
    <dgm:pt modelId="{7A04D7D9-E8AA-4CA4-AF6D-8833C7C8C6D1}" type="pres">
      <dgm:prSet presAssocID="{F5C69CCD-75F6-4459-A4B3-1C808840611E}" presName="sibTrans" presStyleLbl="sibTrans1D1" presStyleIdx="3" presStyleCnt="4"/>
      <dgm:spPr/>
    </dgm:pt>
    <dgm:pt modelId="{8DF1A3A7-4235-4367-B97A-2D1BD9ED0897}" type="pres">
      <dgm:prSet presAssocID="{F5C69CCD-75F6-4459-A4B3-1C808840611E}" presName="connectorText" presStyleLbl="sibTrans1D1" presStyleIdx="3" presStyleCnt="4"/>
      <dgm:spPr/>
    </dgm:pt>
    <dgm:pt modelId="{89F3BC13-782E-48E4-99F4-A152EAEEE171}" type="pres">
      <dgm:prSet presAssocID="{2729A4C0-9481-4362-86C4-E7153F64E553}" presName="node" presStyleLbl="node1" presStyleIdx="4" presStyleCnt="5">
        <dgm:presLayoutVars>
          <dgm:bulletEnabled val="1"/>
        </dgm:presLayoutVars>
      </dgm:prSet>
      <dgm:spPr/>
    </dgm:pt>
  </dgm:ptLst>
  <dgm:cxnLst>
    <dgm:cxn modelId="{306E42F8-77E1-4891-960D-A25C25F3B7B3}" srcId="{CC50C631-5CBC-4D19-A2AA-C60A0D9CF110}" destId="{7E514C44-C1AC-4D52-9D83-C4E6B08D4FBF}" srcOrd="2" destOrd="0" parTransId="{8952BAF1-4893-4EB7-9913-145B3EBA8D5F}" sibTransId="{40FC1290-F033-43EE-B498-1D3D257EACE7}"/>
    <dgm:cxn modelId="{D0AF82CA-49EC-4803-ABEA-F427131FEB91}" type="presOf" srcId="{F5C69CCD-75F6-4459-A4B3-1C808840611E}" destId="{8DF1A3A7-4235-4367-B97A-2D1BD9ED0897}" srcOrd="1" destOrd="0" presId="urn:microsoft.com/office/officeart/2005/8/layout/bProcess3"/>
    <dgm:cxn modelId="{F16562E1-E429-4E9C-81AA-66129A1A2656}" type="presOf" srcId="{2729A4C0-9481-4362-86C4-E7153F64E553}" destId="{89F3BC13-782E-48E4-99F4-A152EAEEE171}" srcOrd="0" destOrd="0" presId="urn:microsoft.com/office/officeart/2005/8/layout/bProcess3"/>
    <dgm:cxn modelId="{B757F69D-9081-4551-BD38-E981E197EC32}" type="presOf" srcId="{93BC00C4-129A-4279-A732-202131418553}" destId="{D1AB4A7B-A89B-49EE-90FD-1E1DB523E439}" srcOrd="1" destOrd="0" presId="urn:microsoft.com/office/officeart/2005/8/layout/bProcess3"/>
    <dgm:cxn modelId="{44D2F3C9-EE90-44C9-8521-5C0D05434641}" srcId="{CC50C631-5CBC-4D19-A2AA-C60A0D9CF110}" destId="{E49A4284-DFDD-47EA-B5C9-8E258E8782DF}" srcOrd="1" destOrd="0" parTransId="{5DADCF20-234B-4A7A-8F67-EDA0AF3F40D0}" sibTransId="{5DE7D0D0-FE9D-4D5C-867D-5C22418F1304}"/>
    <dgm:cxn modelId="{8BCB8569-ADC5-4053-9C90-6FC6316F0FD3}" type="presOf" srcId="{2A36A437-3F9B-4CDB-BE5E-163BCBFC9AB1}" destId="{4FCC8453-52C3-4248-82F4-024012D5682D}" srcOrd="0" destOrd="0" presId="urn:microsoft.com/office/officeart/2005/8/layout/bProcess3"/>
    <dgm:cxn modelId="{0ED445BD-0A83-42EA-A2B1-6DA30938D422}" type="presOf" srcId="{3FB67EAF-2DF5-4808-9F4F-511156F88066}" destId="{599E8B07-1EE0-4253-82F1-E4E498D439BC}" srcOrd="0" destOrd="0" presId="urn:microsoft.com/office/officeart/2005/8/layout/bProcess3"/>
    <dgm:cxn modelId="{F86ACE37-36DC-4D4E-B45C-EB493B158D9E}" type="presOf" srcId="{CC50C631-5CBC-4D19-A2AA-C60A0D9CF110}" destId="{78A79EB6-909A-4B1C-9223-8200A283AC27}" srcOrd="0" destOrd="0" presId="urn:microsoft.com/office/officeart/2005/8/layout/bProcess3"/>
    <dgm:cxn modelId="{3B39030B-85B4-4E59-9300-915312CEF6F6}" type="presOf" srcId="{5DE7D0D0-FE9D-4D5C-867D-5C22418F1304}" destId="{A0EA046B-773B-4043-A0CC-1489138F445C}" srcOrd="0" destOrd="0" presId="urn:microsoft.com/office/officeart/2005/8/layout/bProcess3"/>
    <dgm:cxn modelId="{8862DCD3-613F-4016-B189-FC6107E17458}" type="presOf" srcId="{E49A4284-DFDD-47EA-B5C9-8E258E8782DF}" destId="{1CE83505-5C4F-41F2-B140-5BE1A86B19B7}" srcOrd="0" destOrd="0" presId="urn:microsoft.com/office/officeart/2005/8/layout/bProcess3"/>
    <dgm:cxn modelId="{859A88E1-C541-43E6-91F7-DE2E02E6FDD3}" type="presOf" srcId="{40FC1290-F033-43EE-B498-1D3D257EACE7}" destId="{162C6B97-6DBD-482D-A8EB-7D961897410A}" srcOrd="1" destOrd="0" presId="urn:microsoft.com/office/officeart/2005/8/layout/bProcess3"/>
    <dgm:cxn modelId="{294DF1B3-AEFD-4D63-85C6-226CA32CBCC4}" type="presOf" srcId="{7E514C44-C1AC-4D52-9D83-C4E6B08D4FBF}" destId="{3069D5D9-C39B-4444-85DD-53288FD04FE5}" srcOrd="0" destOrd="0" presId="urn:microsoft.com/office/officeart/2005/8/layout/bProcess3"/>
    <dgm:cxn modelId="{FA04C1CC-D788-4C35-976C-D863E071AC78}" type="presOf" srcId="{F5C69CCD-75F6-4459-A4B3-1C808840611E}" destId="{7A04D7D9-E8AA-4CA4-AF6D-8833C7C8C6D1}" srcOrd="0" destOrd="0" presId="urn:microsoft.com/office/officeart/2005/8/layout/bProcess3"/>
    <dgm:cxn modelId="{708E2EEB-D3A9-4867-821E-D72B774A97E0}" type="presOf" srcId="{5DE7D0D0-FE9D-4D5C-867D-5C22418F1304}" destId="{8E3D2B67-E4F2-49F0-BD84-AE2796A1D780}" srcOrd="1" destOrd="0" presId="urn:microsoft.com/office/officeart/2005/8/layout/bProcess3"/>
    <dgm:cxn modelId="{D4929E7F-ACBA-43A4-9DF6-9B3D59C1A7FB}" type="presOf" srcId="{40FC1290-F033-43EE-B498-1D3D257EACE7}" destId="{D1D66E29-F293-4A0C-88D5-D802207C34EF}" srcOrd="0" destOrd="0" presId="urn:microsoft.com/office/officeart/2005/8/layout/bProcess3"/>
    <dgm:cxn modelId="{52A60BDD-FEF1-4987-8BD3-0E1EF8220582}" srcId="{CC50C631-5CBC-4D19-A2AA-C60A0D9CF110}" destId="{2729A4C0-9481-4362-86C4-E7153F64E553}" srcOrd="4" destOrd="0" parTransId="{FBF896D8-2D74-46A4-8CFB-3084B129608F}" sibTransId="{1364BB82-46FE-4D6C-88BD-BE399E627C23}"/>
    <dgm:cxn modelId="{5C990529-50A3-45B9-ACE5-0B168EB0AB48}" type="presOf" srcId="{93BC00C4-129A-4279-A732-202131418553}" destId="{554B2628-E1C3-48C5-A4E0-9379BD20BC8C}" srcOrd="0" destOrd="0" presId="urn:microsoft.com/office/officeart/2005/8/layout/bProcess3"/>
    <dgm:cxn modelId="{F153297D-7F9A-4A12-BAD9-DE3430D0EA41}" srcId="{CC50C631-5CBC-4D19-A2AA-C60A0D9CF110}" destId="{3FB67EAF-2DF5-4808-9F4F-511156F88066}" srcOrd="3" destOrd="0" parTransId="{66566709-2C62-4518-933C-206B074A8900}" sibTransId="{F5C69CCD-75F6-4459-A4B3-1C808840611E}"/>
    <dgm:cxn modelId="{EC2CBFC7-45BE-4112-96A8-FE2A8BFBA1A0}" srcId="{CC50C631-5CBC-4D19-A2AA-C60A0D9CF110}" destId="{2A36A437-3F9B-4CDB-BE5E-163BCBFC9AB1}" srcOrd="0" destOrd="0" parTransId="{D55211A4-1F4C-4A4E-AE47-44AE5E5DC0DD}" sibTransId="{93BC00C4-129A-4279-A732-202131418553}"/>
    <dgm:cxn modelId="{D818F299-79F1-491E-89F9-9DE1B9F7768C}" type="presParOf" srcId="{78A79EB6-909A-4B1C-9223-8200A283AC27}" destId="{4FCC8453-52C3-4248-82F4-024012D5682D}" srcOrd="0" destOrd="0" presId="urn:microsoft.com/office/officeart/2005/8/layout/bProcess3"/>
    <dgm:cxn modelId="{3F68C60E-2C43-4CCF-9F7A-AAA07B4F38D2}" type="presParOf" srcId="{78A79EB6-909A-4B1C-9223-8200A283AC27}" destId="{554B2628-E1C3-48C5-A4E0-9379BD20BC8C}" srcOrd="1" destOrd="0" presId="urn:microsoft.com/office/officeart/2005/8/layout/bProcess3"/>
    <dgm:cxn modelId="{D27A6C28-ECAC-4D77-9EAC-71775B13D6BD}" type="presParOf" srcId="{554B2628-E1C3-48C5-A4E0-9379BD20BC8C}" destId="{D1AB4A7B-A89B-49EE-90FD-1E1DB523E439}" srcOrd="0" destOrd="0" presId="urn:microsoft.com/office/officeart/2005/8/layout/bProcess3"/>
    <dgm:cxn modelId="{E4A4F4D5-7D80-410D-98DB-0B975091A4C1}" type="presParOf" srcId="{78A79EB6-909A-4B1C-9223-8200A283AC27}" destId="{1CE83505-5C4F-41F2-B140-5BE1A86B19B7}" srcOrd="2" destOrd="0" presId="urn:microsoft.com/office/officeart/2005/8/layout/bProcess3"/>
    <dgm:cxn modelId="{F9E138B5-850A-4D17-8BB8-EAC099B5326E}" type="presParOf" srcId="{78A79EB6-909A-4B1C-9223-8200A283AC27}" destId="{A0EA046B-773B-4043-A0CC-1489138F445C}" srcOrd="3" destOrd="0" presId="urn:microsoft.com/office/officeart/2005/8/layout/bProcess3"/>
    <dgm:cxn modelId="{82B749EC-D875-4A0A-9262-65E464DA8DCE}" type="presParOf" srcId="{A0EA046B-773B-4043-A0CC-1489138F445C}" destId="{8E3D2B67-E4F2-49F0-BD84-AE2796A1D780}" srcOrd="0" destOrd="0" presId="urn:microsoft.com/office/officeart/2005/8/layout/bProcess3"/>
    <dgm:cxn modelId="{43AD8A94-CA67-49AE-870F-ECB689EB7C79}" type="presParOf" srcId="{78A79EB6-909A-4B1C-9223-8200A283AC27}" destId="{3069D5D9-C39B-4444-85DD-53288FD04FE5}" srcOrd="4" destOrd="0" presId="urn:microsoft.com/office/officeart/2005/8/layout/bProcess3"/>
    <dgm:cxn modelId="{09575FD2-300D-42AA-807B-F69C3CCFE39F}" type="presParOf" srcId="{78A79EB6-909A-4B1C-9223-8200A283AC27}" destId="{D1D66E29-F293-4A0C-88D5-D802207C34EF}" srcOrd="5" destOrd="0" presId="urn:microsoft.com/office/officeart/2005/8/layout/bProcess3"/>
    <dgm:cxn modelId="{A0556F67-D244-470B-BF68-E36FAFEAEACF}" type="presParOf" srcId="{D1D66E29-F293-4A0C-88D5-D802207C34EF}" destId="{162C6B97-6DBD-482D-A8EB-7D961897410A}" srcOrd="0" destOrd="0" presId="urn:microsoft.com/office/officeart/2005/8/layout/bProcess3"/>
    <dgm:cxn modelId="{2D82C56D-80D3-4454-88F2-8441882FB07D}" type="presParOf" srcId="{78A79EB6-909A-4B1C-9223-8200A283AC27}" destId="{599E8B07-1EE0-4253-82F1-E4E498D439BC}" srcOrd="6" destOrd="0" presId="urn:microsoft.com/office/officeart/2005/8/layout/bProcess3"/>
    <dgm:cxn modelId="{195D2131-D25C-4426-927F-6458CA8B756E}" type="presParOf" srcId="{78A79EB6-909A-4B1C-9223-8200A283AC27}" destId="{7A04D7D9-E8AA-4CA4-AF6D-8833C7C8C6D1}" srcOrd="7" destOrd="0" presId="urn:microsoft.com/office/officeart/2005/8/layout/bProcess3"/>
    <dgm:cxn modelId="{D54DEBB3-DA7F-4989-B0D6-137450DDDC21}" type="presParOf" srcId="{7A04D7D9-E8AA-4CA4-AF6D-8833C7C8C6D1}" destId="{8DF1A3A7-4235-4367-B97A-2D1BD9ED0897}" srcOrd="0" destOrd="0" presId="urn:microsoft.com/office/officeart/2005/8/layout/bProcess3"/>
    <dgm:cxn modelId="{89E35242-31D4-4646-AE4C-F516F8BDA958}" type="presParOf" srcId="{78A79EB6-909A-4B1C-9223-8200A283AC27}" destId="{89F3BC13-782E-48E4-99F4-A152EAEEE171}"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C9337-773B-4313-94D3-735D251B1F43}">
      <dsp:nvSpPr>
        <dsp:cNvPr id="0" name=""/>
        <dsp:cNvSpPr/>
      </dsp:nvSpPr>
      <dsp:spPr>
        <a:xfrm>
          <a:off x="2259074" y="1731050"/>
          <a:ext cx="2378685" cy="2510506"/>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GT" sz="1300" kern="1200" dirty="0" smtClean="0"/>
            <a:t>correctivo</a:t>
          </a:r>
          <a:endParaRPr lang="es-GT" sz="1300" kern="1200" dirty="0"/>
        </a:p>
      </dsp:txBody>
      <dsp:txXfrm>
        <a:off x="2737295" y="2310366"/>
        <a:ext cx="1422243" cy="1307392"/>
      </dsp:txXfrm>
    </dsp:sp>
    <dsp:sp modelId="{4FC96BBC-CA23-49A1-A8FC-65682C52F45A}">
      <dsp:nvSpPr>
        <dsp:cNvPr id="0" name=""/>
        <dsp:cNvSpPr/>
      </dsp:nvSpPr>
      <dsp:spPr>
        <a:xfrm>
          <a:off x="942585" y="1137569"/>
          <a:ext cx="1864874" cy="2064325"/>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GT" sz="1300" kern="1200" dirty="0" smtClean="0"/>
            <a:t>Predictivo</a:t>
          </a:r>
          <a:endParaRPr lang="es-GT" sz="1300" kern="1200" dirty="0"/>
        </a:p>
      </dsp:txBody>
      <dsp:txXfrm>
        <a:off x="1412073" y="1639320"/>
        <a:ext cx="925898" cy="1060823"/>
      </dsp:txXfrm>
    </dsp:sp>
    <dsp:sp modelId="{2AA84541-94BD-48F0-8C97-B221D1901416}">
      <dsp:nvSpPr>
        <dsp:cNvPr id="0" name=""/>
        <dsp:cNvSpPr/>
      </dsp:nvSpPr>
      <dsp:spPr>
        <a:xfrm rot="20700000">
          <a:off x="1494462" y="32193"/>
          <a:ext cx="2513762" cy="2044440"/>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GT" sz="1800" kern="1200" dirty="0" smtClean="0"/>
            <a:t>preventivo</a:t>
          </a:r>
          <a:endParaRPr lang="es-GT" sz="1800" kern="1200" dirty="0"/>
        </a:p>
      </dsp:txBody>
      <dsp:txXfrm rot="-20700000">
        <a:off x="2073641" y="452762"/>
        <a:ext cx="1355405" cy="1203302"/>
      </dsp:txXfrm>
    </dsp:sp>
    <dsp:sp modelId="{82947CF3-1DA4-4CD9-A617-60D5A4C36BE5}">
      <dsp:nvSpPr>
        <dsp:cNvPr id="0" name=""/>
        <dsp:cNvSpPr/>
      </dsp:nvSpPr>
      <dsp:spPr>
        <a:xfrm>
          <a:off x="2182259" y="1561619"/>
          <a:ext cx="2804227" cy="2804227"/>
        </a:xfrm>
        <a:prstGeom prst="circularArrow">
          <a:avLst>
            <a:gd name="adj1" fmla="val 4688"/>
            <a:gd name="adj2" fmla="val 299029"/>
            <a:gd name="adj3" fmla="val 2511034"/>
            <a:gd name="adj4" fmla="val 15872376"/>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437857-6344-4162-967A-F152BB8B2949}">
      <dsp:nvSpPr>
        <dsp:cNvPr id="0" name=""/>
        <dsp:cNvSpPr/>
      </dsp:nvSpPr>
      <dsp:spPr>
        <a:xfrm>
          <a:off x="796195" y="1021442"/>
          <a:ext cx="2037446" cy="203744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E57602-3E4F-4E98-98F0-129007A49FE4}">
      <dsp:nvSpPr>
        <dsp:cNvPr id="0" name=""/>
        <dsp:cNvSpPr/>
      </dsp:nvSpPr>
      <dsp:spPr>
        <a:xfrm>
          <a:off x="1380996" y="-98257"/>
          <a:ext cx="2654146" cy="225892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B2628-E1C3-48C5-A4E0-9379BD20BC8C}">
      <dsp:nvSpPr>
        <dsp:cNvPr id="0" name=""/>
        <dsp:cNvSpPr/>
      </dsp:nvSpPr>
      <dsp:spPr>
        <a:xfrm>
          <a:off x="2405131" y="1100000"/>
          <a:ext cx="521527" cy="91440"/>
        </a:xfrm>
        <a:custGeom>
          <a:avLst/>
          <a:gdLst/>
          <a:ahLst/>
          <a:cxnLst/>
          <a:rect l="0" t="0" r="0" b="0"/>
          <a:pathLst>
            <a:path>
              <a:moveTo>
                <a:pt x="0" y="45720"/>
              </a:moveTo>
              <a:lnTo>
                <a:pt x="521527"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2652092" y="1142960"/>
        <a:ext cx="27606" cy="5521"/>
      </dsp:txXfrm>
    </dsp:sp>
    <dsp:sp modelId="{4FCC8453-52C3-4248-82F4-024012D5682D}">
      <dsp:nvSpPr>
        <dsp:cNvPr id="0" name=""/>
        <dsp:cNvSpPr/>
      </dsp:nvSpPr>
      <dsp:spPr>
        <a:xfrm>
          <a:off x="6377" y="425554"/>
          <a:ext cx="2400554" cy="1440332"/>
        </a:xfrm>
        <a:prstGeom prst="rect">
          <a:avLst/>
        </a:prstGeom>
        <a:gradFill rotWithShape="1">
          <a:gsLst>
            <a:gs pos="0">
              <a:schemeClr val="accent2">
                <a:tint val="64000"/>
                <a:lumMod val="118000"/>
              </a:schemeClr>
            </a:gs>
            <a:gs pos="100000">
              <a:schemeClr val="accent2">
                <a:tint val="92000"/>
                <a:alpha val="100000"/>
                <a:lumMod val="110000"/>
              </a:schemeClr>
            </a:gs>
          </a:gsLst>
          <a:lin ang="5400000" scaled="0"/>
        </a:gradFill>
        <a:ln w="9525"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GT" sz="2500" kern="1200" dirty="0" smtClean="0"/>
            <a:t>Virus en el sistema</a:t>
          </a:r>
          <a:endParaRPr lang="es-GT" sz="2500" kern="1200" dirty="0"/>
        </a:p>
      </dsp:txBody>
      <dsp:txXfrm>
        <a:off x="6377" y="425554"/>
        <a:ext cx="2400554" cy="1440332"/>
      </dsp:txXfrm>
    </dsp:sp>
    <dsp:sp modelId="{A0EA046B-773B-4043-A0CC-1489138F445C}">
      <dsp:nvSpPr>
        <dsp:cNvPr id="0" name=""/>
        <dsp:cNvSpPr/>
      </dsp:nvSpPr>
      <dsp:spPr>
        <a:xfrm>
          <a:off x="5357814" y="1100000"/>
          <a:ext cx="521527" cy="91440"/>
        </a:xfrm>
        <a:custGeom>
          <a:avLst/>
          <a:gdLst/>
          <a:ahLst/>
          <a:cxnLst/>
          <a:rect l="0" t="0" r="0" b="0"/>
          <a:pathLst>
            <a:path>
              <a:moveTo>
                <a:pt x="0" y="45720"/>
              </a:moveTo>
              <a:lnTo>
                <a:pt x="521527"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5604775" y="1142960"/>
        <a:ext cx="27606" cy="5521"/>
      </dsp:txXfrm>
    </dsp:sp>
    <dsp:sp modelId="{1CE83505-5C4F-41F2-B140-5BE1A86B19B7}">
      <dsp:nvSpPr>
        <dsp:cNvPr id="0" name=""/>
        <dsp:cNvSpPr/>
      </dsp:nvSpPr>
      <dsp:spPr>
        <a:xfrm>
          <a:off x="2959059" y="425554"/>
          <a:ext cx="2400554" cy="1440332"/>
        </a:xfrm>
        <a:prstGeom prst="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GT" sz="2500" kern="1200" dirty="0" smtClean="0"/>
            <a:t>Mal manejo de sistema</a:t>
          </a:r>
          <a:endParaRPr lang="es-GT" sz="2500" kern="1200" dirty="0"/>
        </a:p>
      </dsp:txBody>
      <dsp:txXfrm>
        <a:off x="2959059" y="425554"/>
        <a:ext cx="2400554" cy="1440332"/>
      </dsp:txXfrm>
    </dsp:sp>
    <dsp:sp modelId="{D1D66E29-F293-4A0C-88D5-D802207C34EF}">
      <dsp:nvSpPr>
        <dsp:cNvPr id="0" name=""/>
        <dsp:cNvSpPr/>
      </dsp:nvSpPr>
      <dsp:spPr>
        <a:xfrm>
          <a:off x="1206654" y="1864087"/>
          <a:ext cx="5905364" cy="521527"/>
        </a:xfrm>
        <a:custGeom>
          <a:avLst/>
          <a:gdLst/>
          <a:ahLst/>
          <a:cxnLst/>
          <a:rect l="0" t="0" r="0" b="0"/>
          <a:pathLst>
            <a:path>
              <a:moveTo>
                <a:pt x="5905364" y="0"/>
              </a:moveTo>
              <a:lnTo>
                <a:pt x="5905364" y="277863"/>
              </a:lnTo>
              <a:lnTo>
                <a:pt x="0" y="277863"/>
              </a:lnTo>
              <a:lnTo>
                <a:pt x="0" y="521527"/>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4011059" y="2122090"/>
        <a:ext cx="296555" cy="5521"/>
      </dsp:txXfrm>
    </dsp:sp>
    <dsp:sp modelId="{3069D5D9-C39B-4444-85DD-53288FD04FE5}">
      <dsp:nvSpPr>
        <dsp:cNvPr id="0" name=""/>
        <dsp:cNvSpPr/>
      </dsp:nvSpPr>
      <dsp:spPr>
        <a:xfrm>
          <a:off x="5911742" y="425554"/>
          <a:ext cx="2400554" cy="1440332"/>
        </a:xfrm>
        <a:prstGeom prst="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GT" sz="2500" kern="1200" dirty="0" smtClean="0"/>
            <a:t>Puede dañar algún cable o entrada</a:t>
          </a:r>
          <a:endParaRPr lang="es-GT" sz="2500" kern="1200" dirty="0"/>
        </a:p>
      </dsp:txBody>
      <dsp:txXfrm>
        <a:off x="5911742" y="425554"/>
        <a:ext cx="2400554" cy="1440332"/>
      </dsp:txXfrm>
    </dsp:sp>
    <dsp:sp modelId="{7A04D7D9-E8AA-4CA4-AF6D-8833C7C8C6D1}">
      <dsp:nvSpPr>
        <dsp:cNvPr id="0" name=""/>
        <dsp:cNvSpPr/>
      </dsp:nvSpPr>
      <dsp:spPr>
        <a:xfrm>
          <a:off x="2405131" y="3092461"/>
          <a:ext cx="521527" cy="91440"/>
        </a:xfrm>
        <a:custGeom>
          <a:avLst/>
          <a:gdLst/>
          <a:ahLst/>
          <a:cxnLst/>
          <a:rect l="0" t="0" r="0" b="0"/>
          <a:pathLst>
            <a:path>
              <a:moveTo>
                <a:pt x="0" y="45720"/>
              </a:moveTo>
              <a:lnTo>
                <a:pt x="521527"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2652092" y="3135420"/>
        <a:ext cx="27606" cy="5521"/>
      </dsp:txXfrm>
    </dsp:sp>
    <dsp:sp modelId="{599E8B07-1EE0-4253-82F1-E4E498D439BC}">
      <dsp:nvSpPr>
        <dsp:cNvPr id="0" name=""/>
        <dsp:cNvSpPr/>
      </dsp:nvSpPr>
      <dsp:spPr>
        <a:xfrm>
          <a:off x="6377" y="2418014"/>
          <a:ext cx="2400554" cy="1440332"/>
        </a:xfrm>
        <a:prstGeom prst="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GT" sz="2500" kern="1200" dirty="0" smtClean="0"/>
            <a:t>Mucho polvo </a:t>
          </a:r>
          <a:endParaRPr lang="es-GT" sz="2500" kern="1200" dirty="0"/>
        </a:p>
      </dsp:txBody>
      <dsp:txXfrm>
        <a:off x="6377" y="2418014"/>
        <a:ext cx="2400554" cy="1440332"/>
      </dsp:txXfrm>
    </dsp:sp>
    <dsp:sp modelId="{89F3BC13-782E-48E4-99F4-A152EAEEE171}">
      <dsp:nvSpPr>
        <dsp:cNvPr id="0" name=""/>
        <dsp:cNvSpPr/>
      </dsp:nvSpPr>
      <dsp:spPr>
        <a:xfrm>
          <a:off x="2959059" y="2418014"/>
          <a:ext cx="2400554" cy="1440332"/>
        </a:xfrm>
        <a:prstGeom prst="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GT" sz="2500" kern="1200" dirty="0" smtClean="0"/>
            <a:t>Bloqueo inmediato</a:t>
          </a:r>
          <a:endParaRPr lang="es-GT" sz="2500" kern="1200" dirty="0"/>
        </a:p>
      </dsp:txBody>
      <dsp:txXfrm>
        <a:off x="2959059" y="2418014"/>
        <a:ext cx="2400554" cy="144033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ACCC37F-B4CC-4CC9-B263-585B5C08CD1D}" type="datetimeFigureOut">
              <a:rPr lang="es-GT" smtClean="0"/>
              <a:t>20/04/2017</a:t>
            </a:fld>
            <a:endParaRPr lang="es-G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G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421777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CCC37F-B4CC-4CC9-B263-585B5C08CD1D}"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151459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ACCC37F-B4CC-4CC9-B263-585B5C08CD1D}"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1587017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ACCC37F-B4CC-4CC9-B263-585B5C08CD1D}"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3916374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ACCC37F-B4CC-4CC9-B263-585B5C08CD1D}"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3196065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CCC37F-B4CC-4CC9-B263-585B5C08CD1D}"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3809572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CCC37F-B4CC-4CC9-B263-585B5C08CD1D}" type="datetimeFigureOut">
              <a:rPr lang="es-GT" smtClean="0"/>
              <a:t>20/04/2017</a:t>
            </a:fld>
            <a:endParaRPr lang="es-GT"/>
          </a:p>
        </p:txBody>
      </p:sp>
      <p:sp>
        <p:nvSpPr>
          <p:cNvPr id="8" name="Footer Placeholder 7"/>
          <p:cNvSpPr>
            <a:spLocks noGrp="1"/>
          </p:cNvSpPr>
          <p:nvPr>
            <p:ph type="ftr" sz="quarter" idx="11"/>
          </p:nvPr>
        </p:nvSpPr>
        <p:spPr>
          <a:xfrm>
            <a:off x="561111" y="6391838"/>
            <a:ext cx="3644282" cy="304801"/>
          </a:xfrm>
        </p:spPr>
        <p:txBody>
          <a:bodyPr/>
          <a:lstStyle/>
          <a:p>
            <a:endParaRPr lang="es-GT"/>
          </a:p>
        </p:txBody>
      </p:sp>
      <p:sp>
        <p:nvSpPr>
          <p:cNvPr id="9" name="Slide Number Placeholder 8"/>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213435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ACCC37F-B4CC-4CC9-B263-585B5C08CD1D}"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2713469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ACCC37F-B4CC-4CC9-B263-585B5C08CD1D}"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94495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ACCC37F-B4CC-4CC9-B263-585B5C08CD1D}"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295417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ACCC37F-B4CC-4CC9-B263-585B5C08CD1D}"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214836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ACCC37F-B4CC-4CC9-B263-585B5C08CD1D}"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5549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ACCC37F-B4CC-4CC9-B263-585B5C08CD1D}"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165930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ACCC37F-B4CC-4CC9-B263-585B5C08CD1D}"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65718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CC37F-B4CC-4CC9-B263-585B5C08CD1D}" type="datetimeFigureOut">
              <a:rPr lang="es-GT" smtClean="0"/>
              <a:t>20/04/2017</a:t>
            </a:fld>
            <a:endParaRPr lang="es-GT"/>
          </a:p>
        </p:txBody>
      </p:sp>
      <p:sp>
        <p:nvSpPr>
          <p:cNvPr id="3" name="Footer Placeholder 2"/>
          <p:cNvSpPr>
            <a:spLocks noGrp="1"/>
          </p:cNvSpPr>
          <p:nvPr>
            <p:ph type="ftr" sz="quarter" idx="11"/>
          </p:nvPr>
        </p:nvSpPr>
        <p:spPr/>
        <p:txBody>
          <a:bodyPr/>
          <a:lstStyle/>
          <a:p>
            <a:endParaRPr lang="es-G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246586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CCC37F-B4CC-4CC9-B263-585B5C08CD1D}"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327351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CCC37F-B4CC-4CC9-B263-585B5C08CD1D}"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A89CA1-B07D-43A4-8994-E407D2864A48}" type="slidenum">
              <a:rPr lang="es-GT" smtClean="0"/>
              <a:t>‹Nº›</a:t>
            </a:fld>
            <a:endParaRPr lang="es-GT"/>
          </a:p>
        </p:txBody>
      </p:sp>
    </p:spTree>
    <p:extLst>
      <p:ext uri="{BB962C8B-B14F-4D97-AF65-F5344CB8AC3E}">
        <p14:creationId xmlns:p14="http://schemas.microsoft.com/office/powerpoint/2010/main" val="80891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ACCC37F-B4CC-4CC9-B263-585B5C08CD1D}" type="datetimeFigureOut">
              <a:rPr lang="es-GT" smtClean="0"/>
              <a:t>20/04/2017</a:t>
            </a:fld>
            <a:endParaRPr lang="es-G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G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A89CA1-B07D-43A4-8994-E407D2864A48}" type="slidenum">
              <a:rPr lang="es-GT" smtClean="0"/>
              <a:t>‹Nº›</a:t>
            </a:fld>
            <a:endParaRPr lang="es-GT"/>
          </a:p>
        </p:txBody>
      </p:sp>
    </p:spTree>
    <p:extLst>
      <p:ext uri="{BB962C8B-B14F-4D97-AF65-F5344CB8AC3E}">
        <p14:creationId xmlns:p14="http://schemas.microsoft.com/office/powerpoint/2010/main" val="336895732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65962" y="759448"/>
            <a:ext cx="6012494" cy="2948256"/>
          </a:xfrm>
        </p:spPr>
        <p:txBody>
          <a:bodyPr/>
          <a:lstStyle/>
          <a:p>
            <a:r>
              <a:rPr lang="es-GT" sz="1800" dirty="0" smtClean="0"/>
              <a:t>Nombres : Evelyn </a:t>
            </a:r>
            <a:r>
              <a:rPr lang="es-GT" sz="1800" dirty="0" err="1" smtClean="0"/>
              <a:t>Adamaris</a:t>
            </a:r>
            <a:r>
              <a:rPr lang="es-GT" sz="1800" dirty="0" smtClean="0"/>
              <a:t>.</a:t>
            </a:r>
            <a:br>
              <a:rPr lang="es-GT" sz="1800" dirty="0" smtClean="0"/>
            </a:br>
            <a:r>
              <a:rPr lang="es-GT" sz="1800" dirty="0" smtClean="0"/>
              <a:t>Apellidos : Grave Teo.</a:t>
            </a:r>
            <a:br>
              <a:rPr lang="es-GT" sz="1800" dirty="0" smtClean="0"/>
            </a:br>
            <a:r>
              <a:rPr lang="es-GT" sz="1800" dirty="0" smtClean="0"/>
              <a:t>Grado : 5to Bachillerato en computación.</a:t>
            </a:r>
            <a:br>
              <a:rPr lang="es-GT" sz="1800" dirty="0" smtClean="0"/>
            </a:br>
            <a:r>
              <a:rPr lang="es-GT" sz="1800" dirty="0" smtClean="0"/>
              <a:t>Sección : “B”.</a:t>
            </a:r>
            <a:br>
              <a:rPr lang="es-GT" sz="1800" dirty="0" smtClean="0"/>
            </a:br>
            <a:r>
              <a:rPr lang="es-GT" sz="1800" dirty="0" smtClean="0"/>
              <a:t>Materia : Laboratorio de práctica supervisada.</a:t>
            </a:r>
            <a:br>
              <a:rPr lang="es-GT" sz="1800" dirty="0" smtClean="0"/>
            </a:br>
            <a:r>
              <a:rPr lang="es-GT" sz="1800" dirty="0" smtClean="0"/>
              <a:t>Jornada : Matutina.</a:t>
            </a:r>
            <a:br>
              <a:rPr lang="es-GT" sz="1800" dirty="0" smtClean="0"/>
            </a:br>
            <a:r>
              <a:rPr lang="es-GT" sz="1800" dirty="0" smtClean="0"/>
              <a:t>Establecimiento : Liceo Compu-Market.</a:t>
            </a:r>
            <a:br>
              <a:rPr lang="es-GT" sz="1800" dirty="0" smtClean="0"/>
            </a:br>
            <a:r>
              <a:rPr lang="es-GT" sz="1800" dirty="0" smtClean="0"/>
              <a:t/>
            </a:r>
            <a:br>
              <a:rPr lang="es-GT" sz="1800" dirty="0" smtClean="0"/>
            </a:br>
            <a:endParaRPr lang="es-GT" sz="1800" dirty="0"/>
          </a:p>
        </p:txBody>
      </p:sp>
      <p:sp>
        <p:nvSpPr>
          <p:cNvPr id="3" name="Subtítulo 2"/>
          <p:cNvSpPr>
            <a:spLocks noGrp="1"/>
          </p:cNvSpPr>
          <p:nvPr>
            <p:ph type="subTitle" idx="1"/>
          </p:nvPr>
        </p:nvSpPr>
        <p:spPr/>
        <p:txBody>
          <a:bodyPr/>
          <a:lstStyle/>
          <a:p>
            <a:endParaRPr lang="es-GT" dirty="0"/>
          </a:p>
        </p:txBody>
      </p:sp>
    </p:spTree>
    <p:extLst>
      <p:ext uri="{BB962C8B-B14F-4D97-AF65-F5344CB8AC3E}">
        <p14:creationId xmlns:p14="http://schemas.microsoft.com/office/powerpoint/2010/main" val="3914536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áfico 13"/>
          <p:cNvGraphicFramePr/>
          <p:nvPr>
            <p:extLst>
              <p:ext uri="{D42A27DB-BD31-4B8C-83A1-F6EECF244321}">
                <p14:modId xmlns:p14="http://schemas.microsoft.com/office/powerpoint/2010/main" val="114766108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45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GT" b="1" spc="50" dirty="0" smtClean="0">
                <a:ln w="0"/>
                <a:effectLst>
                  <a:innerShdw blurRad="63500" dist="50800" dir="13500000">
                    <a:srgbClr val="000000">
                      <a:alpha val="50000"/>
                    </a:srgbClr>
                  </a:innerShdw>
                </a:effectLst>
              </a:rPr>
              <a:t>Consecuencias al no realizarlo…</a:t>
            </a:r>
            <a:endParaRPr lang="es-GT" dirty="0"/>
          </a:p>
        </p:txBody>
      </p:sp>
      <p:graphicFrame>
        <p:nvGraphicFramePr>
          <p:cNvPr id="4" name="Diagrama 3"/>
          <p:cNvGraphicFramePr/>
          <p:nvPr>
            <p:extLst>
              <p:ext uri="{D42A27DB-BD31-4B8C-83A1-F6EECF244321}">
                <p14:modId xmlns:p14="http://schemas.microsoft.com/office/powerpoint/2010/main" val="2796142283"/>
              </p:ext>
            </p:extLst>
          </p:nvPr>
        </p:nvGraphicFramePr>
        <p:xfrm>
          <a:off x="1766170" y="2279736"/>
          <a:ext cx="8318674" cy="4283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6455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5" y="1693333"/>
            <a:ext cx="4005768" cy="2051949"/>
          </a:xfrm>
        </p:spPr>
        <p:txBody>
          <a:bodyPr/>
          <a:lstStyle/>
          <a:p>
            <a:r>
              <a:rPr lang="es-GT" b="1" spc="50" dirty="0" smtClean="0">
                <a:ln w="0"/>
                <a:effectLst>
                  <a:innerShdw blurRad="63500" dist="50800" dir="13500000">
                    <a:srgbClr val="000000">
                      <a:alpha val="50000"/>
                    </a:srgbClr>
                  </a:innerShdw>
                </a:effectLst>
              </a:rPr>
              <a:t>Conclusiones Personales : </a:t>
            </a:r>
            <a:endParaRPr lang="es-GT" b="1" spc="50" dirty="0">
              <a:ln w="0"/>
              <a:effectLst>
                <a:innerShdw blurRad="63500" dist="50800" dir="13500000">
                  <a:srgbClr val="000000">
                    <a:alpha val="50000"/>
                  </a:srgbClr>
                </a:innerShdw>
              </a:effectLst>
            </a:endParaRPr>
          </a:p>
        </p:txBody>
      </p:sp>
      <p:sp>
        <p:nvSpPr>
          <p:cNvPr id="4" name="Marcador de texto 3"/>
          <p:cNvSpPr>
            <a:spLocks noGrp="1"/>
          </p:cNvSpPr>
          <p:nvPr>
            <p:ph type="body" sz="half" idx="2"/>
          </p:nvPr>
        </p:nvSpPr>
        <p:spPr/>
        <p:txBody>
          <a:bodyPr/>
          <a:lstStyle/>
          <a:p>
            <a:endParaRPr lang="es-GT"/>
          </a:p>
        </p:txBody>
      </p:sp>
      <p:sp>
        <p:nvSpPr>
          <p:cNvPr id="5" name="CuadroTexto 4"/>
          <p:cNvSpPr txBox="1"/>
          <p:nvPr/>
        </p:nvSpPr>
        <p:spPr>
          <a:xfrm>
            <a:off x="6839211" y="1315233"/>
            <a:ext cx="3933173" cy="4801314"/>
          </a:xfrm>
          <a:prstGeom prst="rect">
            <a:avLst/>
          </a:prstGeom>
          <a:noFill/>
        </p:spPr>
        <p:txBody>
          <a:bodyPr wrap="square" rtlCol="0">
            <a:spAutoFit/>
          </a:bodyPr>
          <a:lstStyle/>
          <a:p>
            <a:pPr marL="285750" indent="-285750">
              <a:buFont typeface="Wingdings" panose="05000000000000000000" pitchFamily="2" charset="2"/>
              <a:buChar char="ü"/>
            </a:pPr>
            <a:r>
              <a:rPr lang="es-GT" dirty="0" smtClean="0">
                <a:latin typeface="Gungsuh" panose="02030600000101010101" pitchFamily="18" charset="-127"/>
                <a:ea typeface="Gungsuh" panose="02030600000101010101" pitchFamily="18" charset="-127"/>
              </a:rPr>
              <a:t>Estos temas soy ,muy importantes, ya que se reconoce un poco mas de las computadoras.</a:t>
            </a:r>
          </a:p>
          <a:p>
            <a:pPr marL="285750" indent="-285750">
              <a:buFont typeface="Wingdings" panose="05000000000000000000" pitchFamily="2" charset="2"/>
              <a:buChar char="ü"/>
            </a:pPr>
            <a:endParaRPr lang="es-GT" dirty="0">
              <a:latin typeface="Gungsuh" panose="02030600000101010101" pitchFamily="18" charset="-127"/>
              <a:ea typeface="Gungsuh" panose="02030600000101010101" pitchFamily="18" charset="-127"/>
            </a:endParaRPr>
          </a:p>
          <a:p>
            <a:pPr marL="285750" indent="-285750">
              <a:buFont typeface="Wingdings" panose="05000000000000000000" pitchFamily="2" charset="2"/>
              <a:buChar char="ü"/>
            </a:pPr>
            <a:r>
              <a:rPr lang="es-GT" dirty="0" smtClean="0">
                <a:latin typeface="Gungsuh" panose="02030600000101010101" pitchFamily="18" charset="-127"/>
                <a:ea typeface="Gungsuh" panose="02030600000101010101" pitchFamily="18" charset="-127"/>
              </a:rPr>
              <a:t>La programación es de mucha utilidad y conocimiento ya que ahora en la mayoría de computadoras solo son programas.</a:t>
            </a:r>
          </a:p>
          <a:p>
            <a:pPr marL="285750" indent="-285750">
              <a:buFont typeface="Wingdings" panose="05000000000000000000" pitchFamily="2" charset="2"/>
              <a:buChar char="ü"/>
            </a:pPr>
            <a:endParaRPr lang="es-GT" dirty="0" smtClean="0">
              <a:latin typeface="Gungsuh" panose="02030600000101010101" pitchFamily="18" charset="-127"/>
              <a:ea typeface="Gungsuh" panose="02030600000101010101" pitchFamily="18" charset="-127"/>
            </a:endParaRPr>
          </a:p>
          <a:p>
            <a:pPr marL="285750" indent="-285750">
              <a:buFont typeface="Wingdings" panose="05000000000000000000" pitchFamily="2" charset="2"/>
              <a:buChar char="ü"/>
            </a:pPr>
            <a:r>
              <a:rPr lang="es-GT" dirty="0" smtClean="0">
                <a:latin typeface="Gungsuh" panose="02030600000101010101" pitchFamily="18" charset="-127"/>
                <a:ea typeface="Gungsuh" panose="02030600000101010101" pitchFamily="18" charset="-127"/>
              </a:rPr>
              <a:t>El mantenimiento que se le debe dar a la computadora es importante para que no sufra ningún daño. </a:t>
            </a:r>
            <a:endParaRPr lang="es-GT" dirty="0">
              <a:latin typeface="Gungsuh" panose="02030600000101010101" pitchFamily="18" charset="-127"/>
              <a:ea typeface="Gungsuh" panose="02030600000101010101" pitchFamily="18" charset="-127"/>
            </a:endParaRPr>
          </a:p>
          <a:p>
            <a:endParaRPr lang="es-GT" dirty="0"/>
          </a:p>
        </p:txBody>
      </p:sp>
    </p:spTree>
    <p:extLst>
      <p:ext uri="{BB962C8B-B14F-4D97-AF65-F5344CB8AC3E}">
        <p14:creationId xmlns:p14="http://schemas.microsoft.com/office/powerpoint/2010/main" val="2427116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sz="5400" dirty="0" smtClean="0"/>
              <a:t>             </a:t>
            </a:r>
            <a:r>
              <a:rPr lang="es-GT"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Introducción:</a:t>
            </a:r>
            <a:endParaRPr lang="es-GT"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Marcador de contenido 2"/>
          <p:cNvSpPr>
            <a:spLocks noGrp="1"/>
          </p:cNvSpPr>
          <p:nvPr>
            <p:ph idx="1"/>
          </p:nvPr>
        </p:nvSpPr>
        <p:spPr/>
        <p:txBody>
          <a:bodyPr/>
          <a:lstStyle/>
          <a:p>
            <a:pPr marL="0" indent="0">
              <a:buNone/>
            </a:pPr>
            <a:r>
              <a:rPr lang="es-GT" dirty="0" smtClean="0">
                <a:latin typeface="Gungsuh" panose="02030600000101010101" pitchFamily="18" charset="-127"/>
                <a:ea typeface="Gungsuh" panose="02030600000101010101" pitchFamily="18" charset="-127"/>
              </a:rPr>
              <a:t>El desarrollo de los siguientes temas habla sobre lo importante que es saber sobre la computadora y la programación. Ya que por nuestra especialidad nos ayudara mucho a entenderlo. Es importante saber sobre los siguientes temas ya que se habla de algo que nos sirve y nos servirá siempre.</a:t>
            </a:r>
          </a:p>
          <a:p>
            <a:pPr marL="0" indent="0">
              <a:buNone/>
            </a:pPr>
            <a:r>
              <a:rPr lang="es-GT" dirty="0" smtClean="0">
                <a:latin typeface="Gungsuh" panose="02030600000101010101" pitchFamily="18" charset="-127"/>
                <a:ea typeface="Gungsuh" panose="02030600000101010101" pitchFamily="18" charset="-127"/>
              </a:rPr>
              <a:t>Prestar mucha atención al siguiente contenido, ya que mas adelante esto será muy útil, ya que las computadoras son muy útiles para casi todo tipo de trabajo.</a:t>
            </a:r>
            <a:endParaRPr lang="es-GT" dirty="0">
              <a:latin typeface="Gungsuh" panose="02030600000101010101" pitchFamily="18" charset="-127"/>
              <a:ea typeface="Gungsuh" panose="02030600000101010101" pitchFamily="18" charset="-127"/>
            </a:endParaRPr>
          </a:p>
        </p:txBody>
      </p:sp>
    </p:spTree>
    <p:extLst>
      <p:ext uri="{BB962C8B-B14F-4D97-AF65-F5344CB8AC3E}">
        <p14:creationId xmlns:p14="http://schemas.microsoft.com/office/powerpoint/2010/main" val="2259515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b="1" spc="50" dirty="0" smtClean="0">
                <a:ln w="0"/>
                <a:effectLst>
                  <a:innerShdw blurRad="63500" dist="50800" dir="13500000">
                    <a:srgbClr val="000000">
                      <a:alpha val="50000"/>
                    </a:srgbClr>
                  </a:innerShdw>
                </a:effectLst>
              </a:rPr>
              <a:t>Historia de la computadora…</a:t>
            </a:r>
            <a:endParaRPr lang="es-GT" b="1" spc="50" dirty="0">
              <a:ln w="0"/>
              <a:effectLst>
                <a:innerShdw blurRad="63500" dist="50800" dir="13500000">
                  <a:srgbClr val="000000">
                    <a:alpha val="50000"/>
                  </a:srgbClr>
                </a:innerShdw>
              </a:effectLst>
            </a:endParaRPr>
          </a:p>
        </p:txBody>
      </p:sp>
      <p:sp>
        <p:nvSpPr>
          <p:cNvPr id="4" name="Subtítulo 3"/>
          <p:cNvSpPr>
            <a:spLocks noGrp="1"/>
          </p:cNvSpPr>
          <p:nvPr>
            <p:ph type="subTitle" idx="1"/>
          </p:nvPr>
        </p:nvSpPr>
        <p:spPr/>
        <p:txBody>
          <a:bodyPr/>
          <a:lstStyle/>
          <a:p>
            <a:endParaRPr lang="es-GT"/>
          </a:p>
        </p:txBody>
      </p:sp>
    </p:spTree>
    <p:extLst>
      <p:ext uri="{BB962C8B-B14F-4D97-AF65-F5344CB8AC3E}">
        <p14:creationId xmlns:p14="http://schemas.microsoft.com/office/powerpoint/2010/main" val="406926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GT"/>
          </a:p>
        </p:txBody>
      </p:sp>
      <p:sp>
        <p:nvSpPr>
          <p:cNvPr id="5" name="Marcador de contenido 4"/>
          <p:cNvSpPr>
            <a:spLocks noGrp="1"/>
          </p:cNvSpPr>
          <p:nvPr>
            <p:ph idx="1"/>
          </p:nvPr>
        </p:nvSpPr>
        <p:spPr>
          <a:xfrm>
            <a:off x="1154954" y="2179529"/>
            <a:ext cx="8825659" cy="4678471"/>
          </a:xfrm>
        </p:spPr>
        <p:txBody>
          <a:bodyPr>
            <a:normAutofit/>
          </a:bodyPr>
          <a:lstStyle/>
          <a:p>
            <a:pPr marL="0" indent="0">
              <a:buNone/>
            </a:pPr>
            <a:r>
              <a:rPr lang="es-GT" dirty="0">
                <a:latin typeface="Gungsuh" panose="02030600000101010101" pitchFamily="18" charset="-127"/>
                <a:ea typeface="Gungsuh" panose="02030600000101010101" pitchFamily="18" charset="-127"/>
              </a:rPr>
              <a:t>La historia de las computadoras personales como dispositivos electrónicos de consumo para el mercado masivo comenzó efectivamente en 1977 con la introducción de las microcomputadoras, aunque ya se habían aplicado, mucho antes, algunas computadoras mainframe y computadoras centrales como sistemas monousuario. </a:t>
            </a:r>
            <a:endParaRPr lang="es-GT" dirty="0" smtClean="0">
              <a:latin typeface="Gungsuh" panose="02030600000101010101" pitchFamily="18" charset="-127"/>
              <a:ea typeface="Gungsuh" panose="02030600000101010101" pitchFamily="18" charset="-127"/>
            </a:endParaRPr>
          </a:p>
          <a:p>
            <a:pPr marL="0" indent="0">
              <a:buNone/>
            </a:pPr>
            <a:r>
              <a:rPr lang="es-GT" dirty="0">
                <a:latin typeface="Gungsuh" panose="02030600000101010101" pitchFamily="18" charset="-127"/>
                <a:ea typeface="Gungsuh" panose="02030600000101010101" pitchFamily="18" charset="-127"/>
              </a:rPr>
              <a:t>La primera máquina de calcular mecánica, un precursor del ordenador digital, fue inventada en 1642 por el matemático francés Blaise Pascal. ... En 1670 el filósofo y matemático alemán Gottfried Wilhelm Leibniz perfeccionó esta máquina e inventó una que también podía multiplicar</a:t>
            </a:r>
            <a:r>
              <a:rPr lang="es-GT" dirty="0" smtClean="0">
                <a:latin typeface="Gungsuh" panose="02030600000101010101" pitchFamily="18" charset="-127"/>
                <a:ea typeface="Gungsuh" panose="02030600000101010101" pitchFamily="18" charset="-127"/>
              </a:rPr>
              <a:t>.</a:t>
            </a:r>
          </a:p>
          <a:p>
            <a:pPr marL="0" indent="0">
              <a:buNone/>
            </a:pPr>
            <a:endParaRPr lang="es-GT" dirty="0">
              <a:ln w="0"/>
              <a:solidFill>
                <a:schemeClr val="tx1"/>
              </a:solidFill>
              <a:effectLst>
                <a:outerShdw blurRad="38100" dist="19050" dir="2700000" algn="tl" rotWithShape="0">
                  <a:schemeClr val="dk1">
                    <a:alpha val="40000"/>
                  </a:schemeClr>
                </a:outerShdw>
              </a:effectLst>
              <a:latin typeface="Gungsuh" panose="02030600000101010101" pitchFamily="18" charset="-127"/>
              <a:ea typeface="Gungsuh" panose="02030600000101010101" pitchFamily="18" charset="-127"/>
            </a:endParaRPr>
          </a:p>
        </p:txBody>
      </p:sp>
      <p:pic>
        <p:nvPicPr>
          <p:cNvPr id="7" name="Imagen 6"/>
          <p:cNvPicPr>
            <a:picLocks noChangeAspect="1"/>
          </p:cNvPicPr>
          <p:nvPr/>
        </p:nvPicPr>
        <p:blipFill>
          <a:blip r:embed="rId2"/>
          <a:stretch>
            <a:fillRect/>
          </a:stretch>
        </p:blipFill>
        <p:spPr>
          <a:xfrm>
            <a:off x="5095484" y="5205870"/>
            <a:ext cx="2683179" cy="1456255"/>
          </a:xfrm>
          <a:prstGeom prst="rect">
            <a:avLst/>
          </a:prstGeom>
        </p:spPr>
      </p:pic>
    </p:spTree>
    <p:extLst>
      <p:ext uri="{BB962C8B-B14F-4D97-AF65-F5344CB8AC3E}">
        <p14:creationId xmlns:p14="http://schemas.microsoft.com/office/powerpoint/2010/main" val="1450877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b="1" spc="50" dirty="0" smtClean="0">
                <a:ln w="0"/>
                <a:effectLst>
                  <a:innerShdw blurRad="63500" dist="50800" dir="13500000">
                    <a:srgbClr val="000000">
                      <a:alpha val="50000"/>
                    </a:srgbClr>
                  </a:innerShdw>
                </a:effectLst>
              </a:rPr>
              <a:t>Historia de la programación…</a:t>
            </a:r>
            <a:endParaRPr lang="es-GT" b="1" spc="50" dirty="0">
              <a:ln w="0"/>
              <a:effectLst>
                <a:innerShdw blurRad="63500" dist="50800" dir="13500000">
                  <a:srgbClr val="000000">
                    <a:alpha val="50000"/>
                  </a:srgbClr>
                </a:innerShdw>
              </a:effectLst>
            </a:endParaRPr>
          </a:p>
        </p:txBody>
      </p:sp>
      <p:sp>
        <p:nvSpPr>
          <p:cNvPr id="3" name="Subtítulo 2"/>
          <p:cNvSpPr>
            <a:spLocks noGrp="1"/>
          </p:cNvSpPr>
          <p:nvPr>
            <p:ph type="subTitle" idx="1"/>
          </p:nvPr>
        </p:nvSpPr>
        <p:spPr/>
        <p:txBody>
          <a:bodyPr/>
          <a:lstStyle/>
          <a:p>
            <a:endParaRPr lang="es-GT"/>
          </a:p>
        </p:txBody>
      </p:sp>
    </p:spTree>
    <p:extLst>
      <p:ext uri="{BB962C8B-B14F-4D97-AF65-F5344CB8AC3E}">
        <p14:creationId xmlns:p14="http://schemas.microsoft.com/office/powerpoint/2010/main" val="3988327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GT"/>
          </a:p>
        </p:txBody>
      </p:sp>
      <p:sp>
        <p:nvSpPr>
          <p:cNvPr id="5" name="Marcador de contenido 4"/>
          <p:cNvSpPr>
            <a:spLocks noGrp="1"/>
          </p:cNvSpPr>
          <p:nvPr>
            <p:ph idx="1"/>
          </p:nvPr>
        </p:nvSpPr>
        <p:spPr/>
        <p:txBody>
          <a:bodyPr>
            <a:normAutofit lnSpcReduction="10000"/>
          </a:bodyPr>
          <a:lstStyle/>
          <a:p>
            <a:pPr marL="0" indent="0">
              <a:buNone/>
            </a:pPr>
            <a:r>
              <a:rPr lang="es-GT" dirty="0">
                <a:latin typeface="Gungsuh" panose="02030600000101010101" pitchFamily="18" charset="-127"/>
                <a:ea typeface="Gungsuh" panose="02030600000101010101" pitchFamily="18" charset="-127"/>
              </a:rPr>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a:t>
            </a:r>
            <a:r>
              <a:rPr lang="es-GT" dirty="0" smtClean="0">
                <a:latin typeface="Gungsuh" panose="02030600000101010101" pitchFamily="18" charset="-127"/>
                <a:ea typeface="Gungsuh" panose="02030600000101010101" pitchFamily="18" charset="-127"/>
              </a:rPr>
              <a:t>binario).</a:t>
            </a:r>
          </a:p>
          <a:p>
            <a:pPr marL="0" indent="0">
              <a:buNone/>
            </a:pPr>
            <a:r>
              <a:rPr lang="es-GT" dirty="0">
                <a:latin typeface="Gungsuh" panose="02030600000101010101" pitchFamily="18" charset="-127"/>
                <a:ea typeface="Gungsuh" panose="02030600000101010101" pitchFamily="18" charset="-127"/>
              </a:rPr>
              <a:t>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err="1">
                <a:latin typeface="Gungsuh" panose="02030600000101010101" pitchFamily="18" charset="-127"/>
                <a:ea typeface="Gungsuh" panose="02030600000101010101" pitchFamily="18" charset="-127"/>
              </a:rPr>
              <a:t>Assembly</a:t>
            </a:r>
            <a:r>
              <a:rPr lang="es-GT" dirty="0">
                <a:latin typeface="Gungsuh" panose="02030600000101010101" pitchFamily="18" charset="-127"/>
                <a:ea typeface="Gungsuh" panose="02030600000101010101" pitchFamily="18" charset="-127"/>
              </a:rPr>
              <a:t> o lenguaje ensamblador.</a:t>
            </a:r>
            <a:endParaRPr lang="es-GT" dirty="0">
              <a:latin typeface="Gungsuh" panose="02030600000101010101" pitchFamily="18" charset="-127"/>
              <a:ea typeface="Gungsuh" panose="02030600000101010101" pitchFamily="18" charset="-127"/>
            </a:endParaRPr>
          </a:p>
        </p:txBody>
      </p:sp>
      <p:pic>
        <p:nvPicPr>
          <p:cNvPr id="6" name="Imagen 5"/>
          <p:cNvPicPr>
            <a:picLocks noChangeAspect="1"/>
          </p:cNvPicPr>
          <p:nvPr/>
        </p:nvPicPr>
        <p:blipFill>
          <a:blip r:embed="rId2"/>
          <a:stretch>
            <a:fillRect/>
          </a:stretch>
        </p:blipFill>
        <p:spPr>
          <a:xfrm>
            <a:off x="9717871" y="5145066"/>
            <a:ext cx="2094174" cy="1451961"/>
          </a:xfrm>
          <a:prstGeom prst="rect">
            <a:avLst/>
          </a:prstGeom>
        </p:spPr>
      </p:pic>
    </p:spTree>
    <p:extLst>
      <p:ext uri="{BB962C8B-B14F-4D97-AF65-F5344CB8AC3E}">
        <p14:creationId xmlns:p14="http://schemas.microsoft.com/office/powerpoint/2010/main" val="3159415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b="1" spc="50" dirty="0" smtClean="0">
                <a:ln w="0"/>
                <a:effectLst>
                  <a:innerShdw blurRad="63500" dist="50800" dir="13500000">
                    <a:srgbClr val="000000">
                      <a:alpha val="50000"/>
                    </a:srgbClr>
                  </a:innerShdw>
                </a:effectLst>
              </a:rPr>
              <a:t>Mantenimiento Preventivo…</a:t>
            </a:r>
            <a:endParaRPr lang="es-GT" dirty="0"/>
          </a:p>
        </p:txBody>
      </p:sp>
      <p:sp>
        <p:nvSpPr>
          <p:cNvPr id="3" name="Subtítulo 2"/>
          <p:cNvSpPr>
            <a:spLocks noGrp="1"/>
          </p:cNvSpPr>
          <p:nvPr>
            <p:ph type="subTitle" idx="1"/>
          </p:nvPr>
        </p:nvSpPr>
        <p:spPr/>
        <p:txBody>
          <a:bodyPr/>
          <a:lstStyle/>
          <a:p>
            <a:endParaRPr lang="es-GT"/>
          </a:p>
        </p:txBody>
      </p:sp>
    </p:spTree>
    <p:extLst>
      <p:ext uri="{BB962C8B-B14F-4D97-AF65-F5344CB8AC3E}">
        <p14:creationId xmlns:p14="http://schemas.microsoft.com/office/powerpoint/2010/main" val="124276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endParaRPr lang="es-GT"/>
          </a:p>
        </p:txBody>
      </p:sp>
      <p:sp>
        <p:nvSpPr>
          <p:cNvPr id="10" name="Marcador de contenido 9"/>
          <p:cNvSpPr>
            <a:spLocks noGrp="1"/>
          </p:cNvSpPr>
          <p:nvPr>
            <p:ph idx="1"/>
          </p:nvPr>
        </p:nvSpPr>
        <p:spPr/>
        <p:txBody>
          <a:bodyPr/>
          <a:lstStyle/>
          <a:p>
            <a:pPr marL="0" indent="0">
              <a:buNone/>
            </a:pPr>
            <a:r>
              <a:rPr lang="es-GT" dirty="0" smtClean="0">
                <a:latin typeface="Gungsuh" panose="02030600000101010101" pitchFamily="18" charset="-127"/>
                <a:ea typeface="Gungsuh" panose="02030600000101010101" pitchFamily="18" charset="-127"/>
              </a:rPr>
              <a:t>Se refiere a el tipo de mantenimiento que se le puede dar a una computadora de forma muy segura. Se elabora de cierta forma muy segura e importante. Se utilizan ciertos objetos que de cierta forma son muy útiles y hay que usarlos de una forma muy segura con cierto conocimiento para no dañar el equipo.</a:t>
            </a:r>
            <a:endParaRPr lang="es-GT" dirty="0">
              <a:latin typeface="Gungsuh" panose="02030600000101010101" pitchFamily="18" charset="-127"/>
              <a:ea typeface="Gungsuh" panose="02030600000101010101" pitchFamily="18" charset="-127"/>
            </a:endParaRPr>
          </a:p>
        </p:txBody>
      </p:sp>
      <p:sp>
        <p:nvSpPr>
          <p:cNvPr id="11" name="Marcador de texto 10"/>
          <p:cNvSpPr>
            <a:spLocks noGrp="1"/>
          </p:cNvSpPr>
          <p:nvPr>
            <p:ph type="body" sz="half" idx="2"/>
          </p:nvPr>
        </p:nvSpPr>
        <p:spPr/>
        <p:txBody>
          <a:bodyPr/>
          <a:lstStyle/>
          <a:p>
            <a:endParaRPr lang="es-GT"/>
          </a:p>
        </p:txBody>
      </p:sp>
    </p:spTree>
    <p:extLst>
      <p:ext uri="{BB962C8B-B14F-4D97-AF65-F5344CB8AC3E}">
        <p14:creationId xmlns:p14="http://schemas.microsoft.com/office/powerpoint/2010/main" val="245135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spc="50" dirty="0" smtClean="0">
                <a:ln w="0"/>
                <a:effectLst>
                  <a:innerShdw blurRad="63500" dist="50800" dir="13500000">
                    <a:srgbClr val="000000">
                      <a:alpha val="50000"/>
                    </a:srgbClr>
                  </a:innerShdw>
                </a:effectLst>
              </a:rPr>
              <a:t>Tipos de Mantenimiento : </a:t>
            </a:r>
            <a:endParaRPr lang="es-GT" dirty="0"/>
          </a:p>
        </p:txBody>
      </p:sp>
      <p:sp>
        <p:nvSpPr>
          <p:cNvPr id="3" name="Marcador de texto 2"/>
          <p:cNvSpPr>
            <a:spLocks noGrp="1"/>
          </p:cNvSpPr>
          <p:nvPr>
            <p:ph type="body" idx="1"/>
          </p:nvPr>
        </p:nvSpPr>
        <p:spPr/>
        <p:txBody>
          <a:bodyPr/>
          <a:lstStyle/>
          <a:p>
            <a:endParaRPr lang="es-GT"/>
          </a:p>
        </p:txBody>
      </p:sp>
      <p:sp>
        <p:nvSpPr>
          <p:cNvPr id="4" name="Marcador de contenido 3"/>
          <p:cNvSpPr>
            <a:spLocks noGrp="1"/>
          </p:cNvSpPr>
          <p:nvPr>
            <p:ph sz="half" idx="2"/>
          </p:nvPr>
        </p:nvSpPr>
        <p:spPr>
          <a:xfrm>
            <a:off x="1154953" y="3179762"/>
            <a:ext cx="4825158" cy="2840039"/>
          </a:xfrm>
        </p:spPr>
        <p:txBody>
          <a:bodyPr/>
          <a:lstStyle/>
          <a:p>
            <a:pPr marL="0" indent="0">
              <a:buNone/>
            </a:pPr>
            <a:endParaRPr lang="es-GT" dirty="0" smtClean="0">
              <a:latin typeface="Gungsuh" panose="02030600000101010101" pitchFamily="18" charset="-127"/>
              <a:ea typeface="Gungsuh" panose="02030600000101010101" pitchFamily="18" charset="-127"/>
            </a:endParaRPr>
          </a:p>
        </p:txBody>
      </p:sp>
      <p:sp>
        <p:nvSpPr>
          <p:cNvPr id="5" name="Marcador de texto 4"/>
          <p:cNvSpPr>
            <a:spLocks noGrp="1"/>
          </p:cNvSpPr>
          <p:nvPr>
            <p:ph type="body" sz="quarter" idx="3"/>
          </p:nvPr>
        </p:nvSpPr>
        <p:spPr/>
        <p:txBody>
          <a:bodyPr/>
          <a:lstStyle/>
          <a:p>
            <a:endParaRPr lang="es-GT"/>
          </a:p>
        </p:txBody>
      </p:sp>
      <p:sp>
        <p:nvSpPr>
          <p:cNvPr id="6" name="Marcador de contenido 5"/>
          <p:cNvSpPr>
            <a:spLocks noGrp="1"/>
          </p:cNvSpPr>
          <p:nvPr>
            <p:ph sz="quarter" idx="4"/>
          </p:nvPr>
        </p:nvSpPr>
        <p:spPr/>
        <p:txBody>
          <a:bodyPr/>
          <a:lstStyle/>
          <a:p>
            <a:r>
              <a:rPr lang="es-GT" dirty="0" smtClean="0">
                <a:latin typeface="Gungsuh" panose="02030600000101010101" pitchFamily="18" charset="-127"/>
                <a:ea typeface="Gungsuh" panose="02030600000101010101" pitchFamily="18" charset="-127"/>
              </a:rPr>
              <a:t>Estos tipos de manteniendo son muy importantes que puede dañar el aparato.</a:t>
            </a:r>
            <a:r>
              <a:rPr lang="es-GT" dirty="0">
                <a:latin typeface="Gungsuh" panose="02030600000101010101" pitchFamily="18" charset="-127"/>
                <a:ea typeface="Gungsuh" panose="02030600000101010101" pitchFamily="18" charset="-127"/>
              </a:rPr>
              <a:t> para la computadora ya que se previene de algún virus en el sistema, de polvo y suciedad </a:t>
            </a:r>
          </a:p>
        </p:txBody>
      </p:sp>
      <p:graphicFrame>
        <p:nvGraphicFramePr>
          <p:cNvPr id="7" name="Diagrama 6"/>
          <p:cNvGraphicFramePr/>
          <p:nvPr>
            <p:extLst>
              <p:ext uri="{D42A27DB-BD31-4B8C-83A1-F6EECF244321}">
                <p14:modId xmlns:p14="http://schemas.microsoft.com/office/powerpoint/2010/main" val="298782128"/>
              </p:ext>
            </p:extLst>
          </p:nvPr>
        </p:nvGraphicFramePr>
        <p:xfrm>
          <a:off x="651354" y="2392470"/>
          <a:ext cx="5198302" cy="3983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81937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80</TotalTime>
  <Words>288</Words>
  <Application>Microsoft Office PowerPoint</Application>
  <PresentationFormat>Panorámica</PresentationFormat>
  <Paragraphs>30</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Gungsuh</vt:lpstr>
      <vt:lpstr>Arial</vt:lpstr>
      <vt:lpstr>Century Gothic</vt:lpstr>
      <vt:lpstr>Wingdings</vt:lpstr>
      <vt:lpstr>Wingdings 3</vt:lpstr>
      <vt:lpstr>Sala de reuniones Ion</vt:lpstr>
      <vt:lpstr>Nombres : Evelyn Adamaris. Apellidos : Grave Teo. Grado : 5to Bachillerato en computación. Sección : “B”. Materia : Laboratorio de práctica supervisada. Jornada : Matutina. Establecimiento : Liceo Compu-Market.  </vt:lpstr>
      <vt:lpstr>             Introducción:</vt:lpstr>
      <vt:lpstr>Historia de la computadora…</vt:lpstr>
      <vt:lpstr>Presentación de PowerPoint</vt:lpstr>
      <vt:lpstr>Historia de la programación…</vt:lpstr>
      <vt:lpstr>Presentación de PowerPoint</vt:lpstr>
      <vt:lpstr>Mantenimiento Preventivo…</vt:lpstr>
      <vt:lpstr>Presentación de PowerPoint</vt:lpstr>
      <vt:lpstr>Tipos de Mantenimiento : </vt:lpstr>
      <vt:lpstr>Presentación de PowerPoint</vt:lpstr>
      <vt:lpstr>Consecuencias al no realizarlo…</vt:lpstr>
      <vt:lpstr>Conclusiones Personales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Nombres : Evelyn Adamaris. Apellidos : Grave Teo. Grado : 5to Bachillerato en computación. Sección : “B”. Materia : Laboratorio de práctica supervisada. Jornada : Matutina. Establecimiento : Liceo Compu-Market.</dc:title>
  <dc:creator>estudiante de Liceo Compu-market</dc:creator>
  <cp:lastModifiedBy>estudiante de Liceo Compu-market</cp:lastModifiedBy>
  <cp:revision>9</cp:revision>
  <dcterms:created xsi:type="dcterms:W3CDTF">2017-04-20T14:19:00Z</dcterms:created>
  <dcterms:modified xsi:type="dcterms:W3CDTF">2017-04-20T15:39:29Z</dcterms:modified>
</cp:coreProperties>
</file>