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69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2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17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3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39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35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4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1E23-8F84-3E49-92ED-9AEC5BCB8F66}" type="datetimeFigureOut">
              <a:rPr kumimoji="1" lang="zh-CN" altLang="en-US" smtClean="0"/>
              <a:t>23/11/16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707C-AFA0-C047-BEEF-4DCB06B63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3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432884" y="747487"/>
            <a:ext cx="1310306" cy="120562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State 1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 Attack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91418" y="755211"/>
            <a:ext cx="1310306" cy="120562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State 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Unsure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22636" y="747487"/>
            <a:ext cx="1310306" cy="120562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State 3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Attack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30130" y="2764588"/>
            <a:ext cx="1443279" cy="12133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Observation 1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Malware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22636" y="3303414"/>
            <a:ext cx="289728" cy="273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6657357" y="3303414"/>
            <a:ext cx="289728" cy="273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2743190" y="2772313"/>
            <a:ext cx="1443279" cy="12133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Observation 2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Worm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58776" y="2772313"/>
            <a:ext cx="1443279" cy="12133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Observation 3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Trojan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3554" y="2747262"/>
            <a:ext cx="1443279" cy="12133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Observation n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Severity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087" y="4105971"/>
            <a:ext cx="5460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Observation: 8, 7 is words and 1 is attribute</a:t>
            </a:r>
          </a:p>
          <a:p>
            <a:r>
              <a:rPr kumimoji="1" lang="en-US" altLang="zh-CN" sz="1400" dirty="0" smtClean="0"/>
              <a:t>State 3: Attack, no attack, Unsure</a:t>
            </a:r>
          </a:p>
          <a:p>
            <a:r>
              <a:rPr kumimoji="1" lang="en-US" altLang="zh-CN" sz="1400" dirty="0" smtClean="0"/>
              <a:t>String: 850 (about 1 sec of log)</a:t>
            </a:r>
          </a:p>
          <a:p>
            <a:r>
              <a:rPr kumimoji="1" lang="en-US" altLang="zh-CN" sz="1400" dirty="0" smtClean="0"/>
              <a:t>Input, a 850x8 vector, output 850x3</a:t>
            </a:r>
          </a:p>
          <a:p>
            <a:r>
              <a:rPr kumimoji="1" lang="en-US" altLang="zh-CN" sz="1400" dirty="0" smtClean="0"/>
              <a:t>Model: Very generic, Observation, state, length of string all are adjustable</a:t>
            </a:r>
          </a:p>
          <a:p>
            <a:r>
              <a:rPr kumimoji="1" lang="en-US" altLang="zh-CN" sz="1400" dirty="0" smtClean="0"/>
              <a:t>Training: Viterbi (Naïve Bayesian base)</a:t>
            </a:r>
          </a:p>
          <a:p>
            <a:r>
              <a:rPr kumimoji="1" lang="en-US" altLang="zh-CN" sz="1400" dirty="0" smtClean="0"/>
              <a:t>Why HMM</a:t>
            </a:r>
          </a:p>
          <a:p>
            <a:r>
              <a:rPr kumimoji="1" lang="en-US" altLang="zh-CN" sz="1400" dirty="0" smtClean="0"/>
              <a:t>1. State base, for rare out come (</a:t>
            </a:r>
            <a:r>
              <a:rPr kumimoji="1" lang="en-US" altLang="zh-CN" sz="1400" dirty="0" err="1" smtClean="0"/>
              <a:t>inbalance</a:t>
            </a:r>
            <a:r>
              <a:rPr kumimoji="1" lang="en-US" altLang="zh-CN" sz="1400" dirty="0" smtClean="0"/>
              <a:t> data)</a:t>
            </a:r>
          </a:p>
          <a:p>
            <a:r>
              <a:rPr kumimoji="1" lang="en-US" altLang="zh-CN" sz="1400" dirty="0" smtClean="0"/>
              <a:t>2. </a:t>
            </a:r>
            <a:r>
              <a:rPr kumimoji="1" lang="en-US" altLang="zh-CN" sz="1400" dirty="0" err="1" smtClean="0"/>
              <a:t>Sequencial</a:t>
            </a:r>
            <a:r>
              <a:rPr kumimoji="1" lang="en-US" altLang="zh-CN" sz="1400" dirty="0" smtClean="0"/>
              <a:t>/Temporal/Series</a:t>
            </a:r>
          </a:p>
          <a:p>
            <a:r>
              <a:rPr kumimoji="1" lang="en-US" altLang="zh-CN" sz="1400" dirty="0" smtClean="0"/>
              <a:t>3. Training using probability base</a:t>
            </a:r>
          </a:p>
          <a:p>
            <a:r>
              <a:rPr kumimoji="1" lang="en-US" altLang="zh-CN" sz="1400" dirty="0" smtClean="0"/>
              <a:t>4. </a:t>
            </a:r>
            <a:r>
              <a:rPr kumimoji="1" lang="en-US" altLang="zh-CN" sz="1400" dirty="0" err="1" smtClean="0"/>
              <a:t>Memoryless</a:t>
            </a:r>
            <a:r>
              <a:rPr kumimoji="1" lang="en-US" altLang="zh-CN" sz="1400" dirty="0" smtClean="0"/>
              <a:t> (faster)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432884" y="1953113"/>
            <a:ext cx="329586" cy="79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9" idx="1"/>
          </p:cNvCxnSpPr>
          <p:nvPr/>
        </p:nvCxnSpPr>
        <p:spPr>
          <a:xfrm>
            <a:off x="2551300" y="1776553"/>
            <a:ext cx="403253" cy="1173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43190" y="1631613"/>
            <a:ext cx="2073979" cy="11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6"/>
          </p:cNvCxnSpPr>
          <p:nvPr/>
        </p:nvCxnSpPr>
        <p:spPr>
          <a:xfrm>
            <a:off x="2743190" y="1350300"/>
            <a:ext cx="4440364" cy="1840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" idx="0"/>
          </p:cNvCxnSpPr>
          <p:nvPr/>
        </p:nvCxnSpPr>
        <p:spPr>
          <a:xfrm flipH="1">
            <a:off x="1651770" y="1631613"/>
            <a:ext cx="2039648" cy="113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89819" y="1953113"/>
            <a:ext cx="896650" cy="8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40318" y="1953113"/>
            <a:ext cx="361406" cy="79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01724" y="1631613"/>
            <a:ext cx="2548596" cy="11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3"/>
          </p:cNvCxnSpPr>
          <p:nvPr/>
        </p:nvCxnSpPr>
        <p:spPr>
          <a:xfrm flipH="1">
            <a:off x="2067940" y="1776553"/>
            <a:ext cx="4146586" cy="99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9" idx="7"/>
          </p:cNvCxnSpPr>
          <p:nvPr/>
        </p:nvCxnSpPr>
        <p:spPr>
          <a:xfrm flipH="1">
            <a:off x="3975106" y="1960837"/>
            <a:ext cx="2546263" cy="98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637114" y="1960837"/>
            <a:ext cx="1189725" cy="811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1" idx="0"/>
          </p:cNvCxnSpPr>
          <p:nvPr/>
        </p:nvCxnSpPr>
        <p:spPr>
          <a:xfrm>
            <a:off x="6947085" y="1953113"/>
            <a:ext cx="958109" cy="79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urved Right Arrow 60"/>
          <p:cNvSpPr/>
          <p:nvPr/>
        </p:nvSpPr>
        <p:spPr>
          <a:xfrm>
            <a:off x="1151530" y="940075"/>
            <a:ext cx="281354" cy="28131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3410064" y="940075"/>
            <a:ext cx="281354" cy="28131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Curved Right Arrow 64"/>
          <p:cNvSpPr/>
          <p:nvPr/>
        </p:nvSpPr>
        <p:spPr>
          <a:xfrm>
            <a:off x="5845449" y="940075"/>
            <a:ext cx="281354" cy="28131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743190" y="1317838"/>
            <a:ext cx="9482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74408" y="1317838"/>
            <a:ext cx="9482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25380" y="4105971"/>
            <a:ext cx="3201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What are we different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smtClean="0"/>
              <a:t>Big Data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smtClean="0"/>
              <a:t>High Velocity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err="1" smtClean="0"/>
              <a:t>Fuzzified</a:t>
            </a:r>
            <a:r>
              <a:rPr kumimoji="1" lang="en-US" altLang="zh-CN" sz="1400" dirty="0" smtClean="0"/>
              <a:t> input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smtClean="0"/>
              <a:t>Expert/Analyst Intuition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smtClean="0"/>
              <a:t>Feedback and continuous improvement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6619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</dc:creator>
  <cp:lastModifiedBy>TTT</cp:lastModifiedBy>
  <cp:revision>12</cp:revision>
  <dcterms:created xsi:type="dcterms:W3CDTF">2016-11-23T06:47:42Z</dcterms:created>
  <dcterms:modified xsi:type="dcterms:W3CDTF">2016-11-23T07:56:42Z</dcterms:modified>
</cp:coreProperties>
</file>