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2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3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3739-CCFE-DA8E-109B-6703E442B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3" b="24641"/>
          <a:stretch/>
        </p:blipFill>
        <p:spPr>
          <a:xfrm>
            <a:off x="0" y="-178208"/>
            <a:ext cx="12191980" cy="7214415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6385A-ED51-EF79-07E9-D8B35AD26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150" y="2567249"/>
            <a:ext cx="9492866" cy="576000"/>
          </a:xfrm>
        </p:spPr>
        <p:txBody>
          <a:bodyPr wrap="square" anchor="t">
            <a:noAutofit/>
          </a:bodyPr>
          <a:lstStyle/>
          <a:p>
            <a:r>
              <a:rPr lang="sl-SI" sz="5400" dirty="0">
                <a:solidFill>
                  <a:schemeClr val="bg1"/>
                </a:solidFill>
              </a:rPr>
              <a:t>Pravo za vse</a:t>
            </a:r>
            <a:endParaRPr lang="en-SI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B3FD8-5560-7F10-401A-05BFCC30C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508" y="3512648"/>
            <a:ext cx="9492866" cy="340414"/>
          </a:xfrm>
        </p:spPr>
        <p:txBody>
          <a:bodyPr wrap="square">
            <a:noAutofit/>
          </a:bodyPr>
          <a:lstStyle/>
          <a:p>
            <a:r>
              <a:rPr lang="sl-SI" sz="2400" dirty="0">
                <a:solidFill>
                  <a:schemeClr val="bg1">
                    <a:alpha val="58000"/>
                  </a:schemeClr>
                </a:solidFill>
              </a:rPr>
              <a:t>Avtorji: Teo Lah, Katarina Lipovšek, Maja Prosenjak</a:t>
            </a:r>
          </a:p>
          <a:p>
            <a:r>
              <a:rPr lang="sl-SI" sz="2400" dirty="0">
                <a:solidFill>
                  <a:schemeClr val="bg1">
                    <a:alpha val="58000"/>
                  </a:schemeClr>
                </a:solidFill>
              </a:rPr>
              <a:t>ITK UN, 2.letnik</a:t>
            </a:r>
          </a:p>
          <a:p>
            <a:r>
              <a:rPr lang="sl-SI" sz="2400" dirty="0">
                <a:solidFill>
                  <a:schemeClr val="bg1">
                    <a:alpha val="58000"/>
                  </a:schemeClr>
                </a:solidFill>
              </a:rPr>
              <a:t>2023</a:t>
            </a:r>
            <a:endParaRPr lang="en-SI" sz="2400" dirty="0">
              <a:solidFill>
                <a:schemeClr val="bg1">
                  <a:alpha val="58000"/>
                </a:schemeClr>
              </a:solidFill>
            </a:endParaRPr>
          </a:p>
        </p:txBody>
      </p:sp>
      <p:pic>
        <p:nvPicPr>
          <p:cNvPr id="5" name="Picture 4" descr="A picture containing graphics, white, clipart, graphic design&#10;&#10;Description automatically generated">
            <a:extLst>
              <a:ext uri="{FF2B5EF4-FFF2-40B4-BE49-F238E27FC236}">
                <a16:creationId xmlns:a16="http://schemas.microsoft.com/office/drawing/2014/main" id="{903FA19E-41BF-B896-F4EF-18D0835B4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381"/>
            <a:ext cx="4956968" cy="21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891B4-1FC1-B1EA-5661-E2AF50D5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l-SI" dirty="0"/>
              <a:t>Opis problema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AD9B-CB68-2824-609A-612ABC01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" r="40641" b="-1"/>
          <a:stretch/>
        </p:blipFill>
        <p:spPr>
          <a:xfrm>
            <a:off x="20" y="6097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F2F1-6DB1-3951-30AE-1BA7EAA3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724" y="1940707"/>
            <a:ext cx="5242560" cy="3216273"/>
          </a:xfrm>
        </p:spPr>
        <p:txBody>
          <a:bodyPr>
            <a:normAutofit/>
          </a:bodyPr>
          <a:lstStyle/>
          <a:p>
            <a:r>
              <a:rPr lang="sl-SI" sz="2400" dirty="0"/>
              <a:t>Kompliciran proces odgovarjanja na vprašanja</a:t>
            </a:r>
          </a:p>
          <a:p>
            <a:r>
              <a:rPr lang="sl-SI" sz="2400" dirty="0"/>
              <a:t>Zamudno in nekonsistentno zagotavljanje kakovosti odgovorov</a:t>
            </a:r>
          </a:p>
          <a:p>
            <a:r>
              <a:rPr lang="sl-SI" sz="2400" dirty="0"/>
              <a:t>Nejasno določanje odgovornosti</a:t>
            </a:r>
            <a:endParaRPr lang="en-SI" sz="2400" dirty="0"/>
          </a:p>
        </p:txBody>
      </p:sp>
      <p:pic>
        <p:nvPicPr>
          <p:cNvPr id="1026" name="Picture 2" descr="Are you getting too many emails from GRANTfinder? | UON Graduate School Blog">
            <a:extLst>
              <a:ext uri="{FF2B5EF4-FFF2-40B4-BE49-F238E27FC236}">
                <a16:creationId xmlns:a16="http://schemas.microsoft.com/office/drawing/2014/main" id="{9299974E-5083-79AA-F665-B440A2D8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4" y="869964"/>
            <a:ext cx="4635251" cy="21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Vectors | man holding his head">
            <a:extLst>
              <a:ext uri="{FF2B5EF4-FFF2-40B4-BE49-F238E27FC236}">
                <a16:creationId xmlns:a16="http://schemas.microsoft.com/office/drawing/2014/main" id="{DCBE9BAA-4984-9CCC-D3F2-0A9A3E03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16" y="3862653"/>
            <a:ext cx="3456615" cy="25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891B4-1FC1-B1EA-5661-E2AF50D5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l-SI" dirty="0"/>
              <a:t>Potek dela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AD9B-CB68-2824-609A-612ABC01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" r="40641" b="-1"/>
          <a:stretch/>
        </p:blipFill>
        <p:spPr>
          <a:xfrm>
            <a:off x="0" y="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F2F1-6DB1-3951-30AE-1BA7EAA3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331" y="1905874"/>
            <a:ext cx="4991962" cy="3216273"/>
          </a:xfrm>
        </p:spPr>
        <p:txBody>
          <a:bodyPr>
            <a:normAutofit/>
          </a:bodyPr>
          <a:lstStyle/>
          <a:p>
            <a:r>
              <a:rPr lang="sl-SI" sz="2400" dirty="0"/>
              <a:t>Iterativno delovanje (tedenski sprinti)</a:t>
            </a:r>
          </a:p>
          <a:p>
            <a:r>
              <a:rPr lang="sl-SI" sz="2400" dirty="0"/>
              <a:t>Frontend: React (TypeScript)</a:t>
            </a:r>
          </a:p>
          <a:p>
            <a:r>
              <a:rPr lang="sl-SI" sz="2400" dirty="0"/>
              <a:t>Backend: Firebase</a:t>
            </a:r>
          </a:p>
          <a:p>
            <a:r>
              <a:rPr lang="sl-SI" sz="2400" dirty="0"/>
              <a:t>Komunikacija: Youtrack, Discord, sestanki 2x na teden</a:t>
            </a:r>
            <a:endParaRPr lang="en-SI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BD0DC9-ACD9-C51E-506A-40FD190F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13" y="839640"/>
            <a:ext cx="2452337" cy="21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aling Firebase - Practical considerations and limitations | Ably Realtime">
            <a:extLst>
              <a:ext uri="{FF2B5EF4-FFF2-40B4-BE49-F238E27FC236}">
                <a16:creationId xmlns:a16="http://schemas.microsoft.com/office/drawing/2014/main" id="{04222D67-CCCA-0CC9-3438-AE36D785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8" y="3659295"/>
            <a:ext cx="2132467" cy="21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BA9036-8525-266A-F8BA-84E36C2F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01" y="3763791"/>
            <a:ext cx="2302514" cy="230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891B4-1FC1-B1EA-5661-E2AF50D5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326" y="55824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l-SI" dirty="0"/>
              <a:t>Glavne funkcionalnosti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AD9B-CB68-2824-609A-612ABC01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" r="40641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F2F1-6DB1-3951-30AE-1BA7EAA3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326" y="1820863"/>
            <a:ext cx="4991962" cy="3216273"/>
          </a:xfrm>
        </p:spPr>
        <p:txBody>
          <a:bodyPr>
            <a:noAutofit/>
          </a:bodyPr>
          <a:lstStyle/>
          <a:p>
            <a:r>
              <a:rPr lang="sl-SI" sz="2400" dirty="0"/>
              <a:t>Avtomatizacija dodeljevanja vprašanj</a:t>
            </a:r>
          </a:p>
          <a:p>
            <a:r>
              <a:rPr lang="sl-SI" sz="2400" dirty="0"/>
              <a:t>Komentiranje/ocenjevanje pravnih odgovorov</a:t>
            </a:r>
          </a:p>
          <a:p>
            <a:r>
              <a:rPr lang="sl-SI" sz="2400" dirty="0"/>
              <a:t>Avtomatizacija obveščanja (email)</a:t>
            </a:r>
          </a:p>
          <a:p>
            <a:r>
              <a:rPr lang="sl-SI" sz="2400" dirty="0"/>
              <a:t>Zastavljanje pravnih vprašanj</a:t>
            </a:r>
          </a:p>
          <a:p>
            <a:r>
              <a:rPr lang="sl-SI" sz="2400" dirty="0"/>
              <a:t>Pregled opravljenega dela</a:t>
            </a:r>
            <a:endParaRPr lang="en-SI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559D8C1-742B-3846-82CA-9EDFF0E5F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8" r="2306" b="6906"/>
          <a:stretch/>
        </p:blipFill>
        <p:spPr>
          <a:xfrm>
            <a:off x="152425" y="3613212"/>
            <a:ext cx="5623481" cy="268105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2DDB501-8F1B-A147-2C9C-96DD2A85AE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1" r="1164" b="10766"/>
          <a:stretch/>
        </p:blipFill>
        <p:spPr>
          <a:xfrm>
            <a:off x="152426" y="897564"/>
            <a:ext cx="5676874" cy="21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3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3739-CCFE-DA8E-109B-6703E442B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3" b="24641"/>
          <a:stretch/>
        </p:blipFill>
        <p:spPr>
          <a:xfrm>
            <a:off x="20" y="-213064"/>
            <a:ext cx="12191980" cy="7214415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6385A-ED51-EF79-07E9-D8B35AD26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149" y="2567249"/>
            <a:ext cx="9881263" cy="1004154"/>
          </a:xfrm>
        </p:spPr>
        <p:txBody>
          <a:bodyPr wrap="square" anchor="t">
            <a:noAutofit/>
          </a:bodyPr>
          <a:lstStyle/>
          <a:p>
            <a:r>
              <a:rPr lang="sl-SI" sz="5400" dirty="0">
                <a:solidFill>
                  <a:schemeClr val="bg1"/>
                </a:solidFill>
              </a:rPr>
              <a:t>Predstavitev aplikacije</a:t>
            </a:r>
            <a:endParaRPr lang="en-SI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2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3739-CCFE-DA8E-109B-6703E442B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3" b="24641"/>
          <a:stretch/>
        </p:blipFill>
        <p:spPr>
          <a:xfrm>
            <a:off x="20" y="-213064"/>
            <a:ext cx="12191980" cy="7214415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6385A-ED51-EF79-07E9-D8B35AD26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149" y="2567249"/>
            <a:ext cx="9881263" cy="1004154"/>
          </a:xfrm>
        </p:spPr>
        <p:txBody>
          <a:bodyPr wrap="square" anchor="t">
            <a:noAutofit/>
          </a:bodyPr>
          <a:lstStyle/>
          <a:p>
            <a:r>
              <a:rPr lang="sl-SI" sz="5400" dirty="0">
                <a:solidFill>
                  <a:schemeClr val="bg1"/>
                </a:solidFill>
              </a:rPr>
              <a:t>Vprašanja?</a:t>
            </a:r>
            <a:endParaRPr lang="en-SI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4528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1B1937"/>
      </a:dk2>
      <a:lt2>
        <a:srgbClr val="E3E8E2"/>
      </a:lt2>
      <a:accent1>
        <a:srgbClr val="B829E7"/>
      </a:accent1>
      <a:accent2>
        <a:srgbClr val="5717D5"/>
      </a:accent2>
      <a:accent3>
        <a:srgbClr val="2938E7"/>
      </a:accent3>
      <a:accent4>
        <a:srgbClr val="1775D5"/>
      </a:accent4>
      <a:accent5>
        <a:srgbClr val="22B4C2"/>
      </a:accent5>
      <a:accent6>
        <a:srgbClr val="14BB84"/>
      </a:accent6>
      <a:hlink>
        <a:srgbClr val="499331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Rockwell Nova Light</vt:lpstr>
      <vt:lpstr>The Hand Extrablack</vt:lpstr>
      <vt:lpstr>BlobVTI</vt:lpstr>
      <vt:lpstr>Pravo za vse</vt:lpstr>
      <vt:lpstr>Opis problema</vt:lpstr>
      <vt:lpstr>Potek dela</vt:lpstr>
      <vt:lpstr>Glavne funkcionalnosti</vt:lpstr>
      <vt:lpstr>Predstavitev aplikacije</vt:lpstr>
      <vt:lpstr>Vprašanja?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Pravo za vse</dc:title>
  <dc:creator>Maja Prosenjak</dc:creator>
  <cp:lastModifiedBy>Maja Prosenjak</cp:lastModifiedBy>
  <cp:revision>2</cp:revision>
  <dcterms:created xsi:type="dcterms:W3CDTF">2023-06-07T13:35:36Z</dcterms:created>
  <dcterms:modified xsi:type="dcterms:W3CDTF">2023-06-07T20:29:15Z</dcterms:modified>
</cp:coreProperties>
</file>