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60" r:id="rId4"/>
    <p:sldId id="257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86405" autoAdjust="0"/>
  </p:normalViewPr>
  <p:slideViewPr>
    <p:cSldViewPr snapToGrid="0">
      <p:cViewPr varScale="1">
        <p:scale>
          <a:sx n="92" d="100"/>
          <a:sy n="92" d="100"/>
        </p:scale>
        <p:origin x="103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5633F-6F46-45EB-9006-BBA1B882E01B}" type="datetimeFigureOut">
              <a:rPr lang="el-GR" smtClean="0"/>
              <a:t>14/1/2024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D3F05-2E07-45F6-A8B0-BBD25B8B8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06001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D3F05-2E07-45F6-A8B0-BBD25B8B8743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00197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D3F05-2E07-45F6-A8B0-BBD25B8B8743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85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0E9F-4F7E-4963-83DA-18C5920AD2F9}" type="datetimeFigureOut">
              <a:rPr lang="el-GR" smtClean="0"/>
              <a:t>14/1/2024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3C6E-D09F-4510-B0A2-0F7BCC7915B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6057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0E9F-4F7E-4963-83DA-18C5920AD2F9}" type="datetimeFigureOut">
              <a:rPr lang="el-GR" smtClean="0"/>
              <a:t>14/1/2024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3C6E-D09F-4510-B0A2-0F7BCC7915B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0345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0E9F-4F7E-4963-83DA-18C5920AD2F9}" type="datetimeFigureOut">
              <a:rPr lang="el-GR" smtClean="0"/>
              <a:t>14/1/2024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3C6E-D09F-4510-B0A2-0F7BCC7915B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8232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0E9F-4F7E-4963-83DA-18C5920AD2F9}" type="datetimeFigureOut">
              <a:rPr lang="el-GR" smtClean="0"/>
              <a:t>14/1/2024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3C6E-D09F-4510-B0A2-0F7BCC7915B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4448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0E9F-4F7E-4963-83DA-18C5920AD2F9}" type="datetimeFigureOut">
              <a:rPr lang="el-GR" smtClean="0"/>
              <a:t>14/1/2024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3C6E-D09F-4510-B0A2-0F7BCC7915B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4171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0E9F-4F7E-4963-83DA-18C5920AD2F9}" type="datetimeFigureOut">
              <a:rPr lang="el-GR" smtClean="0"/>
              <a:t>14/1/2024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3C6E-D09F-4510-B0A2-0F7BCC7915B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5773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0E9F-4F7E-4963-83DA-18C5920AD2F9}" type="datetimeFigureOut">
              <a:rPr lang="el-GR" smtClean="0"/>
              <a:t>14/1/2024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3C6E-D09F-4510-B0A2-0F7BCC7915B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7462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0E9F-4F7E-4963-83DA-18C5920AD2F9}" type="datetimeFigureOut">
              <a:rPr lang="el-GR" smtClean="0"/>
              <a:t>14/1/2024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3C6E-D09F-4510-B0A2-0F7BCC7915B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2355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0E9F-4F7E-4963-83DA-18C5920AD2F9}" type="datetimeFigureOut">
              <a:rPr lang="el-GR" smtClean="0"/>
              <a:t>14/1/2024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3C6E-D09F-4510-B0A2-0F7BCC7915B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2340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0E9F-4F7E-4963-83DA-18C5920AD2F9}" type="datetimeFigureOut">
              <a:rPr lang="el-GR" smtClean="0"/>
              <a:t>14/1/2024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3C6E-D09F-4510-B0A2-0F7BCC7915B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0836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0E9F-4F7E-4963-83DA-18C5920AD2F9}" type="datetimeFigureOut">
              <a:rPr lang="el-GR" smtClean="0"/>
              <a:t>14/1/2024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3C6E-D09F-4510-B0A2-0F7BCC7915B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884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  <a:alpha val="99000"/>
              </a:schemeClr>
            </a:gs>
            <a:gs pos="74000">
              <a:schemeClr val="accent4">
                <a:lumMod val="45000"/>
                <a:lumOff val="55000"/>
                <a:alpha val="87000"/>
              </a:schemeClr>
            </a:gs>
            <a:gs pos="91000">
              <a:schemeClr val="accent4">
                <a:lumMod val="60000"/>
                <a:lumOff val="40000"/>
                <a:alpha val="89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30E9F-4F7E-4963-83DA-18C5920AD2F9}" type="datetimeFigureOut">
              <a:rPr lang="el-GR" smtClean="0"/>
              <a:t>14/1/2024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03C6E-D09F-4510-B0A2-0F7BCC7915B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4634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C6B83CF-E770-244C-6E16-D14C42943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38347"/>
          </a:xfrm>
        </p:spPr>
        <p:txBody>
          <a:bodyPr>
            <a:normAutofit/>
          </a:bodyPr>
          <a:lstStyle/>
          <a:p>
            <a:r>
              <a:rPr lang="el-GR" dirty="0">
                <a:solidFill>
                  <a:srgbClr val="000066"/>
                </a:solidFill>
              </a:rPr>
              <a:t>Παρουσίαση </a:t>
            </a:r>
            <a:r>
              <a:rPr lang="en-US" dirty="0">
                <a:solidFill>
                  <a:srgbClr val="000066"/>
                </a:solidFill>
              </a:rPr>
              <a:t>Project</a:t>
            </a:r>
            <a:br>
              <a:rPr lang="el-GR" dirty="0">
                <a:solidFill>
                  <a:srgbClr val="000066"/>
                </a:solidFill>
              </a:rPr>
            </a:br>
            <a:br>
              <a:rPr lang="en-US" dirty="0">
                <a:solidFill>
                  <a:srgbClr val="000066"/>
                </a:solidFill>
              </a:rPr>
            </a:br>
            <a:r>
              <a:rPr lang="el-GR" dirty="0">
                <a:solidFill>
                  <a:srgbClr val="000066"/>
                </a:solidFill>
              </a:rPr>
              <a:t>Ομάδα 49</a:t>
            </a:r>
            <a:br>
              <a:rPr lang="el-GR" dirty="0">
                <a:solidFill>
                  <a:srgbClr val="000066"/>
                </a:solidFill>
              </a:rPr>
            </a:br>
            <a:r>
              <a:rPr lang="el-GR" dirty="0">
                <a:solidFill>
                  <a:srgbClr val="000066"/>
                </a:solidFill>
              </a:rPr>
              <a:t>Θεοχάρης Λάμψας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582D0562-C239-1000-D255-F76076512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45955"/>
            <a:ext cx="9144000" cy="158044"/>
          </a:xfrm>
        </p:spPr>
        <p:txBody>
          <a:bodyPr>
            <a:normAutofit fontScale="25000" lnSpcReduction="20000"/>
          </a:bodyPr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1442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FF46110-19EA-94A6-DAFA-2EECBD72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3"/>
          </a:xfrm>
        </p:spPr>
        <p:txBody>
          <a:bodyPr/>
          <a:lstStyle/>
          <a:p>
            <a:pPr algn="ctr"/>
            <a:r>
              <a:rPr lang="el-GR" dirty="0">
                <a:solidFill>
                  <a:srgbClr val="000066"/>
                </a:solidFill>
              </a:rPr>
              <a:t>Περιγραφή μικρόκοσμου (Ι)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2EAE891-FD41-7229-DFB3-EA5BBCC65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76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Η κύρια χρήση της συγκεκριμένης εφαρμογής είναι η διασύνδεση ιδιοκτητών ηλεκτρικών αυτοκινήτων (</a:t>
            </a:r>
            <a:r>
              <a:rPr lang="en-US" dirty="0"/>
              <a:t>ev</a:t>
            </a:r>
            <a:r>
              <a:rPr lang="el-GR" dirty="0"/>
              <a:t>), με σταθμούς επαναφόρτισης σε όλη την Ελλάδα.</a:t>
            </a:r>
          </a:p>
          <a:p>
            <a:pPr marL="0" indent="0">
              <a:buNone/>
            </a:pPr>
            <a:r>
              <a:rPr lang="el-GR" dirty="0"/>
              <a:t>Κατά την χρήση της εφαρμογής, ο ιδιοκτήτης </a:t>
            </a:r>
            <a:r>
              <a:rPr lang="en-US" dirty="0"/>
              <a:t>ev </a:t>
            </a:r>
            <a:r>
              <a:rPr lang="el-GR" dirty="0"/>
              <a:t>δημιουργεί έναν λογαριασμό δίνοντας κάποια στοιχεία του, όπως ονοματεπώνυμο, τηλέφωνο και </a:t>
            </a:r>
            <a:r>
              <a:rPr lang="en-US" dirty="0"/>
              <a:t>email</a:t>
            </a:r>
            <a:r>
              <a:rPr lang="el-GR" dirty="0"/>
              <a:t>, αλλά και πληροφορίες για το/α αυτοκίνητό/ά του. </a:t>
            </a:r>
          </a:p>
        </p:txBody>
      </p:sp>
    </p:spTree>
    <p:extLst>
      <p:ext uri="{BB962C8B-B14F-4D97-AF65-F5344CB8AC3E}">
        <p14:creationId xmlns:p14="http://schemas.microsoft.com/office/powerpoint/2010/main" val="107971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FF46110-19EA-94A6-DAFA-2EECBD72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3"/>
          </a:xfrm>
        </p:spPr>
        <p:txBody>
          <a:bodyPr/>
          <a:lstStyle/>
          <a:p>
            <a:pPr algn="ctr"/>
            <a:r>
              <a:rPr lang="el-GR" dirty="0">
                <a:solidFill>
                  <a:srgbClr val="000066"/>
                </a:solidFill>
              </a:rPr>
              <a:t>Περιγραφή μικρόκοσμου (ΙΙ)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2EAE891-FD41-7229-DFB3-EA5BBCC65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763799"/>
          </a:xfrm>
        </p:spPr>
        <p:txBody>
          <a:bodyPr/>
          <a:lstStyle/>
          <a:p>
            <a:pPr marL="0" indent="0">
              <a:buNone/>
            </a:pPr>
            <a:r>
              <a:rPr lang="el-GR" dirty="0"/>
              <a:t>Στην συνέχεια, ο ιδιοκτήτης </a:t>
            </a:r>
            <a:r>
              <a:rPr lang="en-US" dirty="0"/>
              <a:t>ev </a:t>
            </a:r>
            <a:r>
              <a:rPr lang="el-GR" dirty="0"/>
              <a:t>επιλέγει έναν σταθμό για την φόρτιση του αυτοκινήτου του και αφού ολοκληρωθεί η φόρτιση, έχει την δυνατότητα να πληρώσει μέσω της εφαρμογής, κάνοντας χρήση μίας από των καρτών που πιθανόν να έχει αποθηκεύσει αλλά και να ασκήσει κριτική στον σταθμό τον οποίο επισκέφθηκε.</a:t>
            </a:r>
          </a:p>
          <a:p>
            <a:pPr marL="0" indent="0">
              <a:buNone/>
            </a:pPr>
            <a:r>
              <a:rPr lang="el-GR" dirty="0"/>
              <a:t>Ο ιδιοκτήτης </a:t>
            </a:r>
            <a:r>
              <a:rPr lang="en-US" dirty="0"/>
              <a:t>ev</a:t>
            </a:r>
            <a:r>
              <a:rPr lang="el-GR" dirty="0"/>
              <a:t> έχει επίσης την δυνατότητα να κλείσει ραντεβού για φόρτιση σε έναν συγκεκριμένο σταθμό και η εφαρμογή φροντίζει να του παρέχει μια θέση φόρτισης την μέρα και ώρα της αρεσκείας του, εφόσον υπάρχουν ελεύθερες</a:t>
            </a:r>
            <a:r>
              <a:rPr lang="en-US" dirty="0"/>
              <a:t>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27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8B37C56-FCD2-4F2E-F23C-5A41BBC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897"/>
          </a:xfrm>
        </p:spPr>
        <p:txBody>
          <a:bodyPr/>
          <a:lstStyle/>
          <a:p>
            <a:pPr algn="ctr"/>
            <a:r>
              <a:rPr lang="el-GR" dirty="0">
                <a:solidFill>
                  <a:srgbClr val="000066"/>
                </a:solidFill>
              </a:rPr>
              <a:t>Διάγραμμα οντοτήτων-συσχετίσεων</a:t>
            </a:r>
          </a:p>
        </p:txBody>
      </p:sp>
      <p:pic>
        <p:nvPicPr>
          <p:cNvPr id="6" name="Θέση περιεχομένου 5" descr="Εικόνα που περιέχει διάγραμμα, γραμμή, οριγκάμι&#10;&#10;Περιγραφή που δημιουργήθηκε αυτόματα">
            <a:extLst>
              <a:ext uri="{FF2B5EF4-FFF2-40B4-BE49-F238E27FC236}">
                <a16:creationId xmlns:a16="http://schemas.microsoft.com/office/drawing/2014/main" id="{8AFBA94D-7A28-A9DF-9408-59BD7D92D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4" y="1377244"/>
            <a:ext cx="11998040" cy="52380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1477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FF46110-19EA-94A6-DAFA-2EECBD72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3"/>
          </a:xfrm>
        </p:spPr>
        <p:txBody>
          <a:bodyPr/>
          <a:lstStyle/>
          <a:p>
            <a:pPr algn="ctr"/>
            <a:r>
              <a:rPr lang="el-GR" dirty="0">
                <a:solidFill>
                  <a:srgbClr val="000066"/>
                </a:solidFill>
              </a:rPr>
              <a:t>Σχεσιακό Μοντέλο</a:t>
            </a:r>
          </a:p>
        </p:txBody>
      </p:sp>
      <p:pic>
        <p:nvPicPr>
          <p:cNvPr id="5" name="Θέση περιεχομένου 4" descr="Εικόνα που περιέχει κείμενο, διάγραμμα, παράλληλα, Σχέδιο&#10;&#10;Περιγραφή που δημιουργήθηκε αυτόματα">
            <a:extLst>
              <a:ext uri="{FF2B5EF4-FFF2-40B4-BE49-F238E27FC236}">
                <a16:creationId xmlns:a16="http://schemas.microsoft.com/office/drawing/2014/main" id="{7C3AD255-74B6-51A2-A81D-FDD7AA03E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485" y="1061746"/>
            <a:ext cx="7597030" cy="57962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79288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FF46110-19EA-94A6-DAFA-2EECBD72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3"/>
          </a:xfrm>
        </p:spPr>
        <p:txBody>
          <a:bodyPr/>
          <a:lstStyle/>
          <a:p>
            <a:pPr algn="ctr"/>
            <a:r>
              <a:rPr lang="el-GR" dirty="0">
                <a:solidFill>
                  <a:srgbClr val="000066"/>
                </a:solidFill>
              </a:rPr>
              <a:t>Παράδειγμα Λειτουργίας Προγράμματος</a:t>
            </a:r>
          </a:p>
        </p:txBody>
      </p:sp>
      <p:pic>
        <p:nvPicPr>
          <p:cNvPr id="7" name="Θέση περιεχομένου 6" descr="Εικόνα που περιέχει κείμενο, στιγμιότυπο οθόνης, γραμματοσειρά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06C5138F-6F48-E3FB-3897-3503D98FA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67" y="1539076"/>
            <a:ext cx="1653683" cy="18899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Εικόνα 8" descr="Εικόνα που περιέχει κείμενο, στιγμιότυπο οθόνης, γραμματοσειρά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E31FD0A3-A970-B722-32BA-B8BB38A7D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925" y="1534977"/>
            <a:ext cx="1774148" cy="18940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Εικόνα 12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9AB019DA-38F9-A5FE-253E-FB06FB2310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948" y="1316027"/>
            <a:ext cx="1996613" cy="2331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Εικόνα 14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DF2F9523-81DF-49C3-88C5-B163617917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498" y="4196924"/>
            <a:ext cx="2682472" cy="15774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Εικόνα 16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42B1F106-7669-E76A-3363-1F1D4EE42F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93" y="1586560"/>
            <a:ext cx="3360711" cy="17908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Εικόνα 18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5466286B-0BA4-4B22-EEB6-D8350156AD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32" y="4021648"/>
            <a:ext cx="2377646" cy="19280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518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DA904D9-7451-14AF-4E1F-75C6DEDF0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13186"/>
          </a:xfrm>
        </p:spPr>
        <p:txBody>
          <a:bodyPr/>
          <a:lstStyle/>
          <a:p>
            <a:pPr algn="ctr"/>
            <a:r>
              <a:rPr lang="el-GR" dirty="0">
                <a:solidFill>
                  <a:srgbClr val="000066"/>
                </a:solidFill>
              </a:rPr>
              <a:t>Ευχαριστώ πολύ για την προσοχή σας!</a:t>
            </a:r>
          </a:p>
        </p:txBody>
      </p:sp>
    </p:spTree>
    <p:extLst>
      <p:ext uri="{BB962C8B-B14F-4D97-AF65-F5344CB8AC3E}">
        <p14:creationId xmlns:p14="http://schemas.microsoft.com/office/powerpoint/2010/main" val="3607184871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Θέμα του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Θέμα του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Θέμα του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87</TotalTime>
  <Words>184</Words>
  <Application>Microsoft Office PowerPoint</Application>
  <PresentationFormat>Ευρεία οθόνη</PresentationFormat>
  <Paragraphs>13</Paragraphs>
  <Slides>7</Slides>
  <Notes>2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Θέμα του Office</vt:lpstr>
      <vt:lpstr>Παρουσίαση Project  Ομάδα 49 Θεοχάρης Λάμψας</vt:lpstr>
      <vt:lpstr>Περιγραφή μικρόκοσμου (Ι)</vt:lpstr>
      <vt:lpstr>Περιγραφή μικρόκοσμου (ΙΙ)</vt:lpstr>
      <vt:lpstr>Διάγραμμα οντοτήτων-συσχετίσεων</vt:lpstr>
      <vt:lpstr>Σχεσιακό Μοντέλο</vt:lpstr>
      <vt:lpstr>Παράδειγμα Λειτουργίας Προγράμματος</vt:lpstr>
      <vt:lpstr>Ευχαριστώ πολύ για την προσοχή σας!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Ενδιάμεση Παρουσίαση Project  Ομάδα 49 Θεοχάρης Λάμψας</dc:title>
  <dc:creator>ΛΑΜΨΑΣ ΘΕΟΧΑΡΗΣ</dc:creator>
  <cp:lastModifiedBy>ΛΑΜΨΑΣ ΘΕΟΧΑΡΗΣ</cp:lastModifiedBy>
  <cp:revision>8</cp:revision>
  <dcterms:created xsi:type="dcterms:W3CDTF">2023-11-07T16:59:07Z</dcterms:created>
  <dcterms:modified xsi:type="dcterms:W3CDTF">2024-01-14T16:16:22Z</dcterms:modified>
</cp:coreProperties>
</file>