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6c46ed43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6c46ed43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6c46ed43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6c46ed43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6c46ed4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6c46ed4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c46ed43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6c46ed43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c46ed43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6c46ed43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6c46ed43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6c46ed43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6c46ed43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6c46ed43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6c46ed43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6c46ed43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6c46ed4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6c46ed4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6c46ed4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6c46ed4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6c46ed4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6c46ed4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6c46ed4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6c46ed4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6c46ed43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6c46ed43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c46ed4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6c46ed4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6c46ed43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6c46ed43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6c46ed4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6c46ed4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19225"/>
            <a:ext cx="85206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76875"/>
            <a:ext cx="85206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3 datasets: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SIMP 0136 SOSS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VHS</a:t>
            </a:r>
            <a:r>
              <a:rPr lang="en"/>
              <a:t>1256b simulation</a:t>
            </a:r>
            <a:endParaRPr/>
          </a:p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Luhman 16b simulation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VHS 1256b </a:t>
            </a:r>
            <a:r>
              <a:rPr lang="en"/>
              <a:t>PCP and simplex shrink-wrap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67813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935" y="1170125"/>
            <a:ext cx="5008665" cy="34107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6363475" y="4345750"/>
            <a:ext cx="82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microns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VHS 1256b spectra at simplex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155950"/>
            <a:ext cx="51054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1978050" y="2625650"/>
            <a:ext cx="297600" cy="72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4379775" y="4529950"/>
            <a:ext cx="82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microns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 0136 spectroscopic data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184300"/>
            <a:ext cx="52292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500225" y="4600800"/>
            <a:ext cx="82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microns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 0136 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506"/>
            <a:ext cx="4419601" cy="3032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76" y="15304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 0136 </a:t>
            </a:r>
            <a:r>
              <a:rPr lang="en"/>
              <a:t>eigenvectors and projections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6842"/>
            <a:ext cx="4419600" cy="2839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616850"/>
            <a:ext cx="4267200" cy="276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6859400" y="4256575"/>
            <a:ext cx="75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phase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 0136 </a:t>
            </a:r>
            <a:r>
              <a:rPr lang="en"/>
              <a:t>PCP and simplex shrink-wrap</a:t>
            </a:r>
            <a:r>
              <a:rPr lang="en"/>
              <a:t> 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3530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029" y="1548300"/>
            <a:ext cx="4651496" cy="306461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6576050" y="4416600"/>
            <a:ext cx="82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microns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 0136 </a:t>
            </a:r>
            <a:r>
              <a:rPr lang="en"/>
              <a:t>spectra at simplex</a:t>
            </a:r>
            <a:r>
              <a:rPr lang="en"/>
              <a:t> 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050" y="1184275"/>
            <a:ext cx="522922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4663175" y="4430775"/>
            <a:ext cx="82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microns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in real data is more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Try: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NMF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ICA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Longitudinal spectra retrieval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Luhman 16b simulated data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13" y="1170125"/>
            <a:ext cx="49815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Luhman 16b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00" y="1178900"/>
            <a:ext cx="4639275" cy="31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600" y="1171225"/>
            <a:ext cx="4040425" cy="3159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Luhman 16b eigenvectors and projections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5" y="1269300"/>
            <a:ext cx="4285450" cy="28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325" y="1170125"/>
            <a:ext cx="4394275" cy="299609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809800" y="4069450"/>
            <a:ext cx="75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phase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Luhman 16b PCP and simplex shrink-wrap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0525"/>
            <a:ext cx="367813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660" y="1407138"/>
            <a:ext cx="4849365" cy="324774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6632700" y="4430775"/>
            <a:ext cx="453300" cy="14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6568950" y="4359925"/>
            <a:ext cx="8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microns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Luhman 16b simplex spectra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13" y="1078025"/>
            <a:ext cx="4981575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379775" y="4452025"/>
            <a:ext cx="821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microns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VHS 1256b simulated data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1163050"/>
            <a:ext cx="51054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VHS 1256b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75" y="1334775"/>
            <a:ext cx="4549350" cy="30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7925" y="1170125"/>
            <a:ext cx="4073676" cy="329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VHS 1256b </a:t>
            </a:r>
            <a:r>
              <a:rPr lang="en"/>
              <a:t>eigenvectors and projections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375"/>
            <a:ext cx="4449525" cy="29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825" y="1548138"/>
            <a:ext cx="4237276" cy="296197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6746025" y="4320350"/>
            <a:ext cx="75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phase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