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8" r:id="rId6"/>
    <p:sldId id="269" r:id="rId7"/>
    <p:sldId id="270" r:id="rId8"/>
    <p:sldId id="267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0A31-553B-1D46-AABD-9F503270B58F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1926-E6E0-DD4F-BBDC-CB8D2E7A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2" y="238067"/>
            <a:ext cx="378110" cy="7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80"/>
            <a:ext cx="9144000" cy="37381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199580" y="1003119"/>
            <a:ext cx="664748" cy="1041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27777" y="661302"/>
            <a:ext cx="101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ECG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33930" y="4593496"/>
            <a:ext cx="982238" cy="79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2762" y="5402533"/>
            <a:ext cx="228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Bandpass</a:t>
            </a:r>
            <a:r>
              <a:rPr lang="en-US" dirty="0" smtClean="0"/>
              <a:t> Filtered ECG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8223" y="2690883"/>
            <a:ext cx="664748" cy="1041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0200" y="2321551"/>
            <a:ext cx="6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MWI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33930" y="2291788"/>
            <a:ext cx="1051689" cy="823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727" y="1675220"/>
            <a:ext cx="222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Fiducial</a:t>
            </a:r>
            <a:r>
              <a:rPr lang="en-US" dirty="0" smtClean="0"/>
              <a:t> marking the peak of the R wave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32336" y="2291788"/>
            <a:ext cx="23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 thresholds (4)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185982" y="2594383"/>
            <a:ext cx="863001" cy="1304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59749" y="2594383"/>
            <a:ext cx="689235" cy="148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48260" y="2594383"/>
            <a:ext cx="500725" cy="1562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3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g_nois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6" y="1628221"/>
            <a:ext cx="9144000" cy="37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4" idx="2"/>
            <a:endCxn id="17" idx="0"/>
          </p:cNvCxnSpPr>
          <p:nvPr/>
        </p:nvCxnSpPr>
        <p:spPr>
          <a:xfrm flipH="1">
            <a:off x="4576908" y="991333"/>
            <a:ext cx="633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2" y="238067"/>
            <a:ext cx="378110" cy="7532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</p:spTree>
    <p:extLst>
      <p:ext uri="{BB962C8B-B14F-4D97-AF65-F5344CB8AC3E}">
        <p14:creationId xmlns:p14="http://schemas.microsoft.com/office/powerpoint/2010/main" val="274049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4" idx="2"/>
            <a:endCxn id="17" idx="0"/>
          </p:cNvCxnSpPr>
          <p:nvPr/>
        </p:nvCxnSpPr>
        <p:spPr>
          <a:xfrm flipH="1">
            <a:off x="4576908" y="991333"/>
            <a:ext cx="633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2" y="238067"/>
            <a:ext cx="378110" cy="7532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  <p:cxnSp>
        <p:nvCxnSpPr>
          <p:cNvPr id="50" name="Straight Connector 49"/>
          <p:cNvCxnSpPr>
            <a:stCxn id="17" idx="2"/>
            <a:endCxn id="21" idx="0"/>
          </p:cNvCxnSpPr>
          <p:nvPr/>
        </p:nvCxnSpPr>
        <p:spPr>
          <a:xfrm>
            <a:off x="4576908" y="2539817"/>
            <a:ext cx="6339" cy="476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60215" y="3016028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identification and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3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4" idx="2"/>
            <a:endCxn id="17" idx="0"/>
          </p:cNvCxnSpPr>
          <p:nvPr/>
        </p:nvCxnSpPr>
        <p:spPr>
          <a:xfrm flipH="1">
            <a:off x="4576908" y="991333"/>
            <a:ext cx="633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1" idx="2"/>
            <a:endCxn id="123" idx="0"/>
          </p:cNvCxnSpPr>
          <p:nvPr/>
        </p:nvCxnSpPr>
        <p:spPr>
          <a:xfrm flipH="1">
            <a:off x="1100069" y="4653019"/>
            <a:ext cx="3483178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2" y="238067"/>
            <a:ext cx="378110" cy="7532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  <p:cxnSp>
        <p:nvCxnSpPr>
          <p:cNvPr id="50" name="Straight Connector 49"/>
          <p:cNvCxnSpPr>
            <a:stCxn id="17" idx="2"/>
            <a:endCxn id="21" idx="0"/>
          </p:cNvCxnSpPr>
          <p:nvPr/>
        </p:nvCxnSpPr>
        <p:spPr>
          <a:xfrm>
            <a:off x="4576908" y="2539817"/>
            <a:ext cx="6339" cy="476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60215" y="3016028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identification and classification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15816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audio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4" idx="2"/>
            <a:endCxn id="17" idx="0"/>
          </p:cNvCxnSpPr>
          <p:nvPr/>
        </p:nvCxnSpPr>
        <p:spPr>
          <a:xfrm flipH="1">
            <a:off x="4576908" y="991333"/>
            <a:ext cx="633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1" idx="2"/>
            <a:endCxn id="123" idx="0"/>
          </p:cNvCxnSpPr>
          <p:nvPr/>
        </p:nvCxnSpPr>
        <p:spPr>
          <a:xfrm flipH="1">
            <a:off x="1100069" y="4653019"/>
            <a:ext cx="3483178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1" idx="2"/>
            <a:endCxn id="121" idx="0"/>
          </p:cNvCxnSpPr>
          <p:nvPr/>
        </p:nvCxnSpPr>
        <p:spPr>
          <a:xfrm flipH="1">
            <a:off x="3391960" y="4653019"/>
            <a:ext cx="1191287" cy="101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2" y="238067"/>
            <a:ext cx="378110" cy="7532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  <p:cxnSp>
        <p:nvCxnSpPr>
          <p:cNvPr id="50" name="Straight Connector 49"/>
          <p:cNvCxnSpPr>
            <a:stCxn id="17" idx="2"/>
            <a:endCxn id="21" idx="0"/>
          </p:cNvCxnSpPr>
          <p:nvPr/>
        </p:nvCxnSpPr>
        <p:spPr>
          <a:xfrm>
            <a:off x="4576908" y="2539817"/>
            <a:ext cx="6339" cy="476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60215" y="3016028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identification and classification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507707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tracks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15816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audio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8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4" idx="2"/>
            <a:endCxn id="17" idx="0"/>
          </p:cNvCxnSpPr>
          <p:nvPr/>
        </p:nvCxnSpPr>
        <p:spPr>
          <a:xfrm flipH="1">
            <a:off x="4576908" y="991333"/>
            <a:ext cx="633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1" idx="2"/>
            <a:endCxn id="123" idx="0"/>
          </p:cNvCxnSpPr>
          <p:nvPr/>
        </p:nvCxnSpPr>
        <p:spPr>
          <a:xfrm flipH="1">
            <a:off x="1100069" y="4653019"/>
            <a:ext cx="3483178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1" idx="2"/>
            <a:endCxn id="121" idx="0"/>
          </p:cNvCxnSpPr>
          <p:nvPr/>
        </p:nvCxnSpPr>
        <p:spPr>
          <a:xfrm flipH="1">
            <a:off x="3391960" y="4653019"/>
            <a:ext cx="1191287" cy="101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1" idx="2"/>
            <a:endCxn id="122" idx="0"/>
          </p:cNvCxnSpPr>
          <p:nvPr/>
        </p:nvCxnSpPr>
        <p:spPr>
          <a:xfrm>
            <a:off x="4583247" y="4653019"/>
            <a:ext cx="1191286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2" y="238067"/>
            <a:ext cx="378110" cy="7532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  <p:cxnSp>
        <p:nvCxnSpPr>
          <p:cNvPr id="50" name="Straight Connector 49"/>
          <p:cNvCxnSpPr>
            <a:stCxn id="17" idx="2"/>
            <a:endCxn id="21" idx="0"/>
          </p:cNvCxnSpPr>
          <p:nvPr/>
        </p:nvCxnSpPr>
        <p:spPr>
          <a:xfrm>
            <a:off x="4576908" y="2539817"/>
            <a:ext cx="6339" cy="476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60215" y="3016028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identification and classification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507707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tracks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4890280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15816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audio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9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4" idx="2"/>
            <a:endCxn id="17" idx="0"/>
          </p:cNvCxnSpPr>
          <p:nvPr/>
        </p:nvCxnSpPr>
        <p:spPr>
          <a:xfrm flipH="1">
            <a:off x="4576908" y="991333"/>
            <a:ext cx="633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1" idx="2"/>
            <a:endCxn id="123" idx="0"/>
          </p:cNvCxnSpPr>
          <p:nvPr/>
        </p:nvCxnSpPr>
        <p:spPr>
          <a:xfrm flipH="1">
            <a:off x="1100069" y="4653019"/>
            <a:ext cx="3483178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1" idx="2"/>
            <a:endCxn id="121" idx="0"/>
          </p:cNvCxnSpPr>
          <p:nvPr/>
        </p:nvCxnSpPr>
        <p:spPr>
          <a:xfrm flipH="1">
            <a:off x="3391960" y="4653019"/>
            <a:ext cx="1191287" cy="101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1" idx="2"/>
            <a:endCxn id="122" idx="0"/>
          </p:cNvCxnSpPr>
          <p:nvPr/>
        </p:nvCxnSpPr>
        <p:spPr>
          <a:xfrm>
            <a:off x="4583247" y="4653019"/>
            <a:ext cx="1191286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21" idx="2"/>
            <a:endCxn id="120" idx="0"/>
          </p:cNvCxnSpPr>
          <p:nvPr/>
        </p:nvCxnSpPr>
        <p:spPr>
          <a:xfrm>
            <a:off x="4583247" y="4653019"/>
            <a:ext cx="3532784" cy="101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2" y="238067"/>
            <a:ext cx="378110" cy="7532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  <p:cxnSp>
        <p:nvCxnSpPr>
          <p:cNvPr id="50" name="Straight Connector 49"/>
          <p:cNvCxnSpPr>
            <a:stCxn id="17" idx="2"/>
            <a:endCxn id="21" idx="0"/>
          </p:cNvCxnSpPr>
          <p:nvPr/>
        </p:nvCxnSpPr>
        <p:spPr>
          <a:xfrm>
            <a:off x="4576908" y="2539817"/>
            <a:ext cx="6339" cy="476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60215" y="3016028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identification and classification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231778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domain visualization (python/</a:t>
            </a:r>
            <a:r>
              <a:rPr lang="en-US" dirty="0" err="1" smtClean="0"/>
              <a:t>bokeh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507707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tracks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4890280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15816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audio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/>
          <p:cNvCxnSpPr>
            <a:stCxn id="21" idx="2"/>
            <a:endCxn id="123" idx="0"/>
          </p:cNvCxnSpPr>
          <p:nvPr/>
        </p:nvCxnSpPr>
        <p:spPr>
          <a:xfrm flipH="1">
            <a:off x="1100069" y="4653019"/>
            <a:ext cx="3483178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1" idx="2"/>
            <a:endCxn id="121" idx="0"/>
          </p:cNvCxnSpPr>
          <p:nvPr/>
        </p:nvCxnSpPr>
        <p:spPr>
          <a:xfrm flipH="1">
            <a:off x="3391960" y="4653019"/>
            <a:ext cx="1191287" cy="101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1" idx="2"/>
            <a:endCxn id="122" idx="0"/>
          </p:cNvCxnSpPr>
          <p:nvPr/>
        </p:nvCxnSpPr>
        <p:spPr>
          <a:xfrm>
            <a:off x="4583247" y="4653019"/>
            <a:ext cx="1191286" cy="1021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21" idx="2"/>
            <a:endCxn id="120" idx="0"/>
          </p:cNvCxnSpPr>
          <p:nvPr/>
        </p:nvCxnSpPr>
        <p:spPr>
          <a:xfrm>
            <a:off x="4583247" y="4653019"/>
            <a:ext cx="3532784" cy="101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  <p:cxnSp>
        <p:nvCxnSpPr>
          <p:cNvPr id="50" name="Straight Connector 49"/>
          <p:cNvCxnSpPr>
            <a:stCxn id="17" idx="2"/>
            <a:endCxn id="21" idx="0"/>
          </p:cNvCxnSpPr>
          <p:nvPr/>
        </p:nvCxnSpPr>
        <p:spPr>
          <a:xfrm>
            <a:off x="4576908" y="2539817"/>
            <a:ext cx="6339" cy="476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60215" y="3016028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identification and classification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231778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domain visualization (python/</a:t>
            </a:r>
            <a:r>
              <a:rPr lang="en-US" dirty="0" err="1" smtClean="0"/>
              <a:t>bokeh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507707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tracks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4890280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15816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audio generation</a:t>
            </a:r>
            <a:endParaRPr lang="en-US" dirty="0"/>
          </a:p>
        </p:txBody>
      </p:sp>
      <p:cxnSp>
        <p:nvCxnSpPr>
          <p:cNvPr id="15" name="Straight Connector 14"/>
          <p:cNvCxnSpPr>
            <a:stCxn id="20" idx="2"/>
          </p:cNvCxnSpPr>
          <p:nvPr/>
        </p:nvCxnSpPr>
        <p:spPr>
          <a:xfrm>
            <a:off x="3786771" y="991333"/>
            <a:ext cx="790137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2" idx="2"/>
          </p:cNvCxnSpPr>
          <p:nvPr/>
        </p:nvCxnSpPr>
        <p:spPr>
          <a:xfrm>
            <a:off x="4080559" y="991333"/>
            <a:ext cx="49634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3" idx="2"/>
          </p:cNvCxnSpPr>
          <p:nvPr/>
        </p:nvCxnSpPr>
        <p:spPr>
          <a:xfrm>
            <a:off x="4374347" y="991333"/>
            <a:ext cx="202561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4" idx="2"/>
          </p:cNvCxnSpPr>
          <p:nvPr/>
        </p:nvCxnSpPr>
        <p:spPr>
          <a:xfrm flipH="1">
            <a:off x="4576908" y="991333"/>
            <a:ext cx="603301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16" y="238067"/>
            <a:ext cx="378110" cy="7532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04" y="238067"/>
            <a:ext cx="378110" cy="7532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92" y="238067"/>
            <a:ext cx="378110" cy="7532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54" y="238067"/>
            <a:ext cx="378110" cy="7532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63402" y="406557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56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4" idx="2"/>
            <a:endCxn id="17" idx="0"/>
          </p:cNvCxnSpPr>
          <p:nvPr/>
        </p:nvCxnSpPr>
        <p:spPr>
          <a:xfrm>
            <a:off x="3786771" y="991333"/>
            <a:ext cx="790137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7" idx="0"/>
          </p:cNvCxnSpPr>
          <p:nvPr/>
        </p:nvCxnSpPr>
        <p:spPr>
          <a:xfrm>
            <a:off x="4080559" y="991333"/>
            <a:ext cx="496349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2"/>
            <a:endCxn id="17" idx="0"/>
          </p:cNvCxnSpPr>
          <p:nvPr/>
        </p:nvCxnSpPr>
        <p:spPr>
          <a:xfrm>
            <a:off x="4374347" y="991333"/>
            <a:ext cx="202561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2"/>
            <a:endCxn id="17" idx="0"/>
          </p:cNvCxnSpPr>
          <p:nvPr/>
        </p:nvCxnSpPr>
        <p:spPr>
          <a:xfrm flipH="1">
            <a:off x="4576908" y="991333"/>
            <a:ext cx="603301" cy="26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22" idx="0"/>
          </p:cNvCxnSpPr>
          <p:nvPr/>
        </p:nvCxnSpPr>
        <p:spPr>
          <a:xfrm>
            <a:off x="4576908" y="2539817"/>
            <a:ext cx="1352507" cy="317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89" idx="0"/>
          </p:cNvCxnSpPr>
          <p:nvPr/>
        </p:nvCxnSpPr>
        <p:spPr>
          <a:xfrm>
            <a:off x="2639147" y="4494285"/>
            <a:ext cx="1944100" cy="466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1" idx="2"/>
            <a:endCxn id="89" idx="0"/>
          </p:cNvCxnSpPr>
          <p:nvPr/>
        </p:nvCxnSpPr>
        <p:spPr>
          <a:xfrm>
            <a:off x="3795175" y="4653021"/>
            <a:ext cx="788072" cy="307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2" idx="2"/>
            <a:endCxn id="89" idx="0"/>
          </p:cNvCxnSpPr>
          <p:nvPr/>
        </p:nvCxnSpPr>
        <p:spPr>
          <a:xfrm flipH="1">
            <a:off x="4583247" y="4494285"/>
            <a:ext cx="1346168" cy="466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89" idx="0"/>
          </p:cNvCxnSpPr>
          <p:nvPr/>
        </p:nvCxnSpPr>
        <p:spPr>
          <a:xfrm>
            <a:off x="3343581" y="4573653"/>
            <a:ext cx="1239666" cy="386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2"/>
            <a:endCxn id="18" idx="0"/>
          </p:cNvCxnSpPr>
          <p:nvPr/>
        </p:nvCxnSpPr>
        <p:spPr>
          <a:xfrm flipH="1">
            <a:off x="3230739" y="2539817"/>
            <a:ext cx="1346169" cy="317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89" idx="2"/>
            <a:endCxn id="123" idx="0"/>
          </p:cNvCxnSpPr>
          <p:nvPr/>
        </p:nvCxnSpPr>
        <p:spPr>
          <a:xfrm flipH="1">
            <a:off x="1100069" y="5377270"/>
            <a:ext cx="3483178" cy="297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9" idx="2"/>
            <a:endCxn id="121" idx="0"/>
          </p:cNvCxnSpPr>
          <p:nvPr/>
        </p:nvCxnSpPr>
        <p:spPr>
          <a:xfrm flipH="1">
            <a:off x="3391960" y="5377270"/>
            <a:ext cx="1191287" cy="292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89" idx="2"/>
            <a:endCxn id="122" idx="0"/>
          </p:cNvCxnSpPr>
          <p:nvPr/>
        </p:nvCxnSpPr>
        <p:spPr>
          <a:xfrm>
            <a:off x="4583247" y="5377270"/>
            <a:ext cx="1191286" cy="297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9" idx="2"/>
            <a:endCxn id="120" idx="0"/>
          </p:cNvCxnSpPr>
          <p:nvPr/>
        </p:nvCxnSpPr>
        <p:spPr>
          <a:xfrm>
            <a:off x="4583247" y="5377270"/>
            <a:ext cx="3532784" cy="292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07707" y="2857294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16" y="238067"/>
            <a:ext cx="378110" cy="75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04" y="238067"/>
            <a:ext cx="378110" cy="753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92" y="238067"/>
            <a:ext cx="378110" cy="753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54" y="238067"/>
            <a:ext cx="378110" cy="753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63402" y="406557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2501368" y="1259988"/>
            <a:ext cx="4151079" cy="127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identification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Jitter compensation</a:t>
            </a:r>
          </a:p>
          <a:p>
            <a:pPr algn="ctr"/>
            <a:r>
              <a:rPr lang="en-US" dirty="0" smtClean="0"/>
              <a:t>Early detection of problems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06383" y="2857294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83246" y="3909509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cxnSp>
        <p:nvCxnSpPr>
          <p:cNvPr id="48" name="Straight Connector 47"/>
          <p:cNvCxnSpPr>
            <a:stCxn id="17" idx="2"/>
            <a:endCxn id="19" idx="0"/>
          </p:cNvCxnSpPr>
          <p:nvPr/>
        </p:nvCxnSpPr>
        <p:spPr>
          <a:xfrm flipH="1">
            <a:off x="3512957" y="2539817"/>
            <a:ext cx="1063951" cy="396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89925" y="2936662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507707" y="4960580"/>
            <a:ext cx="4151079" cy="416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</a:p>
        </p:txBody>
      </p:sp>
      <p:cxnSp>
        <p:nvCxnSpPr>
          <p:cNvPr id="50" name="Straight Connector 49"/>
          <p:cNvCxnSpPr>
            <a:stCxn id="17" idx="2"/>
            <a:endCxn id="21" idx="0"/>
          </p:cNvCxnSpPr>
          <p:nvPr/>
        </p:nvCxnSpPr>
        <p:spPr>
          <a:xfrm flipH="1">
            <a:off x="3795175" y="2539817"/>
            <a:ext cx="781733" cy="476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72143" y="3016030"/>
            <a:ext cx="1446064" cy="163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identification and classification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231778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domain visualization (python/</a:t>
            </a:r>
            <a:r>
              <a:rPr lang="en-US" dirty="0" err="1" smtClean="0"/>
              <a:t>bokeh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2507707" y="5669943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tracks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4890280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15816" y="5674904"/>
            <a:ext cx="1768506" cy="96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audio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195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MacCallum</dc:creator>
  <cp:lastModifiedBy>John MacCallum</cp:lastModifiedBy>
  <cp:revision>15</cp:revision>
  <dcterms:created xsi:type="dcterms:W3CDTF">2014-12-11T23:43:48Z</dcterms:created>
  <dcterms:modified xsi:type="dcterms:W3CDTF">2014-12-12T09:57:17Z</dcterms:modified>
</cp:coreProperties>
</file>