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6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5ADC-4395-EC4D-B5E6-6AF8413A74F0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BEB8-BA7B-3943-9F18-8F754C21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100"/>
            <a:ext cx="9144000" cy="371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8" y="3508593"/>
            <a:ext cx="14097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118" y="2918350"/>
            <a:ext cx="10541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583" y="2918350"/>
            <a:ext cx="1016000" cy="8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523" y="3501113"/>
            <a:ext cx="1803400" cy="100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496" y="2235413"/>
            <a:ext cx="1905000" cy="1041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8822" y="1914228"/>
            <a:ext cx="1028700" cy="133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5992" y="2918350"/>
            <a:ext cx="1231900" cy="812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9494" y="3501113"/>
            <a:ext cx="1562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9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MacCallum</dc:creator>
  <cp:lastModifiedBy>John MacCallum</cp:lastModifiedBy>
  <cp:revision>2</cp:revision>
  <dcterms:created xsi:type="dcterms:W3CDTF">2014-12-11T19:37:48Z</dcterms:created>
  <dcterms:modified xsi:type="dcterms:W3CDTF">2014-12-11T19:42:23Z</dcterms:modified>
</cp:coreProperties>
</file>