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7C80"/>
    <a:srgbClr val="722858"/>
    <a:srgbClr val="FAFAFA"/>
    <a:srgbClr val="04DBF1"/>
    <a:srgbClr val="077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35F32-0746-4364-9FF5-BA25F4EBF029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5B90FD-BB1E-47CF-832D-4059540A5D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any</a:t>
          </a:r>
          <a:endParaRPr lang="en-US" dirty="0">
            <a:solidFill>
              <a:schemeClr val="tx1"/>
            </a:solidFill>
          </a:endParaRPr>
        </a:p>
      </dgm:t>
    </dgm:pt>
    <dgm:pt modelId="{F8C8E1E3-ADA4-4AAF-9983-A1D63ACD91E0}" type="parTrans" cxnId="{2358D34A-E1C4-452C-8A8B-9E322BD4975F}">
      <dgm:prSet/>
      <dgm:spPr/>
      <dgm:t>
        <a:bodyPr/>
        <a:lstStyle/>
        <a:p>
          <a:endParaRPr lang="en-US"/>
        </a:p>
      </dgm:t>
    </dgm:pt>
    <dgm:pt modelId="{11BAF555-57A0-460C-88C6-C4CED211A8E4}" type="sibTrans" cxnId="{2358D34A-E1C4-452C-8A8B-9E322BD4975F}">
      <dgm:prSet/>
      <dgm:spPr/>
      <dgm:t>
        <a:bodyPr/>
        <a:lstStyle/>
        <a:p>
          <a:endParaRPr lang="en-US"/>
        </a:p>
      </dgm:t>
    </dgm:pt>
    <dgm:pt modelId="{6A66A4CE-1A1C-472D-84DE-6905447E62CE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tostring</a:t>
          </a:r>
          <a:r>
            <a:rPr lang="en-US" dirty="0" smtClean="0"/>
            <a:t>()</a:t>
          </a:r>
          <a:endParaRPr lang="en-US" dirty="0"/>
        </a:p>
      </dgm:t>
    </dgm:pt>
    <dgm:pt modelId="{92BD5B51-5BA2-418E-96CA-A3E8190133F6}" type="parTrans" cxnId="{7F7F2848-FD7B-494E-BDE8-E8FA673BDA81}">
      <dgm:prSet/>
      <dgm:spPr/>
      <dgm:t>
        <a:bodyPr/>
        <a:lstStyle/>
        <a:p>
          <a:endParaRPr lang="en-US"/>
        </a:p>
      </dgm:t>
    </dgm:pt>
    <dgm:pt modelId="{8A4F14F1-BEEA-4318-9595-A1662C129E1A}" type="sibTrans" cxnId="{7F7F2848-FD7B-494E-BDE8-E8FA673BDA81}">
      <dgm:prSet/>
      <dgm:spPr/>
      <dgm:t>
        <a:bodyPr/>
        <a:lstStyle/>
        <a:p>
          <a:endParaRPr lang="en-US"/>
        </a:p>
      </dgm:t>
    </dgm:pt>
    <dgm:pt modelId="{99D630D5-8A2D-40A1-8DC7-3CDA60B36321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hashcode</a:t>
          </a:r>
          <a:r>
            <a:rPr lang="en-US" dirty="0" smtClean="0"/>
            <a:t>()</a:t>
          </a:r>
          <a:endParaRPr lang="en-US" dirty="0"/>
        </a:p>
      </dgm:t>
    </dgm:pt>
    <dgm:pt modelId="{272FFA76-3806-42AB-8208-D0A54D93E683}" type="parTrans" cxnId="{92488718-F796-48B8-81C9-2BD31AFE03D4}">
      <dgm:prSet/>
      <dgm:spPr/>
      <dgm:t>
        <a:bodyPr/>
        <a:lstStyle/>
        <a:p>
          <a:endParaRPr lang="en-US"/>
        </a:p>
      </dgm:t>
    </dgm:pt>
    <dgm:pt modelId="{BC0E74B9-58DD-468A-9B30-CFB5CAFAAD88}" type="sibTrans" cxnId="{92488718-F796-48B8-81C9-2BD31AFE03D4}">
      <dgm:prSet/>
      <dgm:spPr/>
      <dgm:t>
        <a:bodyPr/>
        <a:lstStyle/>
        <a:p>
          <a:endParaRPr lang="en-US"/>
        </a:p>
      </dgm:t>
    </dgm:pt>
    <dgm:pt modelId="{4C450EE2-292F-4F87-8ADB-CE6F5BD415CE}">
      <dgm:prSet phldrT="[Text]"/>
      <dgm:spPr/>
      <dgm:t>
        <a:bodyPr/>
        <a:lstStyle/>
        <a:p>
          <a:r>
            <a:rPr lang="en-US" dirty="0" smtClean="0"/>
            <a:t>.equals()</a:t>
          </a:r>
          <a:endParaRPr lang="en-US" dirty="0"/>
        </a:p>
      </dgm:t>
    </dgm:pt>
    <dgm:pt modelId="{F965B0FC-0011-4DB0-94B9-BC610D7FB283}" type="parTrans" cxnId="{BBEE3D30-1D7E-4DDB-ABF8-BED70D0B129B}">
      <dgm:prSet/>
      <dgm:spPr/>
      <dgm:t>
        <a:bodyPr/>
        <a:lstStyle/>
        <a:p>
          <a:endParaRPr lang="en-US"/>
        </a:p>
      </dgm:t>
    </dgm:pt>
    <dgm:pt modelId="{66117DEE-4423-4B79-BE36-BC0536D5EE44}" type="sibTrans" cxnId="{BBEE3D30-1D7E-4DDB-ABF8-BED70D0B129B}">
      <dgm:prSet/>
      <dgm:spPr/>
      <dgm:t>
        <a:bodyPr/>
        <a:lstStyle/>
        <a:p>
          <a:endParaRPr lang="en-US"/>
        </a:p>
      </dgm:t>
    </dgm:pt>
    <dgm:pt modelId="{7371C23A-FD62-4B6F-9F30-7644E70C1162}" type="pres">
      <dgm:prSet presAssocID="{33635F32-0746-4364-9FF5-BA25F4EBF0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7D6985-17B2-40FD-8004-A8FCAB5959F9}" type="pres">
      <dgm:prSet presAssocID="{9F5B90FD-BB1E-47CF-832D-4059540A5D2D}" presName="hierRoot1" presStyleCnt="0">
        <dgm:presLayoutVars>
          <dgm:hierBranch val="init"/>
        </dgm:presLayoutVars>
      </dgm:prSet>
      <dgm:spPr/>
    </dgm:pt>
    <dgm:pt modelId="{2F08278B-F066-4528-869B-4198271FCE58}" type="pres">
      <dgm:prSet presAssocID="{9F5B90FD-BB1E-47CF-832D-4059540A5D2D}" presName="rootComposite1" presStyleCnt="0"/>
      <dgm:spPr/>
    </dgm:pt>
    <dgm:pt modelId="{1BD6414D-2FF3-4258-9403-C9ABED9A6DCA}" type="pres">
      <dgm:prSet presAssocID="{9F5B90FD-BB1E-47CF-832D-4059540A5D2D}" presName="rootText1" presStyleLbl="node0" presStyleIdx="0" presStyleCnt="1" custLinFactNeighborX="685" custLinFactNeighborY="2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0DDFF-30F6-4D1F-B050-13153FC5D39A}" type="pres">
      <dgm:prSet presAssocID="{9F5B90FD-BB1E-47CF-832D-4059540A5D2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79A2983-C4C2-48A2-A632-F0C362734306}" type="pres">
      <dgm:prSet presAssocID="{9F5B90FD-BB1E-47CF-832D-4059540A5D2D}" presName="hierChild2" presStyleCnt="0"/>
      <dgm:spPr/>
    </dgm:pt>
    <dgm:pt modelId="{A08B9A8F-34E1-42B6-91F3-8CD4CE3EEB1E}" type="pres">
      <dgm:prSet presAssocID="{92BD5B51-5BA2-418E-96CA-A3E8190133F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01CC463-419A-4BA5-B943-1A5F9E19ED0F}" type="pres">
      <dgm:prSet presAssocID="{6A66A4CE-1A1C-472D-84DE-6905447E62CE}" presName="hierRoot2" presStyleCnt="0">
        <dgm:presLayoutVars>
          <dgm:hierBranch val="init"/>
        </dgm:presLayoutVars>
      </dgm:prSet>
      <dgm:spPr/>
    </dgm:pt>
    <dgm:pt modelId="{5176B1D9-FBD2-4A16-9472-58CCC4E25174}" type="pres">
      <dgm:prSet presAssocID="{6A66A4CE-1A1C-472D-84DE-6905447E62CE}" presName="rootComposite" presStyleCnt="0"/>
      <dgm:spPr/>
    </dgm:pt>
    <dgm:pt modelId="{9BAAB91E-0522-4F50-8889-82254E86872E}" type="pres">
      <dgm:prSet presAssocID="{6A66A4CE-1A1C-472D-84DE-6905447E62C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B8D9F-24C6-48B6-AD07-AC2DDF534461}" type="pres">
      <dgm:prSet presAssocID="{6A66A4CE-1A1C-472D-84DE-6905447E62CE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DCB866-29EE-488E-91F2-045E889B7FD2}" type="pres">
      <dgm:prSet presAssocID="{6A66A4CE-1A1C-472D-84DE-6905447E62CE}" presName="hierChild4" presStyleCnt="0"/>
      <dgm:spPr/>
    </dgm:pt>
    <dgm:pt modelId="{334F8564-57DA-4490-A09C-744CF0E83886}" type="pres">
      <dgm:prSet presAssocID="{6A66A4CE-1A1C-472D-84DE-6905447E62CE}" presName="hierChild5" presStyleCnt="0"/>
      <dgm:spPr/>
    </dgm:pt>
    <dgm:pt modelId="{155A6CCA-7267-4DF9-A635-CDAE3014CE68}" type="pres">
      <dgm:prSet presAssocID="{272FFA76-3806-42AB-8208-D0A54D93E68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95135C9A-3A4E-4DE5-948D-6384E9DA7BC3}" type="pres">
      <dgm:prSet presAssocID="{99D630D5-8A2D-40A1-8DC7-3CDA60B36321}" presName="hierRoot2" presStyleCnt="0">
        <dgm:presLayoutVars>
          <dgm:hierBranch val="init"/>
        </dgm:presLayoutVars>
      </dgm:prSet>
      <dgm:spPr/>
    </dgm:pt>
    <dgm:pt modelId="{BE49C1EC-D230-477F-9786-BAFFB95D6D4B}" type="pres">
      <dgm:prSet presAssocID="{99D630D5-8A2D-40A1-8DC7-3CDA60B36321}" presName="rootComposite" presStyleCnt="0"/>
      <dgm:spPr/>
    </dgm:pt>
    <dgm:pt modelId="{F097C976-B5D1-449C-84D9-AAD041D30C81}" type="pres">
      <dgm:prSet presAssocID="{99D630D5-8A2D-40A1-8DC7-3CDA60B3632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10BCA-2F75-45D1-8430-B4380D5EC9C3}" type="pres">
      <dgm:prSet presAssocID="{99D630D5-8A2D-40A1-8DC7-3CDA60B36321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C17991-4DEB-483C-A61D-EE91EB04809E}" type="pres">
      <dgm:prSet presAssocID="{99D630D5-8A2D-40A1-8DC7-3CDA60B36321}" presName="hierChild4" presStyleCnt="0"/>
      <dgm:spPr/>
    </dgm:pt>
    <dgm:pt modelId="{9120D437-F540-46BB-85DB-24DAE65A7936}" type="pres">
      <dgm:prSet presAssocID="{99D630D5-8A2D-40A1-8DC7-3CDA60B36321}" presName="hierChild5" presStyleCnt="0"/>
      <dgm:spPr/>
    </dgm:pt>
    <dgm:pt modelId="{1D98F9BD-C85A-4BE5-AC69-EDE452AD2005}" type="pres">
      <dgm:prSet presAssocID="{F965B0FC-0011-4DB0-94B9-BC610D7FB28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AC2A993-6B9C-4FAE-B7A0-9AAC8241305D}" type="pres">
      <dgm:prSet presAssocID="{4C450EE2-292F-4F87-8ADB-CE6F5BD415CE}" presName="hierRoot2" presStyleCnt="0">
        <dgm:presLayoutVars>
          <dgm:hierBranch val="init"/>
        </dgm:presLayoutVars>
      </dgm:prSet>
      <dgm:spPr/>
    </dgm:pt>
    <dgm:pt modelId="{25F38F0A-CD9D-497E-8E73-ABD42ED6AB3E}" type="pres">
      <dgm:prSet presAssocID="{4C450EE2-292F-4F87-8ADB-CE6F5BD415CE}" presName="rootComposite" presStyleCnt="0"/>
      <dgm:spPr/>
    </dgm:pt>
    <dgm:pt modelId="{8DD9318C-9ADA-4A87-8B40-10493A77D9AD}" type="pres">
      <dgm:prSet presAssocID="{4C450EE2-292F-4F87-8ADB-CE6F5BD415C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691EC4-ED42-41C0-A3BE-FE194F7F238F}" type="pres">
      <dgm:prSet presAssocID="{4C450EE2-292F-4F87-8ADB-CE6F5BD415CE}" presName="rootConnector" presStyleLbl="node2" presStyleIdx="2" presStyleCnt="3"/>
      <dgm:spPr/>
      <dgm:t>
        <a:bodyPr/>
        <a:lstStyle/>
        <a:p>
          <a:endParaRPr lang="en-US"/>
        </a:p>
      </dgm:t>
    </dgm:pt>
    <dgm:pt modelId="{53364702-E347-4D4B-8E62-EC75799D2D61}" type="pres">
      <dgm:prSet presAssocID="{4C450EE2-292F-4F87-8ADB-CE6F5BD415CE}" presName="hierChild4" presStyleCnt="0"/>
      <dgm:spPr/>
    </dgm:pt>
    <dgm:pt modelId="{DE536E46-5EA7-440C-BC42-C4D8BEF3E2D6}" type="pres">
      <dgm:prSet presAssocID="{4C450EE2-292F-4F87-8ADB-CE6F5BD415CE}" presName="hierChild5" presStyleCnt="0"/>
      <dgm:spPr/>
    </dgm:pt>
    <dgm:pt modelId="{42733DF6-187D-4151-91D1-1C984D53763B}" type="pres">
      <dgm:prSet presAssocID="{9F5B90FD-BB1E-47CF-832D-4059540A5D2D}" presName="hierChild3" presStyleCnt="0"/>
      <dgm:spPr/>
    </dgm:pt>
  </dgm:ptLst>
  <dgm:cxnLst>
    <dgm:cxn modelId="{7F7F2848-FD7B-494E-BDE8-E8FA673BDA81}" srcId="{9F5B90FD-BB1E-47CF-832D-4059540A5D2D}" destId="{6A66A4CE-1A1C-472D-84DE-6905447E62CE}" srcOrd="0" destOrd="0" parTransId="{92BD5B51-5BA2-418E-96CA-A3E8190133F6}" sibTransId="{8A4F14F1-BEEA-4318-9595-A1662C129E1A}"/>
    <dgm:cxn modelId="{8F192E6A-18A4-430D-B349-C9E033ADE0C8}" type="presOf" srcId="{4C450EE2-292F-4F87-8ADB-CE6F5BD415CE}" destId="{5E691EC4-ED42-41C0-A3BE-FE194F7F238F}" srcOrd="1" destOrd="0" presId="urn:microsoft.com/office/officeart/2005/8/layout/orgChart1"/>
    <dgm:cxn modelId="{B7A23BA3-9BE7-4B49-8A64-12A32E5ACA2E}" type="presOf" srcId="{33635F32-0746-4364-9FF5-BA25F4EBF029}" destId="{7371C23A-FD62-4B6F-9F30-7644E70C1162}" srcOrd="0" destOrd="0" presId="urn:microsoft.com/office/officeart/2005/8/layout/orgChart1"/>
    <dgm:cxn modelId="{5059531A-081B-42BE-8FA1-4C972AA60F7A}" type="presOf" srcId="{9F5B90FD-BB1E-47CF-832D-4059540A5D2D}" destId="{7E80DDFF-30F6-4D1F-B050-13153FC5D39A}" srcOrd="1" destOrd="0" presId="urn:microsoft.com/office/officeart/2005/8/layout/orgChart1"/>
    <dgm:cxn modelId="{7322FC07-FAB3-4638-B2FB-174A40E48088}" type="presOf" srcId="{6A66A4CE-1A1C-472D-84DE-6905447E62CE}" destId="{9BAAB91E-0522-4F50-8889-82254E86872E}" srcOrd="0" destOrd="0" presId="urn:microsoft.com/office/officeart/2005/8/layout/orgChart1"/>
    <dgm:cxn modelId="{77F2F96A-857A-47BA-B62E-D9EB216C7EF9}" type="presOf" srcId="{6A66A4CE-1A1C-472D-84DE-6905447E62CE}" destId="{C0EB8D9F-24C6-48B6-AD07-AC2DDF534461}" srcOrd="1" destOrd="0" presId="urn:microsoft.com/office/officeart/2005/8/layout/orgChart1"/>
    <dgm:cxn modelId="{58E2CB59-AD40-401B-AE81-A04A079CAADD}" type="presOf" srcId="{92BD5B51-5BA2-418E-96CA-A3E8190133F6}" destId="{A08B9A8F-34E1-42B6-91F3-8CD4CE3EEB1E}" srcOrd="0" destOrd="0" presId="urn:microsoft.com/office/officeart/2005/8/layout/orgChart1"/>
    <dgm:cxn modelId="{FF0FAA90-2C80-4F5A-AFB5-A9D24425D8B5}" type="presOf" srcId="{272FFA76-3806-42AB-8208-D0A54D93E683}" destId="{155A6CCA-7267-4DF9-A635-CDAE3014CE68}" srcOrd="0" destOrd="0" presId="urn:microsoft.com/office/officeart/2005/8/layout/orgChart1"/>
    <dgm:cxn modelId="{4588C6A4-65F4-4570-B95F-1ABF08AB2328}" type="presOf" srcId="{99D630D5-8A2D-40A1-8DC7-3CDA60B36321}" destId="{F097C976-B5D1-449C-84D9-AAD041D30C81}" srcOrd="0" destOrd="0" presId="urn:microsoft.com/office/officeart/2005/8/layout/orgChart1"/>
    <dgm:cxn modelId="{7DA9E069-618F-41F3-B063-C48270A49E3C}" type="presOf" srcId="{4C450EE2-292F-4F87-8ADB-CE6F5BD415CE}" destId="{8DD9318C-9ADA-4A87-8B40-10493A77D9AD}" srcOrd="0" destOrd="0" presId="urn:microsoft.com/office/officeart/2005/8/layout/orgChart1"/>
    <dgm:cxn modelId="{D42B02AF-9D9C-436F-92E0-3800231FB4B7}" type="presOf" srcId="{99D630D5-8A2D-40A1-8DC7-3CDA60B36321}" destId="{4B610BCA-2F75-45D1-8430-B4380D5EC9C3}" srcOrd="1" destOrd="0" presId="urn:microsoft.com/office/officeart/2005/8/layout/orgChart1"/>
    <dgm:cxn modelId="{9A574BC7-78DB-418B-9810-8EE3575B944D}" type="presOf" srcId="{F965B0FC-0011-4DB0-94B9-BC610D7FB283}" destId="{1D98F9BD-C85A-4BE5-AC69-EDE452AD2005}" srcOrd="0" destOrd="0" presId="urn:microsoft.com/office/officeart/2005/8/layout/orgChart1"/>
    <dgm:cxn modelId="{2358D34A-E1C4-452C-8A8B-9E322BD4975F}" srcId="{33635F32-0746-4364-9FF5-BA25F4EBF029}" destId="{9F5B90FD-BB1E-47CF-832D-4059540A5D2D}" srcOrd="0" destOrd="0" parTransId="{F8C8E1E3-ADA4-4AAF-9983-A1D63ACD91E0}" sibTransId="{11BAF555-57A0-460C-88C6-C4CED211A8E4}"/>
    <dgm:cxn modelId="{BBEE3D30-1D7E-4DDB-ABF8-BED70D0B129B}" srcId="{9F5B90FD-BB1E-47CF-832D-4059540A5D2D}" destId="{4C450EE2-292F-4F87-8ADB-CE6F5BD415CE}" srcOrd="2" destOrd="0" parTransId="{F965B0FC-0011-4DB0-94B9-BC610D7FB283}" sibTransId="{66117DEE-4423-4B79-BE36-BC0536D5EE44}"/>
    <dgm:cxn modelId="{92488718-F796-48B8-81C9-2BD31AFE03D4}" srcId="{9F5B90FD-BB1E-47CF-832D-4059540A5D2D}" destId="{99D630D5-8A2D-40A1-8DC7-3CDA60B36321}" srcOrd="1" destOrd="0" parTransId="{272FFA76-3806-42AB-8208-D0A54D93E683}" sibTransId="{BC0E74B9-58DD-468A-9B30-CFB5CAFAAD88}"/>
    <dgm:cxn modelId="{97609DE4-820A-4FC4-A51F-D8B6F34553FC}" type="presOf" srcId="{9F5B90FD-BB1E-47CF-832D-4059540A5D2D}" destId="{1BD6414D-2FF3-4258-9403-C9ABED9A6DCA}" srcOrd="0" destOrd="0" presId="urn:microsoft.com/office/officeart/2005/8/layout/orgChart1"/>
    <dgm:cxn modelId="{B3D9AAE3-6049-4FF1-B7BC-6EB45954FADF}" type="presParOf" srcId="{7371C23A-FD62-4B6F-9F30-7644E70C1162}" destId="{D47D6985-17B2-40FD-8004-A8FCAB5959F9}" srcOrd="0" destOrd="0" presId="urn:microsoft.com/office/officeart/2005/8/layout/orgChart1"/>
    <dgm:cxn modelId="{C392A684-315A-479C-8A8A-E2C5B1462AB7}" type="presParOf" srcId="{D47D6985-17B2-40FD-8004-A8FCAB5959F9}" destId="{2F08278B-F066-4528-869B-4198271FCE58}" srcOrd="0" destOrd="0" presId="urn:microsoft.com/office/officeart/2005/8/layout/orgChart1"/>
    <dgm:cxn modelId="{2D5FFEF0-5F67-4157-900F-CF3EF7496281}" type="presParOf" srcId="{2F08278B-F066-4528-869B-4198271FCE58}" destId="{1BD6414D-2FF3-4258-9403-C9ABED9A6DCA}" srcOrd="0" destOrd="0" presId="urn:microsoft.com/office/officeart/2005/8/layout/orgChart1"/>
    <dgm:cxn modelId="{46AD2101-D9F4-4285-8D3D-25A836ABB064}" type="presParOf" srcId="{2F08278B-F066-4528-869B-4198271FCE58}" destId="{7E80DDFF-30F6-4D1F-B050-13153FC5D39A}" srcOrd="1" destOrd="0" presId="urn:microsoft.com/office/officeart/2005/8/layout/orgChart1"/>
    <dgm:cxn modelId="{780B8DB3-9C4E-48BF-999A-056E5A19A5A9}" type="presParOf" srcId="{D47D6985-17B2-40FD-8004-A8FCAB5959F9}" destId="{279A2983-C4C2-48A2-A632-F0C362734306}" srcOrd="1" destOrd="0" presId="urn:microsoft.com/office/officeart/2005/8/layout/orgChart1"/>
    <dgm:cxn modelId="{1B341D3F-6DED-4BA4-8C03-B70C95C1709D}" type="presParOf" srcId="{279A2983-C4C2-48A2-A632-F0C362734306}" destId="{A08B9A8F-34E1-42B6-91F3-8CD4CE3EEB1E}" srcOrd="0" destOrd="0" presId="urn:microsoft.com/office/officeart/2005/8/layout/orgChart1"/>
    <dgm:cxn modelId="{F4C7C7F8-E0A7-4EC5-A229-E722A4574A3F}" type="presParOf" srcId="{279A2983-C4C2-48A2-A632-F0C362734306}" destId="{C01CC463-419A-4BA5-B943-1A5F9E19ED0F}" srcOrd="1" destOrd="0" presId="urn:microsoft.com/office/officeart/2005/8/layout/orgChart1"/>
    <dgm:cxn modelId="{D0430567-9320-4F10-9301-4247098EAA39}" type="presParOf" srcId="{C01CC463-419A-4BA5-B943-1A5F9E19ED0F}" destId="{5176B1D9-FBD2-4A16-9472-58CCC4E25174}" srcOrd="0" destOrd="0" presId="urn:microsoft.com/office/officeart/2005/8/layout/orgChart1"/>
    <dgm:cxn modelId="{70377BA8-C444-4A2E-9B61-1EEB30299DD0}" type="presParOf" srcId="{5176B1D9-FBD2-4A16-9472-58CCC4E25174}" destId="{9BAAB91E-0522-4F50-8889-82254E86872E}" srcOrd="0" destOrd="0" presId="urn:microsoft.com/office/officeart/2005/8/layout/orgChart1"/>
    <dgm:cxn modelId="{6F699E2B-4103-4E26-B705-FD5497AB3C7F}" type="presParOf" srcId="{5176B1D9-FBD2-4A16-9472-58CCC4E25174}" destId="{C0EB8D9F-24C6-48B6-AD07-AC2DDF534461}" srcOrd="1" destOrd="0" presId="urn:microsoft.com/office/officeart/2005/8/layout/orgChart1"/>
    <dgm:cxn modelId="{845E5FD1-0C61-41D0-A764-DF6270EB3374}" type="presParOf" srcId="{C01CC463-419A-4BA5-B943-1A5F9E19ED0F}" destId="{16DCB866-29EE-488E-91F2-045E889B7FD2}" srcOrd="1" destOrd="0" presId="urn:microsoft.com/office/officeart/2005/8/layout/orgChart1"/>
    <dgm:cxn modelId="{CD5FFB8C-3C81-4C56-8E4A-10E99542D46E}" type="presParOf" srcId="{C01CC463-419A-4BA5-B943-1A5F9E19ED0F}" destId="{334F8564-57DA-4490-A09C-744CF0E83886}" srcOrd="2" destOrd="0" presId="urn:microsoft.com/office/officeart/2005/8/layout/orgChart1"/>
    <dgm:cxn modelId="{8716411A-76E1-4994-A444-D3CC11B46BD2}" type="presParOf" srcId="{279A2983-C4C2-48A2-A632-F0C362734306}" destId="{155A6CCA-7267-4DF9-A635-CDAE3014CE68}" srcOrd="2" destOrd="0" presId="urn:microsoft.com/office/officeart/2005/8/layout/orgChart1"/>
    <dgm:cxn modelId="{11DB040D-7DEF-443E-8498-9F711EBA419F}" type="presParOf" srcId="{279A2983-C4C2-48A2-A632-F0C362734306}" destId="{95135C9A-3A4E-4DE5-948D-6384E9DA7BC3}" srcOrd="3" destOrd="0" presId="urn:microsoft.com/office/officeart/2005/8/layout/orgChart1"/>
    <dgm:cxn modelId="{15A543F0-5A10-47CD-B77E-150CA986A156}" type="presParOf" srcId="{95135C9A-3A4E-4DE5-948D-6384E9DA7BC3}" destId="{BE49C1EC-D230-477F-9786-BAFFB95D6D4B}" srcOrd="0" destOrd="0" presId="urn:microsoft.com/office/officeart/2005/8/layout/orgChart1"/>
    <dgm:cxn modelId="{00A79648-FF78-4AAF-A064-2DB82BCF09B5}" type="presParOf" srcId="{BE49C1EC-D230-477F-9786-BAFFB95D6D4B}" destId="{F097C976-B5D1-449C-84D9-AAD041D30C81}" srcOrd="0" destOrd="0" presId="urn:microsoft.com/office/officeart/2005/8/layout/orgChart1"/>
    <dgm:cxn modelId="{1714533B-D08B-4582-8056-A52893BE9DBF}" type="presParOf" srcId="{BE49C1EC-D230-477F-9786-BAFFB95D6D4B}" destId="{4B610BCA-2F75-45D1-8430-B4380D5EC9C3}" srcOrd="1" destOrd="0" presId="urn:microsoft.com/office/officeart/2005/8/layout/orgChart1"/>
    <dgm:cxn modelId="{7148C84A-6B13-4FA0-81A0-3DA8A2785A83}" type="presParOf" srcId="{95135C9A-3A4E-4DE5-948D-6384E9DA7BC3}" destId="{2AC17991-4DEB-483C-A61D-EE91EB04809E}" srcOrd="1" destOrd="0" presId="urn:microsoft.com/office/officeart/2005/8/layout/orgChart1"/>
    <dgm:cxn modelId="{7FFCB911-9B80-43F1-B275-BEFFC72E37AF}" type="presParOf" srcId="{95135C9A-3A4E-4DE5-948D-6384E9DA7BC3}" destId="{9120D437-F540-46BB-85DB-24DAE65A7936}" srcOrd="2" destOrd="0" presId="urn:microsoft.com/office/officeart/2005/8/layout/orgChart1"/>
    <dgm:cxn modelId="{EA551F60-E0DD-4CB1-8F9D-427809799135}" type="presParOf" srcId="{279A2983-C4C2-48A2-A632-F0C362734306}" destId="{1D98F9BD-C85A-4BE5-AC69-EDE452AD2005}" srcOrd="4" destOrd="0" presId="urn:microsoft.com/office/officeart/2005/8/layout/orgChart1"/>
    <dgm:cxn modelId="{3A243719-E836-416A-BC94-A7302764E003}" type="presParOf" srcId="{279A2983-C4C2-48A2-A632-F0C362734306}" destId="{8AC2A993-6B9C-4FAE-B7A0-9AAC8241305D}" srcOrd="5" destOrd="0" presId="urn:microsoft.com/office/officeart/2005/8/layout/orgChart1"/>
    <dgm:cxn modelId="{5C40B72E-1AF3-451B-B931-D6914C0186F6}" type="presParOf" srcId="{8AC2A993-6B9C-4FAE-B7A0-9AAC8241305D}" destId="{25F38F0A-CD9D-497E-8E73-ABD42ED6AB3E}" srcOrd="0" destOrd="0" presId="urn:microsoft.com/office/officeart/2005/8/layout/orgChart1"/>
    <dgm:cxn modelId="{D5D27F3A-1A2A-444D-8937-8ADF1A362AFD}" type="presParOf" srcId="{25F38F0A-CD9D-497E-8E73-ABD42ED6AB3E}" destId="{8DD9318C-9ADA-4A87-8B40-10493A77D9AD}" srcOrd="0" destOrd="0" presId="urn:microsoft.com/office/officeart/2005/8/layout/orgChart1"/>
    <dgm:cxn modelId="{0495289D-A03D-4975-962B-4C6EEA7FDE87}" type="presParOf" srcId="{25F38F0A-CD9D-497E-8E73-ABD42ED6AB3E}" destId="{5E691EC4-ED42-41C0-A3BE-FE194F7F238F}" srcOrd="1" destOrd="0" presId="urn:microsoft.com/office/officeart/2005/8/layout/orgChart1"/>
    <dgm:cxn modelId="{B43CF087-853A-42C2-B91D-08AAEDD77AB6}" type="presParOf" srcId="{8AC2A993-6B9C-4FAE-B7A0-9AAC8241305D}" destId="{53364702-E347-4D4B-8E62-EC75799D2D61}" srcOrd="1" destOrd="0" presId="urn:microsoft.com/office/officeart/2005/8/layout/orgChart1"/>
    <dgm:cxn modelId="{82D4825D-73EF-409C-BC30-C8AB3964BA15}" type="presParOf" srcId="{8AC2A993-6B9C-4FAE-B7A0-9AAC8241305D}" destId="{DE536E46-5EA7-440C-BC42-C4D8BEF3E2D6}" srcOrd="2" destOrd="0" presId="urn:microsoft.com/office/officeart/2005/8/layout/orgChart1"/>
    <dgm:cxn modelId="{2AFFAC2A-97B4-4118-B520-C89E1751F162}" type="presParOf" srcId="{D47D6985-17B2-40FD-8004-A8FCAB5959F9}" destId="{42733DF6-187D-4151-91D1-1C984D5376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F9BD-C85A-4BE5-AC69-EDE452AD2005}">
      <dsp:nvSpPr>
        <dsp:cNvPr id="0" name=""/>
        <dsp:cNvSpPr/>
      </dsp:nvSpPr>
      <dsp:spPr>
        <a:xfrm>
          <a:off x="4060484" y="1731918"/>
          <a:ext cx="2845162" cy="464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0"/>
              </a:lnTo>
              <a:lnTo>
                <a:pt x="2845162" y="215890"/>
              </a:lnTo>
              <a:lnTo>
                <a:pt x="2845162" y="4641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6CCA-7267-4DF9-A635-CDAE3014CE68}">
      <dsp:nvSpPr>
        <dsp:cNvPr id="0" name=""/>
        <dsp:cNvSpPr/>
      </dsp:nvSpPr>
      <dsp:spPr>
        <a:xfrm>
          <a:off x="3998565" y="1731918"/>
          <a:ext cx="91440" cy="464190"/>
        </a:xfrm>
        <a:custGeom>
          <a:avLst/>
          <a:gdLst/>
          <a:ahLst/>
          <a:cxnLst/>
          <a:rect l="0" t="0" r="0" b="0"/>
          <a:pathLst>
            <a:path>
              <a:moveTo>
                <a:pt x="61918" y="0"/>
              </a:moveTo>
              <a:lnTo>
                <a:pt x="61918" y="215890"/>
              </a:lnTo>
              <a:lnTo>
                <a:pt x="45720" y="215890"/>
              </a:lnTo>
              <a:lnTo>
                <a:pt x="45720" y="4641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B9A8F-34E1-42B6-91F3-8CD4CE3EEB1E}">
      <dsp:nvSpPr>
        <dsp:cNvPr id="0" name=""/>
        <dsp:cNvSpPr/>
      </dsp:nvSpPr>
      <dsp:spPr>
        <a:xfrm>
          <a:off x="1182923" y="1731918"/>
          <a:ext cx="2877560" cy="464190"/>
        </a:xfrm>
        <a:custGeom>
          <a:avLst/>
          <a:gdLst/>
          <a:ahLst/>
          <a:cxnLst/>
          <a:rect l="0" t="0" r="0" b="0"/>
          <a:pathLst>
            <a:path>
              <a:moveTo>
                <a:pt x="2877560" y="0"/>
              </a:moveTo>
              <a:lnTo>
                <a:pt x="2877560" y="215890"/>
              </a:lnTo>
              <a:lnTo>
                <a:pt x="0" y="215890"/>
              </a:lnTo>
              <a:lnTo>
                <a:pt x="0" y="4641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6414D-2FF3-4258-9403-C9ABED9A6DCA}">
      <dsp:nvSpPr>
        <dsp:cNvPr id="0" name=""/>
        <dsp:cNvSpPr/>
      </dsp:nvSpPr>
      <dsp:spPr>
        <a:xfrm>
          <a:off x="2878103" y="549537"/>
          <a:ext cx="2364761" cy="11823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</a:rPr>
            <a:t>any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2878103" y="549537"/>
        <a:ext cx="2364761" cy="1182380"/>
      </dsp:txXfrm>
    </dsp:sp>
    <dsp:sp modelId="{9BAAB91E-0522-4F50-8889-82254E86872E}">
      <dsp:nvSpPr>
        <dsp:cNvPr id="0" name=""/>
        <dsp:cNvSpPr/>
      </dsp:nvSpPr>
      <dsp:spPr>
        <a:xfrm>
          <a:off x="543" y="2196109"/>
          <a:ext cx="2364761" cy="118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</a:t>
          </a:r>
          <a:r>
            <a:rPr lang="en-US" sz="3800" kern="1200" dirty="0" err="1" smtClean="0"/>
            <a:t>tostring</a:t>
          </a:r>
          <a:r>
            <a:rPr lang="en-US" sz="3800" kern="1200" dirty="0" smtClean="0"/>
            <a:t>()</a:t>
          </a:r>
          <a:endParaRPr lang="en-US" sz="3800" kern="1200" dirty="0"/>
        </a:p>
      </dsp:txBody>
      <dsp:txXfrm>
        <a:off x="543" y="2196109"/>
        <a:ext cx="2364761" cy="1182380"/>
      </dsp:txXfrm>
    </dsp:sp>
    <dsp:sp modelId="{F097C976-B5D1-449C-84D9-AAD041D30C81}">
      <dsp:nvSpPr>
        <dsp:cNvPr id="0" name=""/>
        <dsp:cNvSpPr/>
      </dsp:nvSpPr>
      <dsp:spPr>
        <a:xfrm>
          <a:off x="2861904" y="2196109"/>
          <a:ext cx="2364761" cy="118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</a:t>
          </a:r>
          <a:r>
            <a:rPr lang="en-US" sz="3800" kern="1200" dirty="0" err="1" smtClean="0"/>
            <a:t>hashcode</a:t>
          </a:r>
          <a:r>
            <a:rPr lang="en-US" sz="3800" kern="1200" dirty="0" smtClean="0"/>
            <a:t>()</a:t>
          </a:r>
          <a:endParaRPr lang="en-US" sz="3800" kern="1200" dirty="0"/>
        </a:p>
      </dsp:txBody>
      <dsp:txXfrm>
        <a:off x="2861904" y="2196109"/>
        <a:ext cx="2364761" cy="1182380"/>
      </dsp:txXfrm>
    </dsp:sp>
    <dsp:sp modelId="{8DD9318C-9ADA-4A87-8B40-10493A77D9AD}">
      <dsp:nvSpPr>
        <dsp:cNvPr id="0" name=""/>
        <dsp:cNvSpPr/>
      </dsp:nvSpPr>
      <dsp:spPr>
        <a:xfrm>
          <a:off x="5723266" y="2196109"/>
          <a:ext cx="2364761" cy="118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.equals()</a:t>
          </a:r>
          <a:endParaRPr lang="en-US" sz="3800" kern="1200" dirty="0"/>
        </a:p>
      </dsp:txBody>
      <dsp:txXfrm>
        <a:off x="5723266" y="2196109"/>
        <a:ext cx="2364761" cy="118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FF7C80"/>
            </a:gs>
            <a:gs pos="0">
              <a:srgbClr val="00B0F0"/>
            </a:gs>
            <a:gs pos="19000">
              <a:srgbClr val="FFC000"/>
            </a:gs>
            <a:gs pos="0">
              <a:srgbClr val="FAFAFA"/>
            </a:gs>
            <a:gs pos="47000">
              <a:srgbClr val="FF9355"/>
            </a:gs>
            <a:gs pos="85000">
              <a:srgbClr val="CC66FF"/>
            </a:gs>
            <a:gs pos="100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012A-218B-437E-823B-0C9C00DC5F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5E53-0EE8-4029-96F8-60FA95F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9977" y="2228671"/>
            <a:ext cx="105752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any </a:t>
            </a:r>
            <a:endParaRPr lang="en-US" sz="1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Image result for kotli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05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65" y="1401834"/>
            <a:ext cx="6284581" cy="802280"/>
          </a:xfrm>
        </p:spPr>
        <p:txBody>
          <a:bodyPr>
            <a:normAutofit fontScale="90000"/>
          </a:bodyPr>
          <a:lstStyle/>
          <a:p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class in </a:t>
            </a:r>
            <a:r>
              <a:rPr lang="en-US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otlin</a:t>
            </a:r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e result for super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9429">
            <a:off x="7848388" y="414565"/>
            <a:ext cx="4357261" cy="65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0310" y="2873663"/>
            <a:ext cx="62916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 smtClean="0"/>
              <a:t>კოტლინში ყველა კლასს გააჩნია </a:t>
            </a:r>
            <a:r>
              <a:rPr lang="en-US" sz="2800" dirty="0" smtClean="0"/>
              <a:t>Any </a:t>
            </a:r>
            <a:r>
              <a:rPr lang="ka-GE" sz="2800" dirty="0" smtClean="0"/>
              <a:t>სუპერკლასი, ანუ მშობელი კლასი. ეს იმას ნიშნავს, რომ ზოგადად ყველა კლასის მშობელი კლასი კოტლინში არის </a:t>
            </a:r>
            <a:r>
              <a:rPr lang="en-US" sz="2800" dirty="0" smtClean="0"/>
              <a:t>Any. </a:t>
            </a:r>
            <a:r>
              <a:rPr lang="ka-GE" sz="2800" dirty="0" smtClean="0"/>
              <a:t>მას ასევე მოიხსენებენ , როგორც ყველა კლასის ფესვებს...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9" name="Picture 6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0502" y="1318116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90503" y="3767887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13432124"/>
              </p:ext>
            </p:extLst>
          </p:nvPr>
        </p:nvGraphicFramePr>
        <p:xfrm>
          <a:off x="2762982" y="2348268"/>
          <a:ext cx="8088571" cy="389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61788" y="598298"/>
            <a:ext cx="89720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Class any-</a:t>
            </a:r>
            <a:r>
              <a:rPr lang="ka-GE" sz="4000" b="1" dirty="0" smtClean="0"/>
              <a:t>ში ჩაშენებული ფუნქციები</a:t>
            </a:r>
          </a:p>
          <a:p>
            <a:endParaRPr lang="ka-GE" sz="4000" b="1" dirty="0"/>
          </a:p>
          <a:p>
            <a:r>
              <a:rPr lang="en-US" sz="2400" b="1" dirty="0" smtClean="0"/>
              <a:t>any </a:t>
            </a:r>
            <a:r>
              <a:rPr lang="ka-GE" sz="2400" b="1" dirty="0" smtClean="0"/>
              <a:t>იერარქიულად უმაღლეს საფეხურზე დგას</a:t>
            </a:r>
          </a:p>
          <a:p>
            <a:r>
              <a:rPr lang="ka-GE" sz="2400" b="1" dirty="0" smtClean="0"/>
              <a:t>მასში ჩაშენებული, რამდენიმე ძირითადი ფუნქცია ქვემოთაა მოცემული</a:t>
            </a:r>
            <a:endParaRPr lang="en-US" sz="2400" b="1" dirty="0"/>
          </a:p>
        </p:txBody>
      </p:sp>
      <p:pic>
        <p:nvPicPr>
          <p:cNvPr id="20" name="Picture 6" descr="Image result for kotli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0502" y="1318116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kotli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90503" y="3832283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71" y="1891788"/>
            <a:ext cx="7099787" cy="61222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ka-GE" dirty="0"/>
              <a:t>გადაჰყავს და აბრუნებს გადაცემულ მნიშვნელობას </a:t>
            </a:r>
            <a:r>
              <a:rPr lang="en-US" dirty="0"/>
              <a:t>String </a:t>
            </a:r>
            <a:r>
              <a:rPr lang="ka-GE" dirty="0"/>
              <a:t>ტიპში</a:t>
            </a:r>
            <a:r>
              <a:rPr lang="ka-GE" dirty="0" smtClean="0"/>
              <a:t>.</a:t>
            </a:r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ka-GE" dirty="0" smtClean="0"/>
          </a:p>
          <a:p>
            <a:pPr marL="0" indent="0">
              <a:buNone/>
            </a:pPr>
            <a:endParaRPr lang="ka-GE" dirty="0"/>
          </a:p>
        </p:txBody>
      </p:sp>
      <p:sp>
        <p:nvSpPr>
          <p:cNvPr id="6" name="TextBox 5"/>
          <p:cNvSpPr txBox="1"/>
          <p:nvPr/>
        </p:nvSpPr>
        <p:spPr>
          <a:xfrm>
            <a:off x="3659642" y="495243"/>
            <a:ext cx="5745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/>
              <a:t>tostring</a:t>
            </a:r>
            <a:r>
              <a:rPr lang="en-US" sz="8000" dirty="0" smtClean="0"/>
              <a:t>()</a:t>
            </a:r>
            <a:endParaRPr lang="en-US" sz="8000" dirty="0"/>
          </a:p>
        </p:txBody>
      </p:sp>
      <p:pic>
        <p:nvPicPr>
          <p:cNvPr id="8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15707" y="1318116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815708" y="3767888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05713" y="3767888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5712" y="1318115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34454" y="2938925"/>
            <a:ext cx="61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hashcode</a:t>
            </a:r>
            <a:r>
              <a:rPr lang="en-US" sz="7200" dirty="0" smtClean="0"/>
              <a:t>()</a:t>
            </a:r>
            <a:endParaRPr lang="en-US" sz="7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92672" y="4285465"/>
            <a:ext cx="7495287" cy="181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hashCode</a:t>
            </a:r>
            <a:r>
              <a:rPr lang="en-US" dirty="0" smtClean="0"/>
              <a:t>() </a:t>
            </a:r>
            <a:r>
              <a:rPr lang="ka-GE" dirty="0" smtClean="0"/>
              <a:t>აბრუნებს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ka-GE" dirty="0" smtClean="0"/>
              <a:t>ტიპის (მთელი რიცხვები) მნიშვნელობას, რომელიც წარმოადგენს გადაცემული ობიექტის ჰეშ კოდს.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11859" y="1674304"/>
            <a:ext cx="65372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equals() Any-</a:t>
            </a:r>
            <a:r>
              <a:rPr lang="ka-GE" dirty="0"/>
              <a:t>ში ჩაშენებულ პირველ ფუნქციად განვიხილავ </a:t>
            </a:r>
            <a:r>
              <a:rPr lang="en-US" dirty="0"/>
              <a:t>equals()-</a:t>
            </a:r>
            <a:r>
              <a:rPr lang="ka-GE" dirty="0"/>
              <a:t>ს, ანუ ფუნქციას, რომელიც ორ ცვლადს შორის ტოლობას ამოწმებს და ამის მიხედვით აბრუნებს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ka-GE" dirty="0"/>
              <a:t>ტიპის მნიშვნელობას </a:t>
            </a:r>
            <a:r>
              <a:rPr lang="en-US" dirty="0"/>
              <a:t>true </a:t>
            </a:r>
            <a:r>
              <a:rPr lang="ka-GE" dirty="0"/>
              <a:t>ან </a:t>
            </a:r>
            <a:r>
              <a:rPr lang="en-US" dirty="0"/>
              <a:t>false</a:t>
            </a:r>
            <a:r>
              <a:rPr lang="en-US" dirty="0" smtClean="0"/>
              <a:t>.</a:t>
            </a:r>
            <a:endParaRPr lang="ka-GE" dirty="0" smtClean="0"/>
          </a:p>
          <a:p>
            <a:pPr marL="0" indent="0">
              <a:buNone/>
            </a:pPr>
            <a:endParaRPr lang="ka-GE" dirty="0"/>
          </a:p>
        </p:txBody>
      </p:sp>
      <p:sp>
        <p:nvSpPr>
          <p:cNvPr id="10" name="TextBox 9"/>
          <p:cNvSpPr txBox="1"/>
          <p:nvPr/>
        </p:nvSpPr>
        <p:spPr>
          <a:xfrm>
            <a:off x="3689819" y="152399"/>
            <a:ext cx="676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equals()</a:t>
            </a:r>
            <a:endParaRPr lang="en-US" sz="9600" dirty="0"/>
          </a:p>
        </p:txBody>
      </p:sp>
      <p:pic>
        <p:nvPicPr>
          <p:cNvPr id="16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0502" y="1318116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90502" y="3767888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01685" y="1318116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kot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1685" y="3767888"/>
            <a:ext cx="440822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dus1-1.xx.fbcdn.net/v/t1.15752-9/79031996_957714051253273_5077957344642465792_n.png?_nc_cat=102&amp;_nc_eui2=AeEAXvpKQOSB-XMg_fNqZ38MeLPdT8PY7BZx6d2vnjxIILHvZo87V0KYL50O22v8b1QzfL8V3HJ0CdkIl9hwINJL2M3HIDRDoAK3dtEz9CdB4w&amp;_nc_ohc=8ZJaB0o7dNgAQmqeSpzgGCVNtirJkwFVOu9ei4cSInTAbCK6h1ih9ipPg&amp;_nc_ht=scontent-dus1-1.xx&amp;oh=298b4cd674abd96c377c7df26601064f&amp;oe=5E6B6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6" y="0"/>
            <a:ext cx="83197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83683" y="666482"/>
            <a:ext cx="2575775" cy="12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79027" y="4752318"/>
            <a:ext cx="2968552" cy="12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-dus1-1.xx.fbcdn.net/v/t1.15752-9/78418993_358972468275011_647686978111799296_n.png?_nc_cat=109&amp;_nc_eui2=AeG_4gZPymJh3-fgvUZcdK4B_glo_KrCw6iIX1GJOhswRhAI3HblNXjlaAu-j7SsN35U--fKMIHLXmeTmcLM1U5itTj7ER_6iURWXDh_UqcVBw&amp;_nc_ohc=Wnqj8JNHtPgAQm6OZeS6WjFYNtEa_mfSkUm6YbeUK2lhDDrrvC-FD56Dg&amp;_nc_ht=scontent-dus1-1.xx&amp;oh=e82501d4305bc55226b0ad0fe42d7986&amp;oe=5E72FC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98"/>
            <a:ext cx="8435662" cy="68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48670" y="-513009"/>
            <a:ext cx="2730323" cy="37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48672" y="2217314"/>
            <a:ext cx="2730322" cy="37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84277" y="3518080"/>
            <a:ext cx="2859111" cy="37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kot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8672" y="-525557"/>
            <a:ext cx="2730322" cy="37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3222" y="3181081"/>
            <a:ext cx="5300730" cy="969471"/>
          </a:xfrm>
        </p:spPr>
        <p:txBody>
          <a:bodyPr>
            <a:normAutofit fontScale="90000"/>
          </a:bodyPr>
          <a:lstStyle/>
          <a:p>
            <a:r>
              <a:rPr lang="ka-GE" dirty="0" smtClean="0"/>
              <a:t>დაგვიწერეთ კარგი ქულები რა…</a:t>
            </a:r>
            <a:br>
              <a:rPr lang="ka-GE" dirty="0" smtClean="0"/>
            </a:br>
            <a:r>
              <a:rPr lang="ka-GE" dirty="0" smtClean="0"/>
              <a:t>პატივცემულო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122" name="Picture 2" descr="CH El Sea-ს ფოტო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3" y="122012"/>
            <a:ext cx="4916762" cy="655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FF00"/>
      </a:accent1>
      <a:accent2>
        <a:srgbClr val="FFFF00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139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Sylfaen</vt:lpstr>
      <vt:lpstr>Office Theme</vt:lpstr>
      <vt:lpstr>PowerPoint Presentation</vt:lpstr>
      <vt:lpstr>Super class in Kotlin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დაგვიწერეთ კარგი ქულები რა… პატივცემულო…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ANY</dc:title>
  <dc:creator>User</dc:creator>
  <cp:lastModifiedBy>User</cp:lastModifiedBy>
  <cp:revision>33</cp:revision>
  <dcterms:created xsi:type="dcterms:W3CDTF">2019-12-02T11:56:31Z</dcterms:created>
  <dcterms:modified xsi:type="dcterms:W3CDTF">2019-12-06T13:22:31Z</dcterms:modified>
</cp:coreProperties>
</file>