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</p:sldIdLst>
  <p:sldSz cx="360045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11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548" y="44"/>
      </p:cViewPr>
      <p:guideLst>
        <p:guide orient="horz" pos="1701"/>
        <p:guide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numRef>
              <c:f>Feuil1!$A$2:$A$7</c:f>
              <c:numCache>
                <c:formatCode>General</c:formatCode>
                <c:ptCount val="6"/>
              </c:numCache>
            </c:numRef>
          </c:cat>
          <c:val>
            <c:numRef>
              <c:f>Feuil1!$B$2:$B$7</c:f>
              <c:numCache>
                <c:formatCode>General</c:formatCode>
                <c:ptCount val="6"/>
                <c:pt idx="0">
                  <c:v>0</c:v>
                </c:pt>
                <c:pt idx="1">
                  <c:v>4</c:v>
                </c:pt>
                <c:pt idx="4">
                  <c:v>48</c:v>
                </c:pt>
                <c:pt idx="5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22-4C7C-8642-02A33EFADD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EAB-46A1-B602-E494DF21A81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EAB-46A1-B602-E494DF21A81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EAB-46A1-B602-E494DF21A81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EAB-46A1-B602-E494DF21A81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EAB-46A1-B602-E494DF21A81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EAB-46A1-B602-E494DF21A818}"/>
              </c:ext>
            </c:extLst>
          </c:dPt>
          <c:cat>
            <c:numRef>
              <c:f>Feuil1!$A$2:$A$7</c:f>
              <c:numCache>
                <c:formatCode>General</c:formatCode>
                <c:ptCount val="6"/>
              </c:numCache>
            </c:numRef>
          </c:cat>
          <c:val>
            <c:numRef>
              <c:f>Feuil1!$B$2:$B$7</c:f>
              <c:numCache>
                <c:formatCode>General</c:formatCode>
                <c:ptCount val="6"/>
                <c:pt idx="0">
                  <c:v>0</c:v>
                </c:pt>
                <c:pt idx="1">
                  <c:v>4</c:v>
                </c:pt>
                <c:pt idx="4">
                  <c:v>39</c:v>
                </c:pt>
                <c:pt idx="5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EAB-46A1-B602-E494DF21A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86D-4281-9997-9278D976609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86D-4281-9997-9278D976609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86D-4281-9997-9278D976609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86D-4281-9997-9278D976609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86D-4281-9997-9278D976609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86D-4281-9997-9278D9766096}"/>
              </c:ext>
            </c:extLst>
          </c:dPt>
          <c:cat>
            <c:numRef>
              <c:f>Feuil1!$A$2:$A$7</c:f>
              <c:numCache>
                <c:formatCode>General</c:formatCode>
                <c:ptCount val="6"/>
              </c:numCache>
            </c:numRef>
          </c:cat>
          <c:val>
            <c:numRef>
              <c:f>Feuil1!$B$2:$B$7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4">
                  <c:v>87</c:v>
                </c:pt>
                <c:pt idx="5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86D-4281-9997-9278D97660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FEB-4E6C-921B-892309581BF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FEB-4E6C-921B-892309581BF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FEB-4E6C-921B-892309581BF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FEB-4E6C-921B-892309581BF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FEB-4E6C-921B-892309581BF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FEB-4E6C-921B-892309581BF9}"/>
              </c:ext>
            </c:extLst>
          </c:dPt>
          <c:cat>
            <c:numRef>
              <c:f>Feuil1!$A$2:$A$7</c:f>
              <c:numCache>
                <c:formatCode>General</c:formatCode>
                <c:ptCount val="6"/>
              </c:numCache>
            </c:numRef>
          </c:cat>
          <c:val>
            <c:numRef>
              <c:f>Feuil1!$B$2:$B$7</c:f>
              <c:numCache>
                <c:formatCode>General</c:formatCode>
                <c:ptCount val="6"/>
                <c:pt idx="0">
                  <c:v>0</c:v>
                </c:pt>
                <c:pt idx="1">
                  <c:v>75</c:v>
                </c:pt>
                <c:pt idx="4">
                  <c:v>6</c:v>
                </c:pt>
                <c:pt idx="5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FEB-4E6C-921B-892309581B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CC1-44B3-A707-C9B84BBB640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CC1-44B3-A707-C9B84BBB640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CC1-44B3-A707-C9B84BBB640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CC1-44B3-A707-C9B84BBB640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CC1-44B3-A707-C9B84BBB640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CC1-44B3-A707-C9B84BBB6400}"/>
              </c:ext>
            </c:extLst>
          </c:dPt>
          <c:cat>
            <c:numRef>
              <c:f>Feuil1!$A$2:$A$7</c:f>
              <c:numCache>
                <c:formatCode>General</c:formatCode>
                <c:ptCount val="6"/>
              </c:numCache>
            </c:numRef>
          </c:cat>
          <c:val>
            <c:numRef>
              <c:f>Feuil1!$B$2:$B$7</c:f>
              <c:numCache>
                <c:formatCode>General</c:formatCode>
                <c:ptCount val="6"/>
                <c:pt idx="0">
                  <c:v>0</c:v>
                </c:pt>
                <c:pt idx="1">
                  <c:v>9</c:v>
                </c:pt>
                <c:pt idx="4">
                  <c:v>3</c:v>
                </c:pt>
                <c:pt idx="5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7CC1-44B3-A707-C9B84BBB64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883861"/>
            <a:ext cx="3060383" cy="1880235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2836605"/>
            <a:ext cx="2700338" cy="1303913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C823-3251-4CFD-93FE-A2ADC68C9DED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BC9F-C86E-4597-AE53-5ADBE8D794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0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C823-3251-4CFD-93FE-A2ADC68C9DED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BC9F-C86E-4597-AE53-5ADBE8D794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47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287536"/>
            <a:ext cx="776347" cy="457682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287536"/>
            <a:ext cx="2284035" cy="4576822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C823-3251-4CFD-93FE-A2ADC68C9DED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BC9F-C86E-4597-AE53-5ADBE8D794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99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C823-3251-4CFD-93FE-A2ADC68C9DED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BC9F-C86E-4597-AE53-5ADBE8D794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86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1346420"/>
            <a:ext cx="3105388" cy="2246530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3614203"/>
            <a:ext cx="3105388" cy="1181397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C823-3251-4CFD-93FE-A2ADC68C9DED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BC9F-C86E-4597-AE53-5ADBE8D794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66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1437680"/>
            <a:ext cx="1530191" cy="342667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1437680"/>
            <a:ext cx="1530191" cy="342667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C823-3251-4CFD-93FE-A2ADC68C9DED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BC9F-C86E-4597-AE53-5ADBE8D794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1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87537"/>
            <a:ext cx="3105388" cy="104388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1323916"/>
            <a:ext cx="1523159" cy="648831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972747"/>
            <a:ext cx="1523159" cy="290161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1323916"/>
            <a:ext cx="1530660" cy="648831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972747"/>
            <a:ext cx="1530660" cy="290161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C823-3251-4CFD-93FE-A2ADC68C9DED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BC9F-C86E-4597-AE53-5ADBE8D794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77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C823-3251-4CFD-93FE-A2ADC68C9DED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BC9F-C86E-4597-AE53-5ADBE8D794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26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C823-3251-4CFD-93FE-A2ADC68C9DED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BC9F-C86E-4597-AE53-5ADBE8D794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34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60045"/>
            <a:ext cx="1161239" cy="1260158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777598"/>
            <a:ext cx="1822728" cy="3837980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620202"/>
            <a:ext cx="1161239" cy="3001626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C823-3251-4CFD-93FE-A2ADC68C9DED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BC9F-C86E-4597-AE53-5ADBE8D794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47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60045"/>
            <a:ext cx="1161239" cy="1260158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777598"/>
            <a:ext cx="1822728" cy="3837980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620202"/>
            <a:ext cx="1161239" cy="3001626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CC823-3251-4CFD-93FE-A2ADC68C9DED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BC9F-C86E-4597-AE53-5ADBE8D794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65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287537"/>
            <a:ext cx="3105388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1437680"/>
            <a:ext cx="3105388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5005627"/>
            <a:ext cx="81010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CC823-3251-4CFD-93FE-A2ADC68C9DED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5005627"/>
            <a:ext cx="81010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DBC9F-C86E-4597-AE53-5ADBE8D794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41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54" y="1319594"/>
            <a:ext cx="2752349" cy="2761493"/>
          </a:xfrm>
          <a:prstGeom prst="rect">
            <a:avLst/>
          </a:prstGeom>
        </p:spPr>
      </p:pic>
      <p:graphicFrame>
        <p:nvGraphicFramePr>
          <p:cNvPr id="8" name="Graphique 7"/>
          <p:cNvGraphicFramePr/>
          <p:nvPr>
            <p:extLst>
              <p:ext uri="{D42A27DB-BD31-4B8C-83A1-F6EECF244321}">
                <p14:modId xmlns:p14="http://schemas.microsoft.com/office/powerpoint/2010/main" val="3218926663"/>
              </p:ext>
            </p:extLst>
          </p:nvPr>
        </p:nvGraphicFramePr>
        <p:xfrm>
          <a:off x="1078295" y="2377965"/>
          <a:ext cx="661166" cy="644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aphique 8"/>
          <p:cNvGraphicFramePr/>
          <p:nvPr>
            <p:extLst>
              <p:ext uri="{D42A27DB-BD31-4B8C-83A1-F6EECF244321}">
                <p14:modId xmlns:p14="http://schemas.microsoft.com/office/powerpoint/2010/main" val="9787808"/>
              </p:ext>
            </p:extLst>
          </p:nvPr>
        </p:nvGraphicFramePr>
        <p:xfrm>
          <a:off x="1408878" y="1733221"/>
          <a:ext cx="661166" cy="644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Graphique 9"/>
          <p:cNvGraphicFramePr/>
          <p:nvPr>
            <p:extLst>
              <p:ext uri="{D42A27DB-BD31-4B8C-83A1-F6EECF244321}">
                <p14:modId xmlns:p14="http://schemas.microsoft.com/office/powerpoint/2010/main" val="1835871552"/>
              </p:ext>
            </p:extLst>
          </p:nvPr>
        </p:nvGraphicFramePr>
        <p:xfrm>
          <a:off x="208895" y="2700340"/>
          <a:ext cx="545553" cy="543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Graphique 10"/>
          <p:cNvGraphicFramePr/>
          <p:nvPr>
            <p:extLst>
              <p:ext uri="{D42A27DB-BD31-4B8C-83A1-F6EECF244321}">
                <p14:modId xmlns:p14="http://schemas.microsoft.com/office/powerpoint/2010/main" val="2673771393"/>
              </p:ext>
            </p:extLst>
          </p:nvPr>
        </p:nvGraphicFramePr>
        <p:xfrm>
          <a:off x="2159381" y="3763970"/>
          <a:ext cx="573308" cy="536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Graphique 11"/>
          <p:cNvGraphicFramePr/>
          <p:nvPr>
            <p:extLst>
              <p:ext uri="{D42A27DB-BD31-4B8C-83A1-F6EECF244321}">
                <p14:modId xmlns:p14="http://schemas.microsoft.com/office/powerpoint/2010/main" val="1209847648"/>
              </p:ext>
            </p:extLst>
          </p:nvPr>
        </p:nvGraphicFramePr>
        <p:xfrm>
          <a:off x="1304256" y="3176751"/>
          <a:ext cx="661166" cy="644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3" name="ZoneTexte 12"/>
          <p:cNvSpPr txBox="1"/>
          <p:nvPr/>
        </p:nvSpPr>
        <p:spPr>
          <a:xfrm>
            <a:off x="424054" y="774227"/>
            <a:ext cx="2752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Compositional</a:t>
            </a:r>
            <a:r>
              <a:rPr lang="fr-FR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data on a </a:t>
            </a:r>
            <a:r>
              <a:rPr lang="fr-FR" sz="16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map</a:t>
            </a:r>
            <a:endParaRPr lang="fr-FR" sz="16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8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424054" y="774227"/>
            <a:ext cx="2752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Adding</a:t>
            </a:r>
            <a:r>
              <a:rPr lang="fr-FR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 spatial </a:t>
            </a:r>
            <a:r>
              <a:rPr lang="fr-FR" sz="16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lag</a:t>
            </a:r>
            <a:r>
              <a:rPr lang="fr-FR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fr-FR" sz="16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term</a:t>
            </a:r>
            <a:r>
              <a:rPr lang="fr-FR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in a Dirichlet </a:t>
            </a:r>
            <a:r>
              <a:rPr lang="fr-FR" sz="16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regression</a:t>
            </a:r>
            <a:r>
              <a:rPr lang="fr-FR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model</a:t>
            </a:r>
            <a:endParaRPr lang="fr-FR" sz="16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/>
              <p:cNvSpPr txBox="1"/>
              <p:nvPr/>
            </p:nvSpPr>
            <p:spPr>
              <a:xfrm>
                <a:off x="451298" y="1951235"/>
                <a:ext cx="277986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lit/>
                        </m:rP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fr-FR" b="0" dirty="0" smtClean="0"/>
              </a:p>
            </p:txBody>
          </p:sp>
        </mc:Choice>
        <mc:Fallback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98" y="1951235"/>
                <a:ext cx="2779864" cy="299313"/>
              </a:xfrm>
              <a:prstGeom prst="rect">
                <a:avLst/>
              </a:prstGeom>
              <a:blipFill>
                <a:blip r:embed="rId2"/>
                <a:stretch>
                  <a:fillRect l="-1754" r="-1096" b="-265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/>
              <p:cNvSpPr txBox="1"/>
              <p:nvPr/>
            </p:nvSpPr>
            <p:spPr>
              <a:xfrm>
                <a:off x="548857" y="2598252"/>
                <a:ext cx="2502736" cy="3042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57" y="2598252"/>
                <a:ext cx="2502736" cy="304250"/>
              </a:xfrm>
              <a:prstGeom prst="rect">
                <a:avLst/>
              </a:prstGeom>
              <a:blipFill>
                <a:blip r:embed="rId3"/>
                <a:stretch>
                  <a:fillRect l="-1703" t="-2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/>
              <p:cNvSpPr txBox="1"/>
              <p:nvPr/>
            </p:nvSpPr>
            <p:spPr>
              <a:xfrm>
                <a:off x="988913" y="3250206"/>
                <a:ext cx="16226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0" i="1" dirty="0" smtClean="0">
                  <a:latin typeface="Cambria Math" panose="02040503050406030204" pitchFamily="18" charset="0"/>
                </a:endParaRPr>
              </a:p>
              <a:p>
                <a:r>
                  <a:rPr lang="fr-FR" dirty="0"/>
                  <a:t>s</a:t>
                </a:r>
                <a:r>
                  <a:rPr lang="fr-FR" b="0" dirty="0" smtClean="0"/>
                  <a:t>patial </a:t>
                </a:r>
                <a:r>
                  <a:rPr lang="fr-FR" b="0" dirty="0" err="1" smtClean="0"/>
                  <a:t>lag</a:t>
                </a:r>
                <a:r>
                  <a:rPr lang="fr-FR" b="0" dirty="0" smtClean="0"/>
                  <a:t> matrix</a:t>
                </a:r>
                <a:endParaRPr lang="fr-FR" dirty="0"/>
              </a:p>
            </p:txBody>
          </p:sp>
        </mc:Choice>
        <mc:Fallback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13" y="3250206"/>
                <a:ext cx="1622624" cy="553998"/>
              </a:xfrm>
              <a:prstGeom prst="rect">
                <a:avLst/>
              </a:prstGeom>
              <a:blipFill>
                <a:blip r:embed="rId4"/>
                <a:stretch>
                  <a:fillRect l="-8647" r="-6767" b="-252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ZoneTexte 5"/>
              <p:cNvSpPr txBox="1"/>
              <p:nvPr/>
            </p:nvSpPr>
            <p:spPr>
              <a:xfrm>
                <a:off x="1001705" y="1603531"/>
                <a:ext cx="1597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</m:sSup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705" y="1603531"/>
                <a:ext cx="1597039" cy="276999"/>
              </a:xfrm>
              <a:prstGeom prst="rect">
                <a:avLst/>
              </a:prstGeom>
              <a:blipFill>
                <a:blip r:embed="rId5"/>
                <a:stretch>
                  <a:fillRect l="-3053" t="-6667" r="-1908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84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/>
          <p:cNvSpPr txBox="1"/>
          <p:nvPr/>
        </p:nvSpPr>
        <p:spPr>
          <a:xfrm>
            <a:off x="424053" y="434994"/>
            <a:ext cx="2752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Final </a:t>
            </a:r>
            <a:r>
              <a:rPr lang="fr-FR" sz="1600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prediction</a:t>
            </a:r>
            <a:endParaRPr lang="fr-FR" sz="16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573" b="8299"/>
          <a:stretch/>
        </p:blipFill>
        <p:spPr>
          <a:xfrm>
            <a:off x="989014" y="786780"/>
            <a:ext cx="1622426" cy="1797802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2637045" y="1547181"/>
            <a:ext cx="75501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dirty="0" smtClean="0"/>
              <a:t>original </a:t>
            </a:r>
          </a:p>
          <a:p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167429" y="4677225"/>
            <a:ext cx="136826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dirty="0" err="1"/>
              <a:t>p</a:t>
            </a:r>
            <a:r>
              <a:rPr lang="fr-FR" dirty="0" err="1" smtClean="0"/>
              <a:t>redicted</a:t>
            </a:r>
            <a:r>
              <a:rPr lang="fr-FR" dirty="0" smtClean="0"/>
              <a:t> </a:t>
            </a:r>
            <a:r>
              <a:rPr lang="fr-FR" dirty="0" err="1" smtClean="0"/>
              <a:t>map</a:t>
            </a:r>
            <a:endParaRPr lang="fr-FR" dirty="0"/>
          </a:p>
          <a:p>
            <a:pPr algn="ctr"/>
            <a:r>
              <a:rPr lang="fr-FR" dirty="0" smtClean="0"/>
              <a:t>(no spatial)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85" r="13180" b="7598"/>
          <a:stretch/>
        </p:blipFill>
        <p:spPr>
          <a:xfrm>
            <a:off x="0" y="2874812"/>
            <a:ext cx="3620956" cy="1802413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086636" y="4677225"/>
            <a:ext cx="136826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dirty="0" err="1"/>
              <a:t>p</a:t>
            </a:r>
            <a:r>
              <a:rPr lang="fr-FR" dirty="0" err="1" smtClean="0"/>
              <a:t>redicted</a:t>
            </a:r>
            <a:r>
              <a:rPr lang="fr-FR" dirty="0" smtClean="0"/>
              <a:t> </a:t>
            </a:r>
            <a:r>
              <a:rPr lang="fr-FR" dirty="0" err="1" smtClean="0"/>
              <a:t>map</a:t>
            </a:r>
            <a:endParaRPr lang="fr-FR" dirty="0"/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with</a:t>
            </a:r>
            <a:r>
              <a:rPr lang="fr-FR" dirty="0" smtClean="0"/>
              <a:t> spatial)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59692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114</Words>
  <Application>Microsoft Office PowerPoint</Application>
  <PresentationFormat>Personnalisé</PresentationFormat>
  <Paragraphs>14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Teo Nguyen</dc:creator>
  <cp:lastModifiedBy>Teo Nguyen</cp:lastModifiedBy>
  <cp:revision>5</cp:revision>
  <dcterms:created xsi:type="dcterms:W3CDTF">2024-11-28T15:33:15Z</dcterms:created>
  <dcterms:modified xsi:type="dcterms:W3CDTF">2024-11-28T16:07:54Z</dcterms:modified>
</cp:coreProperties>
</file>