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CDAB68-732D-48BA-BD6D-EB4128EA7048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895F0-B4E7-4E17-99D8-7D9B8A470E5D}" v="54" dt="2021-05-31T19:32:45.30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e Messori" userId="5c2bff71fabdb34c" providerId="LiveId" clId="{16F895F0-B4E7-4E17-99D8-7D9B8A470E5D}"/>
    <pc:docChg chg="custSel modSld">
      <pc:chgData name="Emanuele Messori" userId="5c2bff71fabdb34c" providerId="LiveId" clId="{16F895F0-B4E7-4E17-99D8-7D9B8A470E5D}" dt="2021-05-31T19:32:45.301" v="54" actId="20577"/>
      <pc:docMkLst>
        <pc:docMk/>
      </pc:docMkLst>
      <pc:sldChg chg="modSp mod modAnim">
        <pc:chgData name="Emanuele Messori" userId="5c2bff71fabdb34c" providerId="LiveId" clId="{16F895F0-B4E7-4E17-99D8-7D9B8A470E5D}" dt="2021-05-31T19:32:45.301" v="54" actId="20577"/>
        <pc:sldMkLst>
          <pc:docMk/>
          <pc:sldMk cId="129328486" sldId="256"/>
        </pc:sldMkLst>
        <pc:spChg chg="mod">
          <ac:chgData name="Emanuele Messori" userId="5c2bff71fabdb34c" providerId="LiveId" clId="{16F895F0-B4E7-4E17-99D8-7D9B8A470E5D}" dt="2021-05-31T19:32:45.301" v="54" actId="20577"/>
          <ac:spMkLst>
            <pc:docMk/>
            <pc:sldMk cId="129328486" sldId="256"/>
            <ac:spMk id="3" creationId="{11EE3BD5-F2E7-40C9-B175-B219723AFD8C}"/>
          </ac:spMkLst>
        </pc:spChg>
      </pc:sldChg>
    </pc:docChg>
  </pc:docChgLst>
  <pc:docChgLst>
    <pc:chgData name="Emanuele Messori" userId="5c2bff71fabdb34c" providerId="LiveId" clId="{626B5626-24EC-4CB8-8B22-FF0320B48AC8}"/>
    <pc:docChg chg="undo custSel modSld">
      <pc:chgData name="Emanuele Messori" userId="5c2bff71fabdb34c" providerId="LiveId" clId="{626B5626-24EC-4CB8-8B22-FF0320B48AC8}" dt="2021-05-11T09:50:28.303" v="38" actId="313"/>
      <pc:docMkLst>
        <pc:docMk/>
      </pc:docMkLst>
      <pc:sldChg chg="addSp delSp modSp mod">
        <pc:chgData name="Emanuele Messori" userId="5c2bff71fabdb34c" providerId="LiveId" clId="{626B5626-24EC-4CB8-8B22-FF0320B48AC8}" dt="2021-05-11T09:50:28.303" v="38" actId="313"/>
        <pc:sldMkLst>
          <pc:docMk/>
          <pc:sldMk cId="3885999315" sldId="262"/>
        </pc:sldMkLst>
        <pc:spChg chg="add mod">
          <ac:chgData name="Emanuele Messori" userId="5c2bff71fabdb34c" providerId="LiveId" clId="{626B5626-24EC-4CB8-8B22-FF0320B48AC8}" dt="2021-05-11T09:50:28.303" v="38" actId="313"/>
          <ac:spMkLst>
            <pc:docMk/>
            <pc:sldMk cId="3885999315" sldId="262"/>
            <ac:spMk id="2" creationId="{FDB68CE3-846F-4E97-8F34-0B233F23A5CD}"/>
          </ac:spMkLst>
        </pc:spChg>
        <pc:spChg chg="add del">
          <ac:chgData name="Emanuele Messori" userId="5c2bff71fabdb34c" providerId="LiveId" clId="{626B5626-24EC-4CB8-8B22-FF0320B48AC8}" dt="2021-05-11T09:47:26.285" v="18" actId="26606"/>
          <ac:spMkLst>
            <pc:docMk/>
            <pc:sldMk cId="3885999315" sldId="262"/>
            <ac:spMk id="8" creationId="{01D0AF59-99C3-4251-AB9A-C966C6AD4400}"/>
          </ac:spMkLst>
        </pc:spChg>
        <pc:spChg chg="add del">
          <ac:chgData name="Emanuele Messori" userId="5c2bff71fabdb34c" providerId="LiveId" clId="{626B5626-24EC-4CB8-8B22-FF0320B48AC8}" dt="2021-05-11T09:47:26.285" v="18" actId="26606"/>
          <ac:spMkLst>
            <pc:docMk/>
            <pc:sldMk cId="3885999315" sldId="262"/>
            <ac:spMk id="9" creationId="{1855405F-37A2-4869-9154-F8BE3BECE6C3}"/>
          </ac:spMkLst>
        </pc:spChg>
        <pc:spChg chg="add del">
          <ac:chgData name="Emanuele Messori" userId="5c2bff71fabdb34c" providerId="LiveId" clId="{626B5626-24EC-4CB8-8B22-FF0320B48AC8}" dt="2021-05-11T09:47:25.087" v="15" actId="26606"/>
          <ac:spMkLst>
            <pc:docMk/>
            <pc:sldMk cId="3885999315" sldId="262"/>
            <ac:spMk id="12" creationId="{5E39A796-BE83-48B1-B33F-35C4A32AAB57}"/>
          </ac:spMkLst>
        </pc:spChg>
        <pc:spChg chg="add del">
          <ac:chgData name="Emanuele Messori" userId="5c2bff71fabdb34c" providerId="LiveId" clId="{626B5626-24EC-4CB8-8B22-FF0320B48AC8}" dt="2021-05-11T09:47:25.087" v="15" actId="26606"/>
          <ac:spMkLst>
            <pc:docMk/>
            <pc:sldMk cId="3885999315" sldId="262"/>
            <ac:spMk id="21" creationId="{72F84B47-E267-4194-8194-831DB7B5547F}"/>
          </ac:spMkLst>
        </pc:spChg>
        <pc:spChg chg="add del">
          <ac:chgData name="Emanuele Messori" userId="5c2bff71fabdb34c" providerId="LiveId" clId="{626B5626-24EC-4CB8-8B22-FF0320B48AC8}" dt="2021-05-11T09:47:26.283" v="17" actId="26606"/>
          <ac:spMkLst>
            <pc:docMk/>
            <pc:sldMk cId="3885999315" sldId="262"/>
            <ac:spMk id="23" creationId="{46F7435D-E3DB-47B1-BA61-B00ACC83A9DE}"/>
          </ac:spMkLst>
        </pc:spChg>
        <pc:spChg chg="add del">
          <ac:chgData name="Emanuele Messori" userId="5c2bff71fabdb34c" providerId="LiveId" clId="{626B5626-24EC-4CB8-8B22-FF0320B48AC8}" dt="2021-05-11T09:47:26.283" v="17" actId="26606"/>
          <ac:spMkLst>
            <pc:docMk/>
            <pc:sldMk cId="3885999315" sldId="262"/>
            <ac:spMk id="24" creationId="{F263A0B5-F8C4-4116-809F-78A768EA79A6}"/>
          </ac:spMkLst>
        </pc:spChg>
        <pc:spChg chg="add">
          <ac:chgData name="Emanuele Messori" userId="5c2bff71fabdb34c" providerId="LiveId" clId="{626B5626-24EC-4CB8-8B22-FF0320B48AC8}" dt="2021-05-11T09:47:26.285" v="18" actId="26606"/>
          <ac:spMkLst>
            <pc:docMk/>
            <pc:sldMk cId="3885999315" sldId="262"/>
            <ac:spMk id="26" creationId="{5E39A796-BE83-48B1-B33F-35C4A32AAB57}"/>
          </ac:spMkLst>
        </pc:spChg>
        <pc:spChg chg="add">
          <ac:chgData name="Emanuele Messori" userId="5c2bff71fabdb34c" providerId="LiveId" clId="{626B5626-24EC-4CB8-8B22-FF0320B48AC8}" dt="2021-05-11T09:47:26.285" v="18" actId="26606"/>
          <ac:spMkLst>
            <pc:docMk/>
            <pc:sldMk cId="3885999315" sldId="262"/>
            <ac:spMk id="27" creationId="{72F84B47-E267-4194-8194-831DB7B5547F}"/>
          </ac:spMkLst>
        </pc:spChg>
        <pc:picChg chg="mod ord">
          <ac:chgData name="Emanuele Messori" userId="5c2bff71fabdb34c" providerId="LiveId" clId="{626B5626-24EC-4CB8-8B22-FF0320B48AC8}" dt="2021-05-11T09:47:26.285" v="18" actId="26606"/>
          <ac:picMkLst>
            <pc:docMk/>
            <pc:sldMk cId="3885999315" sldId="262"/>
            <ac:picMk id="6" creationId="{7D734519-E5EF-4B1C-BBDE-3A7B283D063F}"/>
          </ac:picMkLst>
        </pc:picChg>
      </pc:sldChg>
      <pc:sldChg chg="addSp delSp modSp mod">
        <pc:chgData name="Emanuele Messori" userId="5c2bff71fabdb34c" providerId="LiveId" clId="{626B5626-24EC-4CB8-8B22-FF0320B48AC8}" dt="2021-05-11T09:50:23.626" v="37" actId="313"/>
        <pc:sldMkLst>
          <pc:docMk/>
          <pc:sldMk cId="1213388822" sldId="264"/>
        </pc:sldMkLst>
        <pc:spChg chg="add mod">
          <ac:chgData name="Emanuele Messori" userId="5c2bff71fabdb34c" providerId="LiveId" clId="{626B5626-24EC-4CB8-8B22-FF0320B48AC8}" dt="2021-05-11T09:50:23.626" v="37" actId="313"/>
          <ac:spMkLst>
            <pc:docMk/>
            <pc:sldMk cId="1213388822" sldId="264"/>
            <ac:spMk id="2" creationId="{ADD4DEC7-B779-4F21-8A86-634C92B00AF8}"/>
          </ac:spMkLst>
        </pc:spChg>
        <pc:spChg chg="del">
          <ac:chgData name="Emanuele Messori" userId="5c2bff71fabdb34c" providerId="LiveId" clId="{626B5626-24EC-4CB8-8B22-FF0320B48AC8}" dt="2021-05-11T09:46:19.995" v="10" actId="26606"/>
          <ac:spMkLst>
            <pc:docMk/>
            <pc:sldMk cId="1213388822" sldId="264"/>
            <ac:spMk id="29" creationId="{01D0AF59-99C3-4251-AB9A-C966C6AD4400}"/>
          </ac:spMkLst>
        </pc:spChg>
        <pc:spChg chg="del">
          <ac:chgData name="Emanuele Messori" userId="5c2bff71fabdb34c" providerId="LiveId" clId="{626B5626-24EC-4CB8-8B22-FF0320B48AC8}" dt="2021-05-11T09:46:19.995" v="10" actId="26606"/>
          <ac:spMkLst>
            <pc:docMk/>
            <pc:sldMk cId="1213388822" sldId="264"/>
            <ac:spMk id="31" creationId="{1855405F-37A2-4869-9154-F8BE3BECE6C3}"/>
          </ac:spMkLst>
        </pc:spChg>
        <pc:spChg chg="add">
          <ac:chgData name="Emanuele Messori" userId="5c2bff71fabdb34c" providerId="LiveId" clId="{626B5626-24EC-4CB8-8B22-FF0320B48AC8}" dt="2021-05-11T09:46:19.995" v="10" actId="26606"/>
          <ac:spMkLst>
            <pc:docMk/>
            <pc:sldMk cId="1213388822" sldId="264"/>
            <ac:spMk id="36" creationId="{5E39A796-BE83-48B1-B33F-35C4A32AAB57}"/>
          </ac:spMkLst>
        </pc:spChg>
        <pc:spChg chg="add">
          <ac:chgData name="Emanuele Messori" userId="5c2bff71fabdb34c" providerId="LiveId" clId="{626B5626-24EC-4CB8-8B22-FF0320B48AC8}" dt="2021-05-11T09:46:19.995" v="10" actId="26606"/>
          <ac:spMkLst>
            <pc:docMk/>
            <pc:sldMk cId="1213388822" sldId="264"/>
            <ac:spMk id="38" creationId="{72F84B47-E267-4194-8194-831DB7B5547F}"/>
          </ac:spMkLst>
        </pc:spChg>
        <pc:picChg chg="mod ord">
          <ac:chgData name="Emanuele Messori" userId="5c2bff71fabdb34c" providerId="LiveId" clId="{626B5626-24EC-4CB8-8B22-FF0320B48AC8}" dt="2021-05-11T09:46:19.995" v="10" actId="26606"/>
          <ac:picMkLst>
            <pc:docMk/>
            <pc:sldMk cId="1213388822" sldId="264"/>
            <ac:picMk id="5" creationId="{4F1163A1-2DEB-41B0-B2DA-1BB460BC5C6C}"/>
          </ac:picMkLst>
        </pc:picChg>
      </pc:sldChg>
    </pc:docChg>
  </pc:docChgLst>
  <pc:docChgLst>
    <pc:chgData name="Emanuele Messori" userId="5c2bff71fabdb34c" providerId="LiveId" clId="{BA588F99-8E18-46BD-A8AF-83A3EF5DAF99}"/>
    <pc:docChg chg="modSld">
      <pc:chgData name="Emanuele Messori" userId="5c2bff71fabdb34c" providerId="LiveId" clId="{BA588F99-8E18-46BD-A8AF-83A3EF5DAF99}" dt="2021-05-09T08:09:17.109" v="0" actId="20577"/>
      <pc:docMkLst>
        <pc:docMk/>
      </pc:docMkLst>
      <pc:sldChg chg="modSp">
        <pc:chgData name="Emanuele Messori" userId="5c2bff71fabdb34c" providerId="LiveId" clId="{BA588F99-8E18-46BD-A8AF-83A3EF5DAF99}" dt="2021-05-09T08:09:17.109" v="0" actId="20577"/>
        <pc:sldMkLst>
          <pc:docMk/>
          <pc:sldMk cId="129328486" sldId="256"/>
        </pc:sldMkLst>
        <pc:spChg chg="mod">
          <ac:chgData name="Emanuele Messori" userId="5c2bff71fabdb34c" providerId="LiveId" clId="{BA588F99-8E18-46BD-A8AF-83A3EF5DAF99}" dt="2021-05-09T08:09:17.109" v="0" actId="20577"/>
          <ac:spMkLst>
            <pc:docMk/>
            <pc:sldMk cId="129328486" sldId="256"/>
            <ac:spMk id="3" creationId="{11EE3BD5-F2E7-40C9-B175-B219723AFD8C}"/>
          </ac:spMkLst>
        </pc:spChg>
      </pc:sldChg>
    </pc:docChg>
  </pc:docChgLst>
  <pc:docChgLst>
    <pc:chgData name="Emanuele Messori" userId="5c2bff71fabdb34c" providerId="LiveId" clId="{D208FBE1-DCFD-4779-ADE6-A0DA62136379}"/>
    <pc:docChg chg="undo redo custSel addSld delSld modSld sldOrd modSection">
      <pc:chgData name="Emanuele Messori" userId="5c2bff71fabdb34c" providerId="LiveId" clId="{D208FBE1-DCFD-4779-ADE6-A0DA62136379}" dt="2021-05-07T14:55:31.948" v="426" actId="1076"/>
      <pc:docMkLst>
        <pc:docMk/>
      </pc:docMkLst>
      <pc:sldChg chg="addSp delSp modSp mod setBg modClrScheme setClrOvrMap delDesignElem chgLayout">
        <pc:chgData name="Emanuele Messori" userId="5c2bff71fabdb34c" providerId="LiveId" clId="{D208FBE1-DCFD-4779-ADE6-A0DA62136379}" dt="2021-05-07T14:55:31.948" v="426" actId="1076"/>
        <pc:sldMkLst>
          <pc:docMk/>
          <pc:sldMk cId="2735132021" sldId="259"/>
        </pc:sldMkLst>
        <pc:spChg chg="add del mod">
          <ac:chgData name="Emanuele Messori" userId="5c2bff71fabdb34c" providerId="LiveId" clId="{D208FBE1-DCFD-4779-ADE6-A0DA62136379}" dt="2021-05-07T14:15:35.945" v="17"/>
          <ac:spMkLst>
            <pc:docMk/>
            <pc:sldMk cId="2735132021" sldId="259"/>
            <ac:spMk id="3" creationId="{4BAF5719-77A9-4B23-96B4-3445C32DFD87}"/>
          </ac:spMkLst>
        </pc:spChg>
        <pc:spChg chg="add del">
          <ac:chgData name="Emanuele Messori" userId="5c2bff71fabdb34c" providerId="LiveId" clId="{D208FBE1-DCFD-4779-ADE6-A0DA62136379}" dt="2021-05-07T14:21:37.147" v="110" actId="700"/>
          <ac:spMkLst>
            <pc:docMk/>
            <pc:sldMk cId="2735132021" sldId="259"/>
            <ac:spMk id="21" creationId="{42A4FC2C-047E-45A5-965D-8E1E3BF09BC6}"/>
          </ac:spMkLst>
        </pc:spChg>
        <pc:spChg chg="add del">
          <ac:chgData name="Emanuele Messori" userId="5c2bff71fabdb34c" providerId="LiveId" clId="{D208FBE1-DCFD-4779-ADE6-A0DA62136379}" dt="2021-05-07T14:41:24.917" v="301" actId="26606"/>
          <ac:spMkLst>
            <pc:docMk/>
            <pc:sldMk cId="2735132021" sldId="259"/>
            <ac:spMk id="22" creationId="{A9F529C3-C941-49FD-8C67-82F134F64BDB}"/>
          </ac:spMkLst>
        </pc:spChg>
        <pc:spChg chg="add del">
          <ac:chgData name="Emanuele Messori" userId="5c2bff71fabdb34c" providerId="LiveId" clId="{D208FBE1-DCFD-4779-ADE6-A0DA62136379}" dt="2021-05-07T14:35:18.391" v="264" actId="26606"/>
          <ac:spMkLst>
            <pc:docMk/>
            <pc:sldMk cId="2735132021" sldId="259"/>
            <ac:spMk id="23" creationId="{99F1FFA9-D672-408C-9220-ADEEC6ABDD09}"/>
          </ac:spMkLst>
        </pc:spChg>
        <pc:spChg chg="add del">
          <ac:chgData name="Emanuele Messori" userId="5c2bff71fabdb34c" providerId="LiveId" clId="{D208FBE1-DCFD-4779-ADE6-A0DA62136379}" dt="2021-05-07T14:35:27.726" v="266" actId="26606"/>
          <ac:spMkLst>
            <pc:docMk/>
            <pc:sldMk cId="2735132021" sldId="259"/>
            <ac:spMk id="25" creationId="{48AADC38-41AB-482C-B8C3-6B9CD91B678A}"/>
          </ac:spMkLst>
        </pc:spChg>
        <pc:spChg chg="add del">
          <ac:chgData name="Emanuele Messori" userId="5c2bff71fabdb34c" providerId="LiveId" clId="{D208FBE1-DCFD-4779-ADE6-A0DA62136379}" dt="2021-05-07T14:35:27.726" v="266" actId="26606"/>
          <ac:spMkLst>
            <pc:docMk/>
            <pc:sldMk cId="2735132021" sldId="259"/>
            <ac:spMk id="26" creationId="{5AAE9118-0436-4488-AC4A-C14DF6A7B6B1}"/>
          </ac:spMkLst>
        </pc:spChg>
        <pc:spChg chg="add del">
          <ac:chgData name="Emanuele Messori" userId="5c2bff71fabdb34c" providerId="LiveId" clId="{D208FBE1-DCFD-4779-ADE6-A0DA62136379}" dt="2021-05-07T14:41:24.917" v="301" actId="26606"/>
          <ac:spMkLst>
            <pc:docMk/>
            <pc:sldMk cId="2735132021" sldId="259"/>
            <ac:spMk id="27" creationId="{20586029-32A0-47E5-9AEC-AE3ABA6B94D0}"/>
          </ac:spMkLst>
        </pc:spChg>
        <pc:spChg chg="add del mod ord">
          <ac:chgData name="Emanuele Messori" userId="5c2bff71fabdb34c" providerId="LiveId" clId="{D208FBE1-DCFD-4779-ADE6-A0DA62136379}" dt="2021-05-07T14:52:12.721" v="401" actId="700"/>
          <ac:spMkLst>
            <pc:docMk/>
            <pc:sldMk cId="2735132021" sldId="259"/>
            <ac:spMk id="28" creationId="{FB31229F-A0C1-4B55-921F-5CF19BF545A7}"/>
          </ac:spMkLst>
        </pc:spChg>
        <pc:spChg chg="add del mod ord">
          <ac:chgData name="Emanuele Messori" userId="5c2bff71fabdb34c" providerId="LiveId" clId="{D208FBE1-DCFD-4779-ADE6-A0DA62136379}" dt="2021-05-07T14:52:12.721" v="401" actId="700"/>
          <ac:spMkLst>
            <pc:docMk/>
            <pc:sldMk cId="2735132021" sldId="259"/>
            <ac:spMk id="30" creationId="{6136597E-8627-4A30-B5F9-E07715811561}"/>
          </ac:spMkLst>
        </pc:spChg>
        <pc:spChg chg="add del mod ord">
          <ac:chgData name="Emanuele Messori" userId="5c2bff71fabdb34c" providerId="LiveId" clId="{D208FBE1-DCFD-4779-ADE6-A0DA62136379}" dt="2021-05-07T14:52:09.319" v="399" actId="700"/>
          <ac:spMkLst>
            <pc:docMk/>
            <pc:sldMk cId="2735132021" sldId="259"/>
            <ac:spMk id="31" creationId="{EA666825-5FEA-4052-A05E-F19C85D296E0}"/>
          </ac:spMkLst>
        </pc:spChg>
        <pc:spChg chg="add del mod ord">
          <ac:chgData name="Emanuele Messori" userId="5c2bff71fabdb34c" providerId="LiveId" clId="{D208FBE1-DCFD-4779-ADE6-A0DA62136379}" dt="2021-05-07T14:52:09.319" v="399" actId="700"/>
          <ac:spMkLst>
            <pc:docMk/>
            <pc:sldMk cId="2735132021" sldId="259"/>
            <ac:spMk id="32" creationId="{083E809E-49B1-4D60-A2C9-AFB013365BA3}"/>
          </ac:spMkLst>
        </pc:spChg>
        <pc:spChg chg="add del mod ord">
          <ac:chgData name="Emanuele Messori" userId="5c2bff71fabdb34c" providerId="LiveId" clId="{D208FBE1-DCFD-4779-ADE6-A0DA62136379}" dt="2021-05-07T14:52:06.293" v="396" actId="700"/>
          <ac:spMkLst>
            <pc:docMk/>
            <pc:sldMk cId="2735132021" sldId="259"/>
            <ac:spMk id="33" creationId="{9DB05422-73E2-4848-9C05-F76101DD0A9C}"/>
          </ac:spMkLst>
        </pc:spChg>
        <pc:spChg chg="add del">
          <ac:chgData name="Emanuele Messori" userId="5c2bff71fabdb34c" providerId="LiveId" clId="{D208FBE1-DCFD-4779-ADE6-A0DA62136379}" dt="2021-05-07T14:42:25.754" v="321" actId="26606"/>
          <ac:spMkLst>
            <pc:docMk/>
            <pc:sldMk cId="2735132021" sldId="259"/>
            <ac:spMk id="34" creationId="{A9F529C3-C941-49FD-8C67-82F134F64BDB}"/>
          </ac:spMkLst>
        </pc:spChg>
        <pc:spChg chg="add del">
          <ac:chgData name="Emanuele Messori" userId="5c2bff71fabdb34c" providerId="LiveId" clId="{D208FBE1-DCFD-4779-ADE6-A0DA62136379}" dt="2021-05-07T14:50:20.988" v="368" actId="26606"/>
          <ac:spMkLst>
            <pc:docMk/>
            <pc:sldMk cId="2735132021" sldId="259"/>
            <ac:spMk id="35" creationId="{5AAE9118-0436-4488-AC4A-C14DF6A7B6B1}"/>
          </ac:spMkLst>
        </pc:spChg>
        <pc:spChg chg="add del">
          <ac:chgData name="Emanuele Messori" userId="5c2bff71fabdb34c" providerId="LiveId" clId="{D208FBE1-DCFD-4779-ADE6-A0DA62136379}" dt="2021-05-07T14:42:25.754" v="321" actId="26606"/>
          <ac:spMkLst>
            <pc:docMk/>
            <pc:sldMk cId="2735132021" sldId="259"/>
            <ac:spMk id="36" creationId="{20586029-32A0-47E5-9AEC-AE3ABA6B94D0}"/>
          </ac:spMkLst>
        </pc:spChg>
        <pc:spChg chg="add del">
          <ac:chgData name="Emanuele Messori" userId="5c2bff71fabdb34c" providerId="LiveId" clId="{D208FBE1-DCFD-4779-ADE6-A0DA62136379}" dt="2021-05-07T14:50:20.988" v="368" actId="26606"/>
          <ac:spMkLst>
            <pc:docMk/>
            <pc:sldMk cId="2735132021" sldId="259"/>
            <ac:spMk id="37" creationId="{1B10F861-B8F1-49C7-BD58-EAB20CEE7F93}"/>
          </ac:spMkLst>
        </pc:spChg>
        <pc:spChg chg="add del">
          <ac:chgData name="Emanuele Messori" userId="5c2bff71fabdb34c" providerId="LiveId" clId="{D208FBE1-DCFD-4779-ADE6-A0DA62136379}" dt="2021-05-07T14:50:20.988" v="368" actId="26606"/>
          <ac:spMkLst>
            <pc:docMk/>
            <pc:sldMk cId="2735132021" sldId="259"/>
            <ac:spMk id="39" creationId="{61F6E425-22AB-4DA2-8FAC-58ADB58EF6C3}"/>
          </ac:spMkLst>
        </pc:spChg>
        <pc:spChg chg="add del">
          <ac:chgData name="Emanuele Messori" userId="5c2bff71fabdb34c" providerId="LiveId" clId="{D208FBE1-DCFD-4779-ADE6-A0DA62136379}" dt="2021-05-07T14:42:25.748" v="320" actId="26606"/>
          <ac:spMkLst>
            <pc:docMk/>
            <pc:sldMk cId="2735132021" sldId="259"/>
            <ac:spMk id="40" creationId="{5AAE9118-0436-4488-AC4A-C14DF6A7B6B1}"/>
          </ac:spMkLst>
        </pc:spChg>
        <pc:spChg chg="add del">
          <ac:chgData name="Emanuele Messori" userId="5c2bff71fabdb34c" providerId="LiveId" clId="{D208FBE1-DCFD-4779-ADE6-A0DA62136379}" dt="2021-05-07T14:42:25.748" v="320" actId="26606"/>
          <ac:spMkLst>
            <pc:docMk/>
            <pc:sldMk cId="2735132021" sldId="259"/>
            <ac:spMk id="41" creationId="{48AADC38-41AB-482C-B8C3-6B9CD91B678A}"/>
          </ac:spMkLst>
        </pc:spChg>
        <pc:spChg chg="add del">
          <ac:chgData name="Emanuele Messori" userId="5c2bff71fabdb34c" providerId="LiveId" clId="{D208FBE1-DCFD-4779-ADE6-A0DA62136379}" dt="2021-05-07T14:50:21.689" v="370" actId="26606"/>
          <ac:spMkLst>
            <pc:docMk/>
            <pc:sldMk cId="2735132021" sldId="259"/>
            <ac:spMk id="42" creationId="{5AAE9118-0436-4488-AC4A-C14DF6A7B6B1}"/>
          </ac:spMkLst>
        </pc:spChg>
        <pc:spChg chg="add del">
          <ac:chgData name="Emanuele Messori" userId="5c2bff71fabdb34c" providerId="LiveId" clId="{D208FBE1-DCFD-4779-ADE6-A0DA62136379}" dt="2021-05-07T14:41:36.611" v="306" actId="26606"/>
          <ac:spMkLst>
            <pc:docMk/>
            <pc:sldMk cId="2735132021" sldId="259"/>
            <ac:spMk id="43" creationId="{5AAE9118-0436-4488-AC4A-C14DF6A7B6B1}"/>
          </ac:spMkLst>
        </pc:spChg>
        <pc:spChg chg="add del">
          <ac:chgData name="Emanuele Messori" userId="5c2bff71fabdb34c" providerId="LiveId" clId="{D208FBE1-DCFD-4779-ADE6-A0DA62136379}" dt="2021-05-07T14:43:17.573" v="327" actId="26606"/>
          <ac:spMkLst>
            <pc:docMk/>
            <pc:sldMk cId="2735132021" sldId="259"/>
            <ac:spMk id="44" creationId="{A9F529C3-C941-49FD-8C67-82F134F64BDB}"/>
          </ac:spMkLst>
        </pc:spChg>
        <pc:spChg chg="add del">
          <ac:chgData name="Emanuele Messori" userId="5c2bff71fabdb34c" providerId="LiveId" clId="{D208FBE1-DCFD-4779-ADE6-A0DA62136379}" dt="2021-05-07T14:41:36.611" v="306" actId="26606"/>
          <ac:spMkLst>
            <pc:docMk/>
            <pc:sldMk cId="2735132021" sldId="259"/>
            <ac:spMk id="45" creationId="{48AADC38-41AB-482C-B8C3-6B9CD91B678A}"/>
          </ac:spMkLst>
        </pc:spChg>
        <pc:spChg chg="add del">
          <ac:chgData name="Emanuele Messori" userId="5c2bff71fabdb34c" providerId="LiveId" clId="{D208FBE1-DCFD-4779-ADE6-A0DA62136379}" dt="2021-05-07T14:43:17.573" v="327" actId="26606"/>
          <ac:spMkLst>
            <pc:docMk/>
            <pc:sldMk cId="2735132021" sldId="259"/>
            <ac:spMk id="46" creationId="{20586029-32A0-47E5-9AEC-AE3ABA6B94D0}"/>
          </ac:spMkLst>
        </pc:spChg>
        <pc:spChg chg="add del">
          <ac:chgData name="Emanuele Messori" userId="5c2bff71fabdb34c" providerId="LiveId" clId="{D208FBE1-DCFD-4779-ADE6-A0DA62136379}" dt="2021-05-07T14:41:38.615" v="308" actId="26606"/>
          <ac:spMkLst>
            <pc:docMk/>
            <pc:sldMk cId="2735132021" sldId="259"/>
            <ac:spMk id="48" creationId="{33CD251C-A887-4D2F-925B-FC097198538B}"/>
          </ac:spMkLst>
        </pc:spChg>
        <pc:spChg chg="add del">
          <ac:chgData name="Emanuele Messori" userId="5c2bff71fabdb34c" providerId="LiveId" clId="{D208FBE1-DCFD-4779-ADE6-A0DA62136379}" dt="2021-05-07T14:41:41.214" v="310" actId="26606"/>
          <ac:spMkLst>
            <pc:docMk/>
            <pc:sldMk cId="2735132021" sldId="259"/>
            <ac:spMk id="51" creationId="{B430338F-E2FD-4573-B0B7-E2EB12CC9241}"/>
          </ac:spMkLst>
        </pc:spChg>
        <pc:spChg chg="add del">
          <ac:chgData name="Emanuele Messori" userId="5c2bff71fabdb34c" providerId="LiveId" clId="{D208FBE1-DCFD-4779-ADE6-A0DA62136379}" dt="2021-05-07T14:41:41.214" v="310" actId="26606"/>
          <ac:spMkLst>
            <pc:docMk/>
            <pc:sldMk cId="2735132021" sldId="259"/>
            <ac:spMk id="52" creationId="{95C8260E-968F-44E8-A823-ABB431311926}"/>
          </ac:spMkLst>
        </pc:spChg>
        <pc:spChg chg="add del">
          <ac:chgData name="Emanuele Messori" userId="5c2bff71fabdb34c" providerId="LiveId" clId="{D208FBE1-DCFD-4779-ADE6-A0DA62136379}" dt="2021-05-07T14:41:41.214" v="310" actId="26606"/>
          <ac:spMkLst>
            <pc:docMk/>
            <pc:sldMk cId="2735132021" sldId="259"/>
            <ac:spMk id="53" creationId="{2C1BBA94-3F40-40AA-8BB9-E69E25E537C1}"/>
          </ac:spMkLst>
        </pc:spChg>
        <pc:spChg chg="add del">
          <ac:chgData name="Emanuele Messori" userId="5c2bff71fabdb34c" providerId="LiveId" clId="{D208FBE1-DCFD-4779-ADE6-A0DA62136379}" dt="2021-05-07T14:41:41.214" v="310" actId="26606"/>
          <ac:spMkLst>
            <pc:docMk/>
            <pc:sldMk cId="2735132021" sldId="259"/>
            <ac:spMk id="54" creationId="{FE43805F-24A6-46A4-B19B-54F28347355C}"/>
          </ac:spMkLst>
        </pc:spChg>
        <pc:spChg chg="add del">
          <ac:chgData name="Emanuele Messori" userId="5c2bff71fabdb34c" providerId="LiveId" clId="{D208FBE1-DCFD-4779-ADE6-A0DA62136379}" dt="2021-05-07T14:53:03.101" v="414" actId="26606"/>
          <ac:spMkLst>
            <pc:docMk/>
            <pc:sldMk cId="2735132021" sldId="259"/>
            <ac:spMk id="55" creationId="{01D0AF59-99C3-4251-AB9A-C966C6AD4400}"/>
          </ac:spMkLst>
        </pc:spChg>
        <pc:spChg chg="add del">
          <ac:chgData name="Emanuele Messori" userId="5c2bff71fabdb34c" providerId="LiveId" clId="{D208FBE1-DCFD-4779-ADE6-A0DA62136379}" dt="2021-05-07T14:41:58.530" v="312" actId="26606"/>
          <ac:spMkLst>
            <pc:docMk/>
            <pc:sldMk cId="2735132021" sldId="259"/>
            <ac:spMk id="56" creationId="{A9F529C3-C941-49FD-8C67-82F134F64BDB}"/>
          </ac:spMkLst>
        </pc:spChg>
        <pc:spChg chg="add del">
          <ac:chgData name="Emanuele Messori" userId="5c2bff71fabdb34c" providerId="LiveId" clId="{D208FBE1-DCFD-4779-ADE6-A0DA62136379}" dt="2021-05-07T14:41:58.530" v="312" actId="26606"/>
          <ac:spMkLst>
            <pc:docMk/>
            <pc:sldMk cId="2735132021" sldId="259"/>
            <ac:spMk id="57" creationId="{20586029-32A0-47E5-9AEC-AE3ABA6B94D0}"/>
          </ac:spMkLst>
        </pc:spChg>
        <pc:spChg chg="add del">
          <ac:chgData name="Emanuele Messori" userId="5c2bff71fabdb34c" providerId="LiveId" clId="{D208FBE1-DCFD-4779-ADE6-A0DA62136379}" dt="2021-05-07T14:53:03.101" v="414" actId="26606"/>
          <ac:spMkLst>
            <pc:docMk/>
            <pc:sldMk cId="2735132021" sldId="259"/>
            <ac:spMk id="58" creationId="{1855405F-37A2-4869-9154-F8BE3BECE6C3}"/>
          </ac:spMkLst>
        </pc:spChg>
        <pc:spChg chg="add del">
          <ac:chgData name="Emanuele Messori" userId="5c2bff71fabdb34c" providerId="LiveId" clId="{D208FBE1-DCFD-4779-ADE6-A0DA62136379}" dt="2021-05-07T14:50:21.689" v="370" actId="26606"/>
          <ac:spMkLst>
            <pc:docMk/>
            <pc:sldMk cId="2735132021" sldId="259"/>
            <ac:spMk id="59" creationId="{1B10F861-B8F1-49C7-BD58-EAB20CEE7F93}"/>
          </ac:spMkLst>
        </pc:spChg>
        <pc:spChg chg="add del">
          <ac:chgData name="Emanuele Messori" userId="5c2bff71fabdb34c" providerId="LiveId" clId="{D208FBE1-DCFD-4779-ADE6-A0DA62136379}" dt="2021-05-07T14:50:21.689" v="370" actId="26606"/>
          <ac:spMkLst>
            <pc:docMk/>
            <pc:sldMk cId="2735132021" sldId="259"/>
            <ac:spMk id="60" creationId="{61F6E425-22AB-4DA2-8FAC-58ADB58EF6C3}"/>
          </ac:spMkLst>
        </pc:spChg>
        <pc:spChg chg="add del">
          <ac:chgData name="Emanuele Messori" userId="5c2bff71fabdb34c" providerId="LiveId" clId="{D208FBE1-DCFD-4779-ADE6-A0DA62136379}" dt="2021-05-07T14:52:07.897" v="398" actId="26606"/>
          <ac:spMkLst>
            <pc:docMk/>
            <pc:sldMk cId="2735132021" sldId="259"/>
            <ac:spMk id="61" creationId="{5AAE9118-0436-4488-AC4A-C14DF6A7B6B1}"/>
          </ac:spMkLst>
        </pc:spChg>
        <pc:spChg chg="add del">
          <ac:chgData name="Emanuele Messori" userId="5c2bff71fabdb34c" providerId="LiveId" clId="{D208FBE1-DCFD-4779-ADE6-A0DA62136379}" dt="2021-05-07T14:50:26.952" v="372" actId="26606"/>
          <ac:spMkLst>
            <pc:docMk/>
            <pc:sldMk cId="2735132021" sldId="259"/>
            <ac:spMk id="62" creationId="{5AAE9118-0436-4488-AC4A-C14DF6A7B6B1}"/>
          </ac:spMkLst>
        </pc:spChg>
        <pc:spChg chg="add del">
          <ac:chgData name="Emanuele Messori" userId="5c2bff71fabdb34c" providerId="LiveId" clId="{D208FBE1-DCFD-4779-ADE6-A0DA62136379}" dt="2021-05-07T14:50:26.952" v="372" actId="26606"/>
          <ac:spMkLst>
            <pc:docMk/>
            <pc:sldMk cId="2735132021" sldId="259"/>
            <ac:spMk id="63" creationId="{48AADC38-41AB-482C-B8C3-6B9CD91B678A}"/>
          </ac:spMkLst>
        </pc:spChg>
        <pc:spChg chg="add del">
          <ac:chgData name="Emanuele Messori" userId="5c2bff71fabdb34c" providerId="LiveId" clId="{D208FBE1-DCFD-4779-ADE6-A0DA62136379}" dt="2021-05-07T14:52:07.897" v="398" actId="26606"/>
          <ac:spMkLst>
            <pc:docMk/>
            <pc:sldMk cId="2735132021" sldId="259"/>
            <ac:spMk id="64" creationId="{1B10F861-B8F1-49C7-BD58-EAB20CEE7F93}"/>
          </ac:spMkLst>
        </pc:spChg>
        <pc:spChg chg="add del">
          <ac:chgData name="Emanuele Messori" userId="5c2bff71fabdb34c" providerId="LiveId" clId="{D208FBE1-DCFD-4779-ADE6-A0DA62136379}" dt="2021-05-07T14:50:29.004" v="374" actId="26606"/>
          <ac:spMkLst>
            <pc:docMk/>
            <pc:sldMk cId="2735132021" sldId="259"/>
            <ac:spMk id="65" creationId="{0AAD52C3-F510-4AD2-8B1D-7D8A574BA0F3}"/>
          </ac:spMkLst>
        </pc:spChg>
        <pc:spChg chg="add del">
          <ac:chgData name="Emanuele Messori" userId="5c2bff71fabdb34c" providerId="LiveId" clId="{D208FBE1-DCFD-4779-ADE6-A0DA62136379}" dt="2021-05-07T14:52:07.897" v="398" actId="26606"/>
          <ac:spMkLst>
            <pc:docMk/>
            <pc:sldMk cId="2735132021" sldId="259"/>
            <ac:spMk id="66" creationId="{61F6E425-22AB-4DA2-8FAC-58ADB58EF6C3}"/>
          </ac:spMkLst>
        </pc:spChg>
        <pc:spChg chg="add del">
          <ac:chgData name="Emanuele Messori" userId="5c2bff71fabdb34c" providerId="LiveId" clId="{D208FBE1-DCFD-4779-ADE6-A0DA62136379}" dt="2021-05-07T14:52:11.991" v="400" actId="26606"/>
          <ac:spMkLst>
            <pc:docMk/>
            <pc:sldMk cId="2735132021" sldId="259"/>
            <ac:spMk id="67" creationId="{2032B1E8-BC40-4380-97A6-14C0320AE1C0}"/>
          </ac:spMkLst>
        </pc:spChg>
        <pc:spChg chg="add del">
          <ac:chgData name="Emanuele Messori" userId="5c2bff71fabdb34c" providerId="LiveId" clId="{D208FBE1-DCFD-4779-ADE6-A0DA62136379}" dt="2021-05-07T14:52:11.991" v="400" actId="26606"/>
          <ac:spMkLst>
            <pc:docMk/>
            <pc:sldMk cId="2735132021" sldId="259"/>
            <ac:spMk id="68" creationId="{82BEABD9-E1ED-49C7-8734-5494C88EE5A7}"/>
          </ac:spMkLst>
        </pc:spChg>
        <pc:spChg chg="add del mod ord">
          <ac:chgData name="Emanuele Messori" userId="5c2bff71fabdb34c" providerId="LiveId" clId="{D208FBE1-DCFD-4779-ADE6-A0DA62136379}" dt="2021-05-07T14:52:06.293" v="396" actId="700"/>
          <ac:spMkLst>
            <pc:docMk/>
            <pc:sldMk cId="2735132021" sldId="259"/>
            <ac:spMk id="70" creationId="{FD039CB3-89D3-4F89-99E6-306C3283848F}"/>
          </ac:spMkLst>
        </pc:spChg>
        <pc:spChg chg="add del">
          <ac:chgData name="Emanuele Messori" userId="5c2bff71fabdb34c" providerId="LiveId" clId="{D208FBE1-DCFD-4779-ADE6-A0DA62136379}" dt="2021-05-07T14:53:16.028" v="415" actId="700"/>
          <ac:spMkLst>
            <pc:docMk/>
            <pc:sldMk cId="2735132021" sldId="259"/>
            <ac:spMk id="71" creationId="{01D0AF59-99C3-4251-AB9A-C966C6AD4400}"/>
          </ac:spMkLst>
        </pc:spChg>
        <pc:spChg chg="add del">
          <ac:chgData name="Emanuele Messori" userId="5c2bff71fabdb34c" providerId="LiveId" clId="{D208FBE1-DCFD-4779-ADE6-A0DA62136379}" dt="2021-05-07T14:53:16.028" v="415" actId="700"/>
          <ac:spMkLst>
            <pc:docMk/>
            <pc:sldMk cId="2735132021" sldId="259"/>
            <ac:spMk id="72" creationId="{1855405F-37A2-4869-9154-F8BE3BECE6C3}"/>
          </ac:spMkLst>
        </pc:spChg>
        <pc:spChg chg="add del mod ord">
          <ac:chgData name="Emanuele Messori" userId="5c2bff71fabdb34c" providerId="LiveId" clId="{D208FBE1-DCFD-4779-ADE6-A0DA62136379}" dt="2021-05-07T14:53:27.689" v="416" actId="26606"/>
          <ac:spMkLst>
            <pc:docMk/>
            <pc:sldMk cId="2735132021" sldId="259"/>
            <ac:spMk id="73" creationId="{18F39E08-A511-4403-A2DF-72916B5FFE20}"/>
          </ac:spMkLst>
        </pc:spChg>
        <pc:spChg chg="add del">
          <ac:chgData name="Emanuele Messori" userId="5c2bff71fabdb34c" providerId="LiveId" clId="{D208FBE1-DCFD-4779-ADE6-A0DA62136379}" dt="2021-05-07T14:51:56.906" v="387" actId="26606"/>
          <ac:spMkLst>
            <pc:docMk/>
            <pc:sldMk cId="2735132021" sldId="259"/>
            <ac:spMk id="75" creationId="{5AAE9118-0436-4488-AC4A-C14DF6A7B6B1}"/>
          </ac:spMkLst>
        </pc:spChg>
        <pc:spChg chg="add del">
          <ac:chgData name="Emanuele Messori" userId="5c2bff71fabdb34c" providerId="LiveId" clId="{D208FBE1-DCFD-4779-ADE6-A0DA62136379}" dt="2021-05-07T14:51:56.906" v="387" actId="26606"/>
          <ac:spMkLst>
            <pc:docMk/>
            <pc:sldMk cId="2735132021" sldId="259"/>
            <ac:spMk id="77" creationId="{1B10F861-B8F1-49C7-BD58-EAB20CEE7F93}"/>
          </ac:spMkLst>
        </pc:spChg>
        <pc:spChg chg="add">
          <ac:chgData name="Emanuele Messori" userId="5c2bff71fabdb34c" providerId="LiveId" clId="{D208FBE1-DCFD-4779-ADE6-A0DA62136379}" dt="2021-05-07T14:53:27.689" v="416" actId="26606"/>
          <ac:spMkLst>
            <pc:docMk/>
            <pc:sldMk cId="2735132021" sldId="259"/>
            <ac:spMk id="78" creationId="{01D0AF59-99C3-4251-AB9A-C966C6AD4400}"/>
          </ac:spMkLst>
        </pc:spChg>
        <pc:spChg chg="add del">
          <ac:chgData name="Emanuele Messori" userId="5c2bff71fabdb34c" providerId="LiveId" clId="{D208FBE1-DCFD-4779-ADE6-A0DA62136379}" dt="2021-05-07T14:51:56.906" v="387" actId="26606"/>
          <ac:spMkLst>
            <pc:docMk/>
            <pc:sldMk cId="2735132021" sldId="259"/>
            <ac:spMk id="79" creationId="{61F6E425-22AB-4DA2-8FAC-58ADB58EF6C3}"/>
          </ac:spMkLst>
        </pc:spChg>
        <pc:spChg chg="add">
          <ac:chgData name="Emanuele Messori" userId="5c2bff71fabdb34c" providerId="LiveId" clId="{D208FBE1-DCFD-4779-ADE6-A0DA62136379}" dt="2021-05-07T14:53:27.689" v="416" actId="26606"/>
          <ac:spMkLst>
            <pc:docMk/>
            <pc:sldMk cId="2735132021" sldId="259"/>
            <ac:spMk id="80" creationId="{1855405F-37A2-4869-9154-F8BE3BECE6C3}"/>
          </ac:spMkLst>
        </pc:spChg>
        <pc:spChg chg="add del">
          <ac:chgData name="Emanuele Messori" userId="5c2bff71fabdb34c" providerId="LiveId" clId="{D208FBE1-DCFD-4779-ADE6-A0DA62136379}" dt="2021-05-07T14:51:57.541" v="389" actId="26606"/>
          <ac:spMkLst>
            <pc:docMk/>
            <pc:sldMk cId="2735132021" sldId="259"/>
            <ac:spMk id="81" creationId="{5AAE9118-0436-4488-AC4A-C14DF6A7B6B1}"/>
          </ac:spMkLst>
        </pc:spChg>
        <pc:spChg chg="add del">
          <ac:chgData name="Emanuele Messori" userId="5c2bff71fabdb34c" providerId="LiveId" clId="{D208FBE1-DCFD-4779-ADE6-A0DA62136379}" dt="2021-05-07T14:51:57.541" v="389" actId="26606"/>
          <ac:spMkLst>
            <pc:docMk/>
            <pc:sldMk cId="2735132021" sldId="259"/>
            <ac:spMk id="82" creationId="{1B10F861-B8F1-49C7-BD58-EAB20CEE7F93}"/>
          </ac:spMkLst>
        </pc:spChg>
        <pc:spChg chg="add del">
          <ac:chgData name="Emanuele Messori" userId="5c2bff71fabdb34c" providerId="LiveId" clId="{D208FBE1-DCFD-4779-ADE6-A0DA62136379}" dt="2021-05-07T14:51:57.541" v="389" actId="26606"/>
          <ac:spMkLst>
            <pc:docMk/>
            <pc:sldMk cId="2735132021" sldId="259"/>
            <ac:spMk id="83" creationId="{61F6E425-22AB-4DA2-8FAC-58ADB58EF6C3}"/>
          </ac:spMkLst>
        </pc:spChg>
        <pc:spChg chg="add del">
          <ac:chgData name="Emanuele Messori" userId="5c2bff71fabdb34c" providerId="LiveId" clId="{D208FBE1-DCFD-4779-ADE6-A0DA62136379}" dt="2021-05-07T14:52:02.387" v="391" actId="26606"/>
          <ac:spMkLst>
            <pc:docMk/>
            <pc:sldMk cId="2735132021" sldId="259"/>
            <ac:spMk id="85" creationId="{5E52985E-2553-471E-82AA-5ED7A329890A}"/>
          </ac:spMkLst>
        </pc:spChg>
        <pc:grpChg chg="add del">
          <ac:chgData name="Emanuele Messori" userId="5c2bff71fabdb34c" providerId="LiveId" clId="{D208FBE1-DCFD-4779-ADE6-A0DA62136379}" dt="2021-05-07T14:41:38.615" v="308" actId="26606"/>
          <ac:grpSpMkLst>
            <pc:docMk/>
            <pc:sldMk cId="2735132021" sldId="259"/>
            <ac:grpSpMk id="49" creationId="{770AE191-D2EA-45C9-A44D-830C188F74CB}"/>
          </ac:grpSpMkLst>
        </pc:grpChg>
        <pc:graphicFrameChg chg="add del mod modGraphic">
          <ac:chgData name="Emanuele Messori" userId="5c2bff71fabdb34c" providerId="LiveId" clId="{D208FBE1-DCFD-4779-ADE6-A0DA62136379}" dt="2021-05-07T14:53:00.713" v="413" actId="478"/>
          <ac:graphicFrameMkLst>
            <pc:docMk/>
            <pc:sldMk cId="2735132021" sldId="259"/>
            <ac:graphicFrameMk id="24" creationId="{935F5D7A-B896-44FC-8C0D-64815E8DD4F7}"/>
          </ac:graphicFrameMkLst>
        </pc:graphicFrameChg>
        <pc:picChg chg="add del mod">
          <ac:chgData name="Emanuele Messori" userId="5c2bff71fabdb34c" providerId="LiveId" clId="{D208FBE1-DCFD-4779-ADE6-A0DA62136379}" dt="2021-05-07T14:15:33.195" v="16"/>
          <ac:picMkLst>
            <pc:docMk/>
            <pc:sldMk cId="2735132021" sldId="259"/>
            <ac:picMk id="5" creationId="{21CB19F9-83A1-4ADB-A7FD-50CE0C373E38}"/>
          </ac:picMkLst>
        </pc:picChg>
        <pc:picChg chg="add del mod">
          <ac:chgData name="Emanuele Messori" userId="5c2bff71fabdb34c" providerId="LiveId" clId="{D208FBE1-DCFD-4779-ADE6-A0DA62136379}" dt="2021-05-07T14:15:33.195" v="16"/>
          <ac:picMkLst>
            <pc:docMk/>
            <pc:sldMk cId="2735132021" sldId="259"/>
            <ac:picMk id="7" creationId="{A251466A-8D4B-46BD-A232-D2941A5D8E26}"/>
          </ac:picMkLst>
        </pc:picChg>
        <pc:picChg chg="del">
          <ac:chgData name="Emanuele Messori" userId="5c2bff71fabdb34c" providerId="LiveId" clId="{D208FBE1-DCFD-4779-ADE6-A0DA62136379}" dt="2021-05-07T13:42:19.506" v="1" actId="21"/>
          <ac:picMkLst>
            <pc:docMk/>
            <pc:sldMk cId="2735132021" sldId="259"/>
            <ac:picMk id="9" creationId="{7133101F-ABE7-48BF-9A09-992139B86651}"/>
          </ac:picMkLst>
        </pc:picChg>
        <pc:picChg chg="add del mod">
          <ac:chgData name="Emanuele Messori" userId="5c2bff71fabdb34c" providerId="LiveId" clId="{D208FBE1-DCFD-4779-ADE6-A0DA62136379}" dt="2021-05-07T14:15:33.195" v="16"/>
          <ac:picMkLst>
            <pc:docMk/>
            <pc:sldMk cId="2735132021" sldId="259"/>
            <ac:picMk id="10" creationId="{2D799943-EE4C-4162-AAC5-06740EF37CCE}"/>
          </ac:picMkLst>
        </pc:picChg>
        <pc:picChg chg="add del mod">
          <ac:chgData name="Emanuele Messori" userId="5c2bff71fabdb34c" providerId="LiveId" clId="{D208FBE1-DCFD-4779-ADE6-A0DA62136379}" dt="2021-05-07T14:15:33.195" v="16"/>
          <ac:picMkLst>
            <pc:docMk/>
            <pc:sldMk cId="2735132021" sldId="259"/>
            <ac:picMk id="12" creationId="{60C03563-A89E-49FA-ABC5-51BE8BC04D86}"/>
          </ac:picMkLst>
        </pc:picChg>
        <pc:picChg chg="add del mod">
          <ac:chgData name="Emanuele Messori" userId="5c2bff71fabdb34c" providerId="LiveId" clId="{D208FBE1-DCFD-4779-ADE6-A0DA62136379}" dt="2021-05-07T14:15:33.195" v="16"/>
          <ac:picMkLst>
            <pc:docMk/>
            <pc:sldMk cId="2735132021" sldId="259"/>
            <ac:picMk id="14" creationId="{9E427466-8A28-440E-8A6E-589D4E91CC2A}"/>
          </ac:picMkLst>
        </pc:picChg>
        <pc:picChg chg="add mod ord modCrop">
          <ac:chgData name="Emanuele Messori" userId="5c2bff71fabdb34c" providerId="LiveId" clId="{D208FBE1-DCFD-4779-ADE6-A0DA62136379}" dt="2021-05-07T14:55:17.791" v="423" actId="1076"/>
          <ac:picMkLst>
            <pc:docMk/>
            <pc:sldMk cId="2735132021" sldId="259"/>
            <ac:picMk id="16" creationId="{8187E2DC-C39B-4C6D-90BB-DF1FC8C27098}"/>
          </ac:picMkLst>
        </pc:picChg>
        <pc:picChg chg="add del mod">
          <ac:chgData name="Emanuele Messori" userId="5c2bff71fabdb34c" providerId="LiveId" clId="{D208FBE1-DCFD-4779-ADE6-A0DA62136379}" dt="2021-05-07T14:38:56.598" v="282" actId="478"/>
          <ac:picMkLst>
            <pc:docMk/>
            <pc:sldMk cId="2735132021" sldId="259"/>
            <ac:picMk id="18" creationId="{69B63F92-FD0D-41B8-8209-118595D55D80}"/>
          </ac:picMkLst>
        </pc:picChg>
        <pc:picChg chg="add del mod">
          <ac:chgData name="Emanuele Messori" userId="5c2bff71fabdb34c" providerId="LiveId" clId="{D208FBE1-DCFD-4779-ADE6-A0DA62136379}" dt="2021-05-07T14:43:06.191" v="324" actId="21"/>
          <ac:picMkLst>
            <pc:docMk/>
            <pc:sldMk cId="2735132021" sldId="259"/>
            <ac:picMk id="20" creationId="{D889B1A6-27D2-4AF9-AE50-3AA34E7ED228}"/>
          </ac:picMkLst>
        </pc:picChg>
        <pc:picChg chg="add mod">
          <ac:chgData name="Emanuele Messori" userId="5c2bff71fabdb34c" providerId="LiveId" clId="{D208FBE1-DCFD-4779-ADE6-A0DA62136379}" dt="2021-05-07T14:55:31.948" v="426" actId="1076"/>
          <ac:picMkLst>
            <pc:docMk/>
            <pc:sldMk cId="2735132021" sldId="259"/>
            <ac:picMk id="76" creationId="{1BF81ECF-575B-4478-8051-6C18840FA7B1}"/>
          </ac:picMkLst>
        </pc:picChg>
        <pc:cxnChg chg="add del">
          <ac:chgData name="Emanuele Messori" userId="5c2bff71fabdb34c" providerId="LiveId" clId="{D208FBE1-DCFD-4779-ADE6-A0DA62136379}" dt="2021-05-07T14:41:24.917" v="301" actId="26606"/>
          <ac:cxnSpMkLst>
            <pc:docMk/>
            <pc:sldMk cId="2735132021" sldId="259"/>
            <ac:cxnSpMk id="29" creationId="{8C730EAB-A532-4295-A302-FB4B90DB9F5E}"/>
          </ac:cxnSpMkLst>
        </pc:cxnChg>
        <pc:cxnChg chg="add del">
          <ac:chgData name="Emanuele Messori" userId="5c2bff71fabdb34c" providerId="LiveId" clId="{D208FBE1-DCFD-4779-ADE6-A0DA62136379}" dt="2021-05-07T14:42:25.754" v="321" actId="26606"/>
          <ac:cxnSpMkLst>
            <pc:docMk/>
            <pc:sldMk cId="2735132021" sldId="259"/>
            <ac:cxnSpMk id="38" creationId="{8C730EAB-A532-4295-A302-FB4B90DB9F5E}"/>
          </ac:cxnSpMkLst>
        </pc:cxnChg>
        <pc:cxnChg chg="add del">
          <ac:chgData name="Emanuele Messori" userId="5c2bff71fabdb34c" providerId="LiveId" clId="{D208FBE1-DCFD-4779-ADE6-A0DA62136379}" dt="2021-05-07T14:41:58.530" v="312" actId="26606"/>
          <ac:cxnSpMkLst>
            <pc:docMk/>
            <pc:sldMk cId="2735132021" sldId="259"/>
            <ac:cxnSpMk id="47" creationId="{8C730EAB-A532-4295-A302-FB4B90DB9F5E}"/>
          </ac:cxnSpMkLst>
        </pc:cxnChg>
        <pc:cxnChg chg="add del">
          <ac:chgData name="Emanuele Messori" userId="5c2bff71fabdb34c" providerId="LiveId" clId="{D208FBE1-DCFD-4779-ADE6-A0DA62136379}" dt="2021-05-07T14:43:17.573" v="327" actId="26606"/>
          <ac:cxnSpMkLst>
            <pc:docMk/>
            <pc:sldMk cId="2735132021" sldId="259"/>
            <ac:cxnSpMk id="50" creationId="{8C730EAB-A532-4295-A302-FB4B90DB9F5E}"/>
          </ac:cxnSpMkLst>
        </pc:cxnChg>
        <pc:cxnChg chg="add del">
          <ac:chgData name="Emanuele Messori" userId="5c2bff71fabdb34c" providerId="LiveId" clId="{D208FBE1-DCFD-4779-ADE6-A0DA62136379}" dt="2021-05-07T14:52:11.991" v="400" actId="26606"/>
          <ac:cxnSpMkLst>
            <pc:docMk/>
            <pc:sldMk cId="2735132021" sldId="259"/>
            <ac:cxnSpMk id="69" creationId="{17341211-05E5-4FDD-98B1-F551CD0EAE1C}"/>
          </ac:cxnSpMkLst>
        </pc:cxnChg>
        <pc:cxnChg chg="add del">
          <ac:chgData name="Emanuele Messori" userId="5c2bff71fabdb34c" providerId="LiveId" clId="{D208FBE1-DCFD-4779-ADE6-A0DA62136379}" dt="2021-05-07T14:52:02.387" v="391" actId="26606"/>
          <ac:cxnSpMkLst>
            <pc:docMk/>
            <pc:sldMk cId="2735132021" sldId="259"/>
            <ac:cxnSpMk id="86" creationId="{DAE3ABC6-4042-4293-A7DF-F01181363B7E}"/>
          </ac:cxnSpMkLst>
        </pc:cxnChg>
      </pc:sldChg>
      <pc:sldChg chg="addSp delSp modSp mod modClrScheme delDesignElem chgLayout">
        <pc:chgData name="Emanuele Messori" userId="5c2bff71fabdb34c" providerId="LiveId" clId="{D208FBE1-DCFD-4779-ADE6-A0DA62136379}" dt="2021-05-07T14:45:52.325" v="345" actId="26606"/>
        <pc:sldMkLst>
          <pc:docMk/>
          <pc:sldMk cId="1634343307" sldId="260"/>
        </pc:sldMkLst>
        <pc:spChg chg="add del mod">
          <ac:chgData name="Emanuele Messori" userId="5c2bff71fabdb34c" providerId="LiveId" clId="{D208FBE1-DCFD-4779-ADE6-A0DA62136379}" dt="2021-05-07T14:15:41.579" v="20"/>
          <ac:spMkLst>
            <pc:docMk/>
            <pc:sldMk cId="1634343307" sldId="260"/>
            <ac:spMk id="3" creationId="{08B6645C-A66F-4640-83A4-073D6A020B57}"/>
          </ac:spMkLst>
        </pc:spChg>
        <pc:spChg chg="add del">
          <ac:chgData name="Emanuele Messori" userId="5c2bff71fabdb34c" providerId="LiveId" clId="{D208FBE1-DCFD-4779-ADE6-A0DA62136379}" dt="2021-05-07T14:21:34.028" v="109" actId="700"/>
          <ac:spMkLst>
            <pc:docMk/>
            <pc:sldMk cId="1634343307" sldId="260"/>
            <ac:spMk id="11" creationId="{42A4FC2C-047E-45A5-965D-8E1E3BF09BC6}"/>
          </ac:spMkLst>
        </pc:spChg>
        <pc:spChg chg="add del">
          <ac:chgData name="Emanuele Messori" userId="5c2bff71fabdb34c" providerId="LiveId" clId="{D208FBE1-DCFD-4779-ADE6-A0DA62136379}" dt="2021-05-07T14:45:52.325" v="345" actId="26606"/>
          <ac:spMkLst>
            <pc:docMk/>
            <pc:sldMk cId="1634343307" sldId="260"/>
            <ac:spMk id="13" creationId="{A9F529C3-C941-49FD-8C67-82F134F64BDB}"/>
          </ac:spMkLst>
        </pc:spChg>
        <pc:spChg chg="add del">
          <ac:chgData name="Emanuele Messori" userId="5c2bff71fabdb34c" providerId="LiveId" clId="{D208FBE1-DCFD-4779-ADE6-A0DA62136379}" dt="2021-05-07T14:45:52.325" v="345" actId="26606"/>
          <ac:spMkLst>
            <pc:docMk/>
            <pc:sldMk cId="1634343307" sldId="260"/>
            <ac:spMk id="15" creationId="{20586029-32A0-47E5-9AEC-AE3ABA6B94D0}"/>
          </ac:spMkLst>
        </pc:spChg>
        <pc:spChg chg="add">
          <ac:chgData name="Emanuele Messori" userId="5c2bff71fabdb34c" providerId="LiveId" clId="{D208FBE1-DCFD-4779-ADE6-A0DA62136379}" dt="2021-05-07T14:45:52.325" v="345" actId="26606"/>
          <ac:spMkLst>
            <pc:docMk/>
            <pc:sldMk cId="1634343307" sldId="260"/>
            <ac:spMk id="22" creationId="{01D0AF59-99C3-4251-AB9A-C966C6AD4400}"/>
          </ac:spMkLst>
        </pc:spChg>
        <pc:spChg chg="add">
          <ac:chgData name="Emanuele Messori" userId="5c2bff71fabdb34c" providerId="LiveId" clId="{D208FBE1-DCFD-4779-ADE6-A0DA62136379}" dt="2021-05-07T14:45:52.325" v="345" actId="26606"/>
          <ac:spMkLst>
            <pc:docMk/>
            <pc:sldMk cId="1634343307" sldId="260"/>
            <ac:spMk id="24" creationId="{1855405F-37A2-4869-9154-F8BE3BECE6C3}"/>
          </ac:spMkLst>
        </pc:spChg>
        <pc:picChg chg="del">
          <ac:chgData name="Emanuele Messori" userId="5c2bff71fabdb34c" providerId="LiveId" clId="{D208FBE1-DCFD-4779-ADE6-A0DA62136379}" dt="2021-05-07T13:53:13.426" v="2" actId="478"/>
          <ac:picMkLst>
            <pc:docMk/>
            <pc:sldMk cId="1634343307" sldId="260"/>
            <ac:picMk id="5" creationId="{74D42809-A57C-4C6A-8814-647A7FC5A32B}"/>
          </ac:picMkLst>
        </pc:picChg>
        <pc:picChg chg="add mod ord">
          <ac:chgData name="Emanuele Messori" userId="5c2bff71fabdb34c" providerId="LiveId" clId="{D208FBE1-DCFD-4779-ADE6-A0DA62136379}" dt="2021-05-07T14:45:52.325" v="345" actId="26606"/>
          <ac:picMkLst>
            <pc:docMk/>
            <pc:sldMk cId="1634343307" sldId="260"/>
            <ac:picMk id="6" creationId="{BD8FDE77-ECD9-4272-857D-C501323A1557}"/>
          </ac:picMkLst>
        </pc:picChg>
        <pc:picChg chg="add del mod">
          <ac:chgData name="Emanuele Messori" userId="5c2bff71fabdb34c" providerId="LiveId" clId="{D208FBE1-DCFD-4779-ADE6-A0DA62136379}" dt="2021-05-07T14:45:48.331" v="344" actId="478"/>
          <ac:picMkLst>
            <pc:docMk/>
            <pc:sldMk cId="1634343307" sldId="260"/>
            <ac:picMk id="8" creationId="{F740D0EF-6EE0-4EE4-B60A-6FCF8594A165}"/>
          </ac:picMkLst>
        </pc:picChg>
        <pc:cxnChg chg="add del">
          <ac:chgData name="Emanuele Messori" userId="5c2bff71fabdb34c" providerId="LiveId" clId="{D208FBE1-DCFD-4779-ADE6-A0DA62136379}" dt="2021-05-07T14:45:52.325" v="345" actId="26606"/>
          <ac:cxnSpMkLst>
            <pc:docMk/>
            <pc:sldMk cId="1634343307" sldId="260"/>
            <ac:cxnSpMk id="17" creationId="{8C730EAB-A532-4295-A302-FB4B90DB9F5E}"/>
          </ac:cxnSpMkLst>
        </pc:cxnChg>
      </pc:sldChg>
      <pc:sldChg chg="addSp delSp modSp mod modClrScheme chgLayout">
        <pc:chgData name="Emanuele Messori" userId="5c2bff71fabdb34c" providerId="LiveId" clId="{D208FBE1-DCFD-4779-ADE6-A0DA62136379}" dt="2021-05-07T14:30:29.398" v="222" actId="700"/>
        <pc:sldMkLst>
          <pc:docMk/>
          <pc:sldMk cId="3190835265" sldId="261"/>
        </pc:sldMkLst>
        <pc:spChg chg="add del mod">
          <ac:chgData name="Emanuele Messori" userId="5c2bff71fabdb34c" providerId="LiveId" clId="{D208FBE1-DCFD-4779-ADE6-A0DA62136379}" dt="2021-05-07T14:15:45.720" v="22"/>
          <ac:spMkLst>
            <pc:docMk/>
            <pc:sldMk cId="3190835265" sldId="261"/>
            <ac:spMk id="3" creationId="{B0CC5B1B-B2B5-42A1-9DDB-FEC2E8773CDE}"/>
          </ac:spMkLst>
        </pc:spChg>
        <pc:spChg chg="add del">
          <ac:chgData name="Emanuele Messori" userId="5c2bff71fabdb34c" providerId="LiveId" clId="{D208FBE1-DCFD-4779-ADE6-A0DA62136379}" dt="2021-05-07T14:23:40.080" v="141" actId="26606"/>
          <ac:spMkLst>
            <pc:docMk/>
            <pc:sldMk cId="3190835265" sldId="261"/>
            <ac:spMk id="8" creationId="{5F879AC3-D4CE-493C-ADC7-06205677F4F8}"/>
          </ac:spMkLst>
        </pc:spChg>
        <pc:spChg chg="add del">
          <ac:chgData name="Emanuele Messori" userId="5c2bff71fabdb34c" providerId="LiveId" clId="{D208FBE1-DCFD-4779-ADE6-A0DA62136379}" dt="2021-05-07T14:18:03.504" v="53" actId="26606"/>
          <ac:spMkLst>
            <pc:docMk/>
            <pc:sldMk cId="3190835265" sldId="261"/>
            <ac:spMk id="11" creationId="{42A4FC2C-047E-45A5-965D-8E1E3BF09BC6}"/>
          </ac:spMkLst>
        </pc:spChg>
        <pc:spChg chg="add del">
          <ac:chgData name="Emanuele Messori" userId="5c2bff71fabdb34c" providerId="LiveId" clId="{D208FBE1-DCFD-4779-ADE6-A0DA62136379}" dt="2021-05-07T14:23:40.080" v="141" actId="26606"/>
          <ac:spMkLst>
            <pc:docMk/>
            <pc:sldMk cId="3190835265" sldId="261"/>
            <ac:spMk id="13" creationId="{736F0DFD-0954-464F-BF12-DD2E6F6E0380}"/>
          </ac:spMkLst>
        </pc:spChg>
        <pc:spChg chg="add del">
          <ac:chgData name="Emanuele Messori" userId="5c2bff71fabdb34c" providerId="LiveId" clId="{D208FBE1-DCFD-4779-ADE6-A0DA62136379}" dt="2021-05-07T14:23:43.858" v="143" actId="26606"/>
          <ac:spMkLst>
            <pc:docMk/>
            <pc:sldMk cId="3190835265" sldId="261"/>
            <ac:spMk id="15" creationId="{E559D998-AB6C-46E1-B394-118E9A1E2D62}"/>
          </ac:spMkLst>
        </pc:spChg>
        <pc:spChg chg="add del">
          <ac:chgData name="Emanuele Messori" userId="5c2bff71fabdb34c" providerId="LiveId" clId="{D208FBE1-DCFD-4779-ADE6-A0DA62136379}" dt="2021-05-07T14:17:59.537" v="48" actId="26606"/>
          <ac:spMkLst>
            <pc:docMk/>
            <pc:sldMk cId="3190835265" sldId="261"/>
            <ac:spMk id="16" creationId="{92CC4BDB-5B81-4023-B967-7DF04BC13389}"/>
          </ac:spMkLst>
        </pc:spChg>
        <pc:spChg chg="add del">
          <ac:chgData name="Emanuele Messori" userId="5c2bff71fabdb34c" providerId="LiveId" clId="{D208FBE1-DCFD-4779-ADE6-A0DA62136379}" dt="2021-05-07T14:23:51.036" v="145" actId="26606"/>
          <ac:spMkLst>
            <pc:docMk/>
            <pc:sldMk cId="3190835265" sldId="261"/>
            <ac:spMk id="17" creationId="{5F879AC3-D4CE-493C-ADC7-06205677F4F8}"/>
          </ac:spMkLst>
        </pc:spChg>
        <pc:spChg chg="add del">
          <ac:chgData name="Emanuele Messori" userId="5c2bff71fabdb34c" providerId="LiveId" clId="{D208FBE1-DCFD-4779-ADE6-A0DA62136379}" dt="2021-05-07T14:23:51.036" v="145" actId="26606"/>
          <ac:spMkLst>
            <pc:docMk/>
            <pc:sldMk cId="3190835265" sldId="261"/>
            <ac:spMk id="18" creationId="{736F0DFD-0954-464F-BF12-DD2E6F6E0380}"/>
          </ac:spMkLst>
        </pc:spChg>
        <pc:spChg chg="add del">
          <ac:chgData name="Emanuele Messori" userId="5c2bff71fabdb34c" providerId="LiveId" clId="{D208FBE1-DCFD-4779-ADE6-A0DA62136379}" dt="2021-05-07T14:17:17.366" v="40" actId="26606"/>
          <ac:spMkLst>
            <pc:docMk/>
            <pc:sldMk cId="3190835265" sldId="261"/>
            <ac:spMk id="21" creationId="{3B5F8FB9-93B9-4832-A062-85E1B6A5AFA4}"/>
          </ac:spMkLst>
        </pc:spChg>
        <pc:spChg chg="add del">
          <ac:chgData name="Emanuele Messori" userId="5c2bff71fabdb34c" providerId="LiveId" clId="{D208FBE1-DCFD-4779-ADE6-A0DA62136379}" dt="2021-05-07T14:17:17.366" v="40" actId="26606"/>
          <ac:spMkLst>
            <pc:docMk/>
            <pc:sldMk cId="3190835265" sldId="261"/>
            <ac:spMk id="23" creationId="{F37E8EB2-7BE0-4F3D-921C-F4E9C2C14929}"/>
          </ac:spMkLst>
        </pc:spChg>
        <pc:spChg chg="add del">
          <ac:chgData name="Emanuele Messori" userId="5c2bff71fabdb34c" providerId="LiveId" clId="{D208FBE1-DCFD-4779-ADE6-A0DA62136379}" dt="2021-05-07T14:17:17.366" v="40" actId="26606"/>
          <ac:spMkLst>
            <pc:docMk/>
            <pc:sldMk cId="3190835265" sldId="261"/>
            <ac:spMk id="25" creationId="{E77AE46B-A945-4A7E-9911-903176079DD0}"/>
          </ac:spMkLst>
        </pc:spChg>
        <pc:spChg chg="add del">
          <ac:chgData name="Emanuele Messori" userId="5c2bff71fabdb34c" providerId="LiveId" clId="{D208FBE1-DCFD-4779-ADE6-A0DA62136379}" dt="2021-05-07T14:17:59.108" v="46" actId="26606"/>
          <ac:spMkLst>
            <pc:docMk/>
            <pc:sldMk cId="3190835265" sldId="261"/>
            <ac:spMk id="27" creationId="{42A4FC2C-047E-45A5-965D-8E1E3BF09BC6}"/>
          </ac:spMkLst>
        </pc:spChg>
        <pc:spChg chg="add del">
          <ac:chgData name="Emanuele Messori" userId="5c2bff71fabdb34c" providerId="LiveId" clId="{D208FBE1-DCFD-4779-ADE6-A0DA62136379}" dt="2021-05-07T14:17:58.073" v="44" actId="26606"/>
          <ac:spMkLst>
            <pc:docMk/>
            <pc:sldMk cId="3190835265" sldId="261"/>
            <ac:spMk id="32" creationId="{42A4FC2C-047E-45A5-965D-8E1E3BF09BC6}"/>
          </ac:spMkLst>
        </pc:spChg>
        <pc:picChg chg="del">
          <ac:chgData name="Emanuele Messori" userId="5c2bff71fabdb34c" providerId="LiveId" clId="{D208FBE1-DCFD-4779-ADE6-A0DA62136379}" dt="2021-05-07T13:53:19.286" v="3" actId="478"/>
          <ac:picMkLst>
            <pc:docMk/>
            <pc:sldMk cId="3190835265" sldId="261"/>
            <ac:picMk id="5" creationId="{E82DB985-ECCD-4666-B789-9E1C8E8E6B22}"/>
          </ac:picMkLst>
        </pc:picChg>
        <pc:picChg chg="add mod ord">
          <ac:chgData name="Emanuele Messori" userId="5c2bff71fabdb34c" providerId="LiveId" clId="{D208FBE1-DCFD-4779-ADE6-A0DA62136379}" dt="2021-05-07T14:30:29.398" v="222" actId="700"/>
          <ac:picMkLst>
            <pc:docMk/>
            <pc:sldMk cId="3190835265" sldId="261"/>
            <ac:picMk id="6" creationId="{BDDF28DF-DC9B-4BAB-AC0D-4C5B151A2CB9}"/>
          </ac:picMkLst>
        </pc:picChg>
      </pc:sldChg>
      <pc:sldChg chg="addSp delSp modSp mod ord modClrScheme chgLayout">
        <pc:chgData name="Emanuele Messori" userId="5c2bff71fabdb34c" providerId="LiveId" clId="{D208FBE1-DCFD-4779-ADE6-A0DA62136379}" dt="2021-05-07T14:37:12.752" v="268"/>
        <pc:sldMkLst>
          <pc:docMk/>
          <pc:sldMk cId="3885999315" sldId="262"/>
        </pc:sldMkLst>
        <pc:spChg chg="add del mod">
          <ac:chgData name="Emanuele Messori" userId="5c2bff71fabdb34c" providerId="LiveId" clId="{D208FBE1-DCFD-4779-ADE6-A0DA62136379}" dt="2021-05-07T14:15:54.057" v="25"/>
          <ac:spMkLst>
            <pc:docMk/>
            <pc:sldMk cId="3885999315" sldId="262"/>
            <ac:spMk id="3" creationId="{6121ED5D-A206-4EE2-B7EC-2E4E84B09BE8}"/>
          </ac:spMkLst>
        </pc:spChg>
        <pc:spChg chg="add">
          <ac:chgData name="Emanuele Messori" userId="5c2bff71fabdb34c" providerId="LiveId" clId="{D208FBE1-DCFD-4779-ADE6-A0DA62136379}" dt="2021-05-07T14:34:02.459" v="259" actId="26606"/>
          <ac:spMkLst>
            <pc:docMk/>
            <pc:sldMk cId="3885999315" sldId="262"/>
            <ac:spMk id="8" creationId="{01D0AF59-99C3-4251-AB9A-C966C6AD4400}"/>
          </ac:spMkLst>
        </pc:spChg>
        <pc:spChg chg="add">
          <ac:chgData name="Emanuele Messori" userId="5c2bff71fabdb34c" providerId="LiveId" clId="{D208FBE1-DCFD-4779-ADE6-A0DA62136379}" dt="2021-05-07T14:34:02.459" v="259" actId="26606"/>
          <ac:spMkLst>
            <pc:docMk/>
            <pc:sldMk cId="3885999315" sldId="262"/>
            <ac:spMk id="9" creationId="{1855405F-37A2-4869-9154-F8BE3BECE6C3}"/>
          </ac:spMkLst>
        </pc:spChg>
        <pc:spChg chg="add del">
          <ac:chgData name="Emanuele Messori" userId="5c2bff71fabdb34c" providerId="LiveId" clId="{D208FBE1-DCFD-4779-ADE6-A0DA62136379}" dt="2021-05-07T14:19:06.372" v="69" actId="26606"/>
          <ac:spMkLst>
            <pc:docMk/>
            <pc:sldMk cId="3885999315" sldId="262"/>
            <ac:spMk id="10" creationId="{1ABEEF2A-6AC6-4428-9B81-F77D620CEEA6}"/>
          </ac:spMkLst>
        </pc:spChg>
        <pc:spChg chg="add del">
          <ac:chgData name="Emanuele Messori" userId="5c2bff71fabdb34c" providerId="LiveId" clId="{D208FBE1-DCFD-4779-ADE6-A0DA62136379}" dt="2021-05-07T14:19:03.697" v="65" actId="26606"/>
          <ac:spMkLst>
            <pc:docMk/>
            <pc:sldMk cId="3885999315" sldId="262"/>
            <ac:spMk id="11" creationId="{42A4FC2C-047E-45A5-965D-8E1E3BF09BC6}"/>
          </ac:spMkLst>
        </pc:spChg>
        <pc:spChg chg="add del">
          <ac:chgData name="Emanuele Messori" userId="5c2bff71fabdb34c" providerId="LiveId" clId="{D208FBE1-DCFD-4779-ADE6-A0DA62136379}" dt="2021-05-07T14:19:04.789" v="67" actId="26606"/>
          <ac:spMkLst>
            <pc:docMk/>
            <pc:sldMk cId="3885999315" sldId="262"/>
            <ac:spMk id="13" creationId="{5E55A99C-0BDC-4DBE-8E40-9FA66F629FA1}"/>
          </ac:spMkLst>
        </pc:spChg>
        <pc:spChg chg="add del">
          <ac:chgData name="Emanuele Messori" userId="5c2bff71fabdb34c" providerId="LiveId" clId="{D208FBE1-DCFD-4779-ADE6-A0DA62136379}" dt="2021-05-07T14:19:04.789" v="67" actId="26606"/>
          <ac:spMkLst>
            <pc:docMk/>
            <pc:sldMk cId="3885999315" sldId="262"/>
            <ac:spMk id="14" creationId="{1500B4A4-B1F1-41EA-886A-B8A210DBCA3B}"/>
          </ac:spMkLst>
        </pc:spChg>
        <pc:spChg chg="add del">
          <ac:chgData name="Emanuele Messori" userId="5c2bff71fabdb34c" providerId="LiveId" clId="{D208FBE1-DCFD-4779-ADE6-A0DA62136379}" dt="2021-05-07T14:19:06.372" v="69" actId="26606"/>
          <ac:spMkLst>
            <pc:docMk/>
            <pc:sldMk cId="3885999315" sldId="262"/>
            <ac:spMk id="15" creationId="{D1EA859B-E555-4109-94F3-6700E046E008}"/>
          </ac:spMkLst>
        </pc:spChg>
        <pc:spChg chg="add del">
          <ac:chgData name="Emanuele Messori" userId="5c2bff71fabdb34c" providerId="LiveId" clId="{D208FBE1-DCFD-4779-ADE6-A0DA62136379}" dt="2021-05-07T14:19:06.372" v="69" actId="26606"/>
          <ac:spMkLst>
            <pc:docMk/>
            <pc:sldMk cId="3885999315" sldId="262"/>
            <ac:spMk id="16" creationId="{04812C46-200A-4DEB-A05E-3ED6C68C2387}"/>
          </ac:spMkLst>
        </pc:spChg>
        <pc:spChg chg="add del">
          <ac:chgData name="Emanuele Messori" userId="5c2bff71fabdb34c" providerId="LiveId" clId="{D208FBE1-DCFD-4779-ADE6-A0DA62136379}" dt="2021-05-07T14:19:59.567" v="75" actId="26606"/>
          <ac:spMkLst>
            <pc:docMk/>
            <pc:sldMk cId="3885999315" sldId="262"/>
            <ac:spMk id="17" creationId="{3F0BE7ED-7814-4273-B18A-F26CC0380380}"/>
          </ac:spMkLst>
        </pc:spChg>
        <pc:spChg chg="add del">
          <ac:chgData name="Emanuele Messori" userId="5c2bff71fabdb34c" providerId="LiveId" clId="{D208FBE1-DCFD-4779-ADE6-A0DA62136379}" dt="2021-05-07T14:19:59.567" v="75" actId="26606"/>
          <ac:spMkLst>
            <pc:docMk/>
            <pc:sldMk cId="3885999315" sldId="262"/>
            <ac:spMk id="18" creationId="{3AFE8227-C443-417B-BA91-520EB1EF4559}"/>
          </ac:spMkLst>
        </pc:spChg>
        <pc:spChg chg="add del">
          <ac:chgData name="Emanuele Messori" userId="5c2bff71fabdb34c" providerId="LiveId" clId="{D208FBE1-DCFD-4779-ADE6-A0DA62136379}" dt="2021-05-07T14:19:59.567" v="75" actId="26606"/>
          <ac:spMkLst>
            <pc:docMk/>
            <pc:sldMk cId="3885999315" sldId="262"/>
            <ac:spMk id="19" creationId="{AAF1FB94-4E97-4BBE-B7CB-90669BA12398}"/>
          </ac:spMkLst>
        </pc:spChg>
        <pc:spChg chg="add del">
          <ac:chgData name="Emanuele Messori" userId="5c2bff71fabdb34c" providerId="LiveId" clId="{D208FBE1-DCFD-4779-ADE6-A0DA62136379}" dt="2021-05-07T14:19:59.567" v="75" actId="26606"/>
          <ac:spMkLst>
            <pc:docMk/>
            <pc:sldMk cId="3885999315" sldId="262"/>
            <ac:spMk id="20" creationId="{907741FC-B544-4A6E-B831-6789D042333D}"/>
          </ac:spMkLst>
        </pc:spChg>
        <pc:spChg chg="add del">
          <ac:chgData name="Emanuele Messori" userId="5c2bff71fabdb34c" providerId="LiveId" clId="{D208FBE1-DCFD-4779-ADE6-A0DA62136379}" dt="2021-05-07T14:19:58.773" v="74" actId="26606"/>
          <ac:spMkLst>
            <pc:docMk/>
            <pc:sldMk cId="3885999315" sldId="262"/>
            <ac:spMk id="25" creationId="{42A4FC2C-047E-45A5-965D-8E1E3BF09BC6}"/>
          </ac:spMkLst>
        </pc:spChg>
        <pc:spChg chg="add del">
          <ac:chgData name="Emanuele Messori" userId="5c2bff71fabdb34c" providerId="LiveId" clId="{D208FBE1-DCFD-4779-ADE6-A0DA62136379}" dt="2021-05-07T14:19:58.253" v="73" actId="26606"/>
          <ac:spMkLst>
            <pc:docMk/>
            <pc:sldMk cId="3885999315" sldId="262"/>
            <ac:spMk id="30" creationId="{92CC4BDB-5B81-4023-B967-7DF04BC13389}"/>
          </ac:spMkLst>
        </pc:spChg>
        <pc:picChg chg="del">
          <ac:chgData name="Emanuele Messori" userId="5c2bff71fabdb34c" providerId="LiveId" clId="{D208FBE1-DCFD-4779-ADE6-A0DA62136379}" dt="2021-05-07T13:40:35.476" v="0" actId="478"/>
          <ac:picMkLst>
            <pc:docMk/>
            <pc:sldMk cId="3885999315" sldId="262"/>
            <ac:picMk id="5" creationId="{CB5D5733-8D01-4C25-B85E-CFE1FC045E1D}"/>
          </ac:picMkLst>
        </pc:picChg>
        <pc:picChg chg="add mod ord">
          <ac:chgData name="Emanuele Messori" userId="5c2bff71fabdb34c" providerId="LiveId" clId="{D208FBE1-DCFD-4779-ADE6-A0DA62136379}" dt="2021-05-07T14:21:29.132" v="108" actId="26606"/>
          <ac:picMkLst>
            <pc:docMk/>
            <pc:sldMk cId="3885999315" sldId="262"/>
            <ac:picMk id="6" creationId="{7D734519-E5EF-4B1C-BBDE-3A7B283D063F}"/>
          </ac:picMkLst>
        </pc:picChg>
      </pc:sldChg>
      <pc:sldChg chg="addSp delSp modSp mod modClrScheme chgLayout">
        <pc:chgData name="Emanuele Messori" userId="5c2bff71fabdb34c" providerId="LiveId" clId="{D208FBE1-DCFD-4779-ADE6-A0DA62136379}" dt="2021-05-07T14:52:56.046" v="411" actId="14100"/>
        <pc:sldMkLst>
          <pc:docMk/>
          <pc:sldMk cId="3250293224" sldId="263"/>
        </pc:sldMkLst>
        <pc:spChg chg="add del mod ord">
          <ac:chgData name="Emanuele Messori" userId="5c2bff71fabdb34c" providerId="LiveId" clId="{D208FBE1-DCFD-4779-ADE6-A0DA62136379}" dt="2021-05-07T14:30:27.199" v="220" actId="700"/>
          <ac:spMkLst>
            <pc:docMk/>
            <pc:sldMk cId="3250293224" sldId="263"/>
            <ac:spMk id="2" creationId="{019AFF76-145C-4654-8F3C-2249A6D55345}"/>
          </ac:spMkLst>
        </pc:spChg>
        <pc:spChg chg="add del mod ord">
          <ac:chgData name="Emanuele Messori" userId="5c2bff71fabdb34c" providerId="LiveId" clId="{D208FBE1-DCFD-4779-ADE6-A0DA62136379}" dt="2021-05-07T14:30:27.199" v="220" actId="700"/>
          <ac:spMkLst>
            <pc:docMk/>
            <pc:sldMk cId="3250293224" sldId="263"/>
            <ac:spMk id="3" creationId="{787A37C3-75D7-45BD-B309-7F2FDA475C65}"/>
          </ac:spMkLst>
        </pc:spChg>
        <pc:spChg chg="add del">
          <ac:chgData name="Emanuele Messori" userId="5c2bff71fabdb34c" providerId="LiveId" clId="{D208FBE1-DCFD-4779-ADE6-A0DA62136379}" dt="2021-05-07T14:23:19.565" v="137" actId="26606"/>
          <ac:spMkLst>
            <pc:docMk/>
            <pc:sldMk cId="3250293224" sldId="263"/>
            <ac:spMk id="7" creationId="{2B1D4F77-A17C-43D7-B7FA-545148E4E93D}"/>
          </ac:spMkLst>
        </pc:spChg>
        <pc:spChg chg="add del">
          <ac:chgData name="Emanuele Messori" userId="5c2bff71fabdb34c" providerId="LiveId" clId="{D208FBE1-DCFD-4779-ADE6-A0DA62136379}" dt="2021-05-07T14:22:28.866" v="117" actId="26606"/>
          <ac:spMkLst>
            <pc:docMk/>
            <pc:sldMk cId="3250293224" sldId="263"/>
            <ac:spMk id="10" creationId="{2B1D4F77-A17C-43D7-B7FA-545148E4E93D}"/>
          </ac:spMkLst>
        </pc:spChg>
        <pc:spChg chg="add del">
          <ac:chgData name="Emanuele Messori" userId="5c2bff71fabdb34c" providerId="LiveId" clId="{D208FBE1-DCFD-4779-ADE6-A0DA62136379}" dt="2021-05-07T14:22:59.222" v="121" actId="26606"/>
          <ac:spMkLst>
            <pc:docMk/>
            <pc:sldMk cId="3250293224" sldId="263"/>
            <ac:spMk id="12" creationId="{AB8C311F-7253-4AED-9701-7FC0708C41C7}"/>
          </ac:spMkLst>
        </pc:spChg>
        <pc:spChg chg="add del">
          <ac:chgData name="Emanuele Messori" userId="5c2bff71fabdb34c" providerId="LiveId" clId="{D208FBE1-DCFD-4779-ADE6-A0DA62136379}" dt="2021-05-07T14:26:12.768" v="158" actId="26606"/>
          <ac:spMkLst>
            <pc:docMk/>
            <pc:sldMk cId="3250293224" sldId="263"/>
            <ac:spMk id="13" creationId="{5E52985E-2553-471E-82AA-5ED7A329890A}"/>
          </ac:spMkLst>
        </pc:spChg>
        <pc:spChg chg="add del">
          <ac:chgData name="Emanuele Messori" userId="5c2bff71fabdb34c" providerId="LiveId" clId="{D208FBE1-DCFD-4779-ADE6-A0DA62136379}" dt="2021-05-07T14:22:59.222" v="121" actId="26606"/>
          <ac:spMkLst>
            <pc:docMk/>
            <pc:sldMk cId="3250293224" sldId="263"/>
            <ac:spMk id="14" creationId="{E2384209-CB15-4CDF-9D31-C44FD9A3F20D}"/>
          </ac:spMkLst>
        </pc:spChg>
        <pc:spChg chg="add del">
          <ac:chgData name="Emanuele Messori" userId="5c2bff71fabdb34c" providerId="LiveId" clId="{D208FBE1-DCFD-4779-ADE6-A0DA62136379}" dt="2021-05-07T14:22:59.222" v="121" actId="26606"/>
          <ac:spMkLst>
            <pc:docMk/>
            <pc:sldMk cId="3250293224" sldId="263"/>
            <ac:spMk id="16" creationId="{2633B3B5-CC90-43F0-8714-D31D1F3F0209}"/>
          </ac:spMkLst>
        </pc:spChg>
        <pc:spChg chg="add del">
          <ac:chgData name="Emanuele Messori" userId="5c2bff71fabdb34c" providerId="LiveId" clId="{D208FBE1-DCFD-4779-ADE6-A0DA62136379}" dt="2021-05-07T14:26:13.986" v="160" actId="26606"/>
          <ac:spMkLst>
            <pc:docMk/>
            <pc:sldMk cId="3250293224" sldId="263"/>
            <ac:spMk id="17" creationId="{5E52985E-2553-471E-82AA-5ED7A329890A}"/>
          </ac:spMkLst>
        </pc:spChg>
        <pc:spChg chg="add del">
          <ac:chgData name="Emanuele Messori" userId="5c2bff71fabdb34c" providerId="LiveId" clId="{D208FBE1-DCFD-4779-ADE6-A0DA62136379}" dt="2021-05-07T14:22:59.222" v="121" actId="26606"/>
          <ac:spMkLst>
            <pc:docMk/>
            <pc:sldMk cId="3250293224" sldId="263"/>
            <ac:spMk id="18" creationId="{A8D57A06-A426-446D-B02C-A2DC6B62E45E}"/>
          </ac:spMkLst>
        </pc:spChg>
        <pc:spChg chg="add del">
          <ac:chgData name="Emanuele Messori" userId="5c2bff71fabdb34c" providerId="LiveId" clId="{D208FBE1-DCFD-4779-ADE6-A0DA62136379}" dt="2021-05-07T14:23:02.867" v="123" actId="26606"/>
          <ac:spMkLst>
            <pc:docMk/>
            <pc:sldMk cId="3250293224" sldId="263"/>
            <ac:spMk id="20" creationId="{AB8C311F-7253-4AED-9701-7FC0708C41C7}"/>
          </ac:spMkLst>
        </pc:spChg>
        <pc:spChg chg="add del">
          <ac:chgData name="Emanuele Messori" userId="5c2bff71fabdb34c" providerId="LiveId" clId="{D208FBE1-DCFD-4779-ADE6-A0DA62136379}" dt="2021-05-07T14:23:02.867" v="123" actId="26606"/>
          <ac:spMkLst>
            <pc:docMk/>
            <pc:sldMk cId="3250293224" sldId="263"/>
            <ac:spMk id="21" creationId="{FD073016-B734-483B-8953-5BADEE145112}"/>
          </ac:spMkLst>
        </pc:spChg>
        <pc:spChg chg="add del">
          <ac:chgData name="Emanuele Messori" userId="5c2bff71fabdb34c" providerId="LiveId" clId="{D208FBE1-DCFD-4779-ADE6-A0DA62136379}" dt="2021-05-07T14:23:02.867" v="123" actId="26606"/>
          <ac:spMkLst>
            <pc:docMk/>
            <pc:sldMk cId="3250293224" sldId="263"/>
            <ac:spMk id="22" creationId="{90A7EAB6-59D3-4325-8DE6-E0CA4009CE53}"/>
          </ac:spMkLst>
        </pc:spChg>
        <pc:spChg chg="add del">
          <ac:chgData name="Emanuele Messori" userId="5c2bff71fabdb34c" providerId="LiveId" clId="{D208FBE1-DCFD-4779-ADE6-A0DA62136379}" dt="2021-05-07T14:23:02.867" v="123" actId="26606"/>
          <ac:spMkLst>
            <pc:docMk/>
            <pc:sldMk cId="3250293224" sldId="263"/>
            <ac:spMk id="23" creationId="{A8D57A06-A426-446D-B02C-A2DC6B62E45E}"/>
          </ac:spMkLst>
        </pc:spChg>
        <pc:spChg chg="add del">
          <ac:chgData name="Emanuele Messori" userId="5c2bff71fabdb34c" providerId="LiveId" clId="{D208FBE1-DCFD-4779-ADE6-A0DA62136379}" dt="2021-05-07T14:26:21.693" v="162" actId="26606"/>
          <ac:spMkLst>
            <pc:docMk/>
            <pc:sldMk cId="3250293224" sldId="263"/>
            <ac:spMk id="24" creationId="{8761DDFE-071F-4200-B0AA-394476C2D2D6}"/>
          </ac:spMkLst>
        </pc:spChg>
        <pc:spChg chg="add del">
          <ac:chgData name="Emanuele Messori" userId="5c2bff71fabdb34c" providerId="LiveId" clId="{D208FBE1-DCFD-4779-ADE6-A0DA62136379}" dt="2021-05-07T14:23:05.183" v="125" actId="26606"/>
          <ac:spMkLst>
            <pc:docMk/>
            <pc:sldMk cId="3250293224" sldId="263"/>
            <ac:spMk id="25" creationId="{8181FC64-B306-4821-98E2-780662EFC486}"/>
          </ac:spMkLst>
        </pc:spChg>
        <pc:spChg chg="add del">
          <ac:chgData name="Emanuele Messori" userId="5c2bff71fabdb34c" providerId="LiveId" clId="{D208FBE1-DCFD-4779-ADE6-A0DA62136379}" dt="2021-05-07T14:23:05.183" v="125" actId="26606"/>
          <ac:spMkLst>
            <pc:docMk/>
            <pc:sldMk cId="3250293224" sldId="263"/>
            <ac:spMk id="26" creationId="{5871FC61-DD4E-47D4-81FD-8A7E7D12B371}"/>
          </ac:spMkLst>
        </pc:spChg>
        <pc:spChg chg="add del">
          <ac:chgData name="Emanuele Messori" userId="5c2bff71fabdb34c" providerId="LiveId" clId="{D208FBE1-DCFD-4779-ADE6-A0DA62136379}" dt="2021-05-07T14:23:05.183" v="125" actId="26606"/>
          <ac:spMkLst>
            <pc:docMk/>
            <pc:sldMk cId="3250293224" sldId="263"/>
            <ac:spMk id="27" creationId="{F9EC3F91-A75C-4F74-867E-E4C28C13546B}"/>
          </ac:spMkLst>
        </pc:spChg>
        <pc:spChg chg="add del">
          <ac:chgData name="Emanuele Messori" userId="5c2bff71fabdb34c" providerId="LiveId" clId="{D208FBE1-DCFD-4779-ADE6-A0DA62136379}" dt="2021-05-07T14:23:05.183" v="125" actId="26606"/>
          <ac:spMkLst>
            <pc:docMk/>
            <pc:sldMk cId="3250293224" sldId="263"/>
            <ac:spMk id="28" creationId="{829A1E2C-5AC8-40FC-99E9-832069D39792}"/>
          </ac:spMkLst>
        </pc:spChg>
        <pc:spChg chg="add del">
          <ac:chgData name="Emanuele Messori" userId="5c2bff71fabdb34c" providerId="LiveId" clId="{D208FBE1-DCFD-4779-ADE6-A0DA62136379}" dt="2021-05-07T14:26:24.092" v="164" actId="26606"/>
          <ac:spMkLst>
            <pc:docMk/>
            <pc:sldMk cId="3250293224" sldId="263"/>
            <ac:spMk id="29" creationId="{8761DDFE-071F-4200-B0AA-394476C2D2D6}"/>
          </ac:spMkLst>
        </pc:spChg>
        <pc:spChg chg="add del">
          <ac:chgData name="Emanuele Messori" userId="5c2bff71fabdb34c" providerId="LiveId" clId="{D208FBE1-DCFD-4779-ADE6-A0DA62136379}" dt="2021-05-07T14:23:07.774" v="127" actId="26606"/>
          <ac:spMkLst>
            <pc:docMk/>
            <pc:sldMk cId="3250293224" sldId="263"/>
            <ac:spMk id="30" creationId="{2B1D4F77-A17C-43D7-B7FA-545148E4E93D}"/>
          </ac:spMkLst>
        </pc:spChg>
        <pc:spChg chg="add del">
          <ac:chgData name="Emanuele Messori" userId="5c2bff71fabdb34c" providerId="LiveId" clId="{D208FBE1-DCFD-4779-ADE6-A0DA62136379}" dt="2021-05-07T14:26:24.854" v="166" actId="26606"/>
          <ac:spMkLst>
            <pc:docMk/>
            <pc:sldMk cId="3250293224" sldId="263"/>
            <ac:spMk id="31" creationId="{5E52985E-2553-471E-82AA-5ED7A329890A}"/>
          </ac:spMkLst>
        </pc:spChg>
        <pc:spChg chg="add del">
          <ac:chgData name="Emanuele Messori" userId="5c2bff71fabdb34c" providerId="LiveId" clId="{D208FBE1-DCFD-4779-ADE6-A0DA62136379}" dt="2021-05-07T14:23:08.834" v="129" actId="26606"/>
          <ac:spMkLst>
            <pc:docMk/>
            <pc:sldMk cId="3250293224" sldId="263"/>
            <ac:spMk id="32" creationId="{3AFE8227-C443-417B-BA91-520EB1EF4559}"/>
          </ac:spMkLst>
        </pc:spChg>
        <pc:spChg chg="add del">
          <ac:chgData name="Emanuele Messori" userId="5c2bff71fabdb34c" providerId="LiveId" clId="{D208FBE1-DCFD-4779-ADE6-A0DA62136379}" dt="2021-05-07T14:23:08.834" v="129" actId="26606"/>
          <ac:spMkLst>
            <pc:docMk/>
            <pc:sldMk cId="3250293224" sldId="263"/>
            <ac:spMk id="33" creationId="{907741FC-B544-4A6E-B831-6789D042333D}"/>
          </ac:spMkLst>
        </pc:spChg>
        <pc:spChg chg="add del">
          <ac:chgData name="Emanuele Messori" userId="5c2bff71fabdb34c" providerId="LiveId" clId="{D208FBE1-DCFD-4779-ADE6-A0DA62136379}" dt="2021-05-07T14:23:08.834" v="129" actId="26606"/>
          <ac:spMkLst>
            <pc:docMk/>
            <pc:sldMk cId="3250293224" sldId="263"/>
            <ac:spMk id="34" creationId="{3F0BE7ED-7814-4273-B18A-F26CC0380380}"/>
          </ac:spMkLst>
        </pc:spChg>
        <pc:spChg chg="add del">
          <ac:chgData name="Emanuele Messori" userId="5c2bff71fabdb34c" providerId="LiveId" clId="{D208FBE1-DCFD-4779-ADE6-A0DA62136379}" dt="2021-05-07T14:23:10.195" v="131" actId="26606"/>
          <ac:spMkLst>
            <pc:docMk/>
            <pc:sldMk cId="3250293224" sldId="263"/>
            <ac:spMk id="36" creationId="{AB8C311F-7253-4AED-9701-7FC0708C41C7}"/>
          </ac:spMkLst>
        </pc:spChg>
        <pc:spChg chg="add del">
          <ac:chgData name="Emanuele Messori" userId="5c2bff71fabdb34c" providerId="LiveId" clId="{D208FBE1-DCFD-4779-ADE6-A0DA62136379}" dt="2021-05-07T14:23:10.195" v="131" actId="26606"/>
          <ac:spMkLst>
            <pc:docMk/>
            <pc:sldMk cId="3250293224" sldId="263"/>
            <ac:spMk id="37" creationId="{E2384209-CB15-4CDF-9D31-C44FD9A3F20D}"/>
          </ac:spMkLst>
        </pc:spChg>
        <pc:spChg chg="add del">
          <ac:chgData name="Emanuele Messori" userId="5c2bff71fabdb34c" providerId="LiveId" clId="{D208FBE1-DCFD-4779-ADE6-A0DA62136379}" dt="2021-05-07T14:23:10.195" v="131" actId="26606"/>
          <ac:spMkLst>
            <pc:docMk/>
            <pc:sldMk cId="3250293224" sldId="263"/>
            <ac:spMk id="38" creationId="{2633B3B5-CC90-43F0-8714-D31D1F3F0209}"/>
          </ac:spMkLst>
        </pc:spChg>
        <pc:spChg chg="add del">
          <ac:chgData name="Emanuele Messori" userId="5c2bff71fabdb34c" providerId="LiveId" clId="{D208FBE1-DCFD-4779-ADE6-A0DA62136379}" dt="2021-05-07T14:23:10.195" v="131" actId="26606"/>
          <ac:spMkLst>
            <pc:docMk/>
            <pc:sldMk cId="3250293224" sldId="263"/>
            <ac:spMk id="39" creationId="{A8D57A06-A426-446D-B02C-A2DC6B62E45E}"/>
          </ac:spMkLst>
        </pc:spChg>
        <pc:spChg chg="add del">
          <ac:chgData name="Emanuele Messori" userId="5c2bff71fabdb34c" providerId="LiveId" clId="{D208FBE1-DCFD-4779-ADE6-A0DA62136379}" dt="2021-05-07T14:26:27.646" v="168" actId="26606"/>
          <ac:spMkLst>
            <pc:docMk/>
            <pc:sldMk cId="3250293224" sldId="263"/>
            <ac:spMk id="40" creationId="{5E52985E-2553-471E-82AA-5ED7A329890A}"/>
          </ac:spMkLst>
        </pc:spChg>
        <pc:spChg chg="add del">
          <ac:chgData name="Emanuele Messori" userId="5c2bff71fabdb34c" providerId="LiveId" clId="{D208FBE1-DCFD-4779-ADE6-A0DA62136379}" dt="2021-05-07T14:23:13.787" v="133" actId="26606"/>
          <ac:spMkLst>
            <pc:docMk/>
            <pc:sldMk cId="3250293224" sldId="263"/>
            <ac:spMk id="41" creationId="{42A4FC2C-047E-45A5-965D-8E1E3BF09BC6}"/>
          </ac:spMkLst>
        </pc:spChg>
        <pc:spChg chg="add del">
          <ac:chgData name="Emanuele Messori" userId="5c2bff71fabdb34c" providerId="LiveId" clId="{D208FBE1-DCFD-4779-ADE6-A0DA62136379}" dt="2021-05-07T14:23:18.505" v="135" actId="26606"/>
          <ac:spMkLst>
            <pc:docMk/>
            <pc:sldMk cId="3250293224" sldId="263"/>
            <ac:spMk id="43" creationId="{AB8C311F-7253-4AED-9701-7FC0708C41C7}"/>
          </ac:spMkLst>
        </pc:spChg>
        <pc:spChg chg="add del">
          <ac:chgData name="Emanuele Messori" userId="5c2bff71fabdb34c" providerId="LiveId" clId="{D208FBE1-DCFD-4779-ADE6-A0DA62136379}" dt="2021-05-07T14:23:18.505" v="135" actId="26606"/>
          <ac:spMkLst>
            <pc:docMk/>
            <pc:sldMk cId="3250293224" sldId="263"/>
            <ac:spMk id="44" creationId="{FD073016-B734-483B-8953-5BADEE145112}"/>
          </ac:spMkLst>
        </pc:spChg>
        <pc:spChg chg="add del">
          <ac:chgData name="Emanuele Messori" userId="5c2bff71fabdb34c" providerId="LiveId" clId="{D208FBE1-DCFD-4779-ADE6-A0DA62136379}" dt="2021-05-07T14:23:18.505" v="135" actId="26606"/>
          <ac:spMkLst>
            <pc:docMk/>
            <pc:sldMk cId="3250293224" sldId="263"/>
            <ac:spMk id="45" creationId="{90A7EAB6-59D3-4325-8DE6-E0CA4009CE53}"/>
          </ac:spMkLst>
        </pc:spChg>
        <pc:spChg chg="add del">
          <ac:chgData name="Emanuele Messori" userId="5c2bff71fabdb34c" providerId="LiveId" clId="{D208FBE1-DCFD-4779-ADE6-A0DA62136379}" dt="2021-05-07T14:23:18.505" v="135" actId="26606"/>
          <ac:spMkLst>
            <pc:docMk/>
            <pc:sldMk cId="3250293224" sldId="263"/>
            <ac:spMk id="46" creationId="{A8D57A06-A426-446D-B02C-A2DC6B62E45E}"/>
          </ac:spMkLst>
        </pc:spChg>
        <pc:spChg chg="add del">
          <ac:chgData name="Emanuele Messori" userId="5c2bff71fabdb34c" providerId="LiveId" clId="{D208FBE1-DCFD-4779-ADE6-A0DA62136379}" dt="2021-05-07T14:30:22.057" v="211" actId="26606"/>
          <ac:spMkLst>
            <pc:docMk/>
            <pc:sldMk cId="3250293224" sldId="263"/>
            <ac:spMk id="47" creationId="{5E52985E-2553-471E-82AA-5ED7A329890A}"/>
          </ac:spMkLst>
        </pc:spChg>
        <pc:spChg chg="add del">
          <ac:chgData name="Emanuele Messori" userId="5c2bff71fabdb34c" providerId="LiveId" clId="{D208FBE1-DCFD-4779-ADE6-A0DA62136379}" dt="2021-05-07T14:47:23.615" v="349" actId="26606"/>
          <ac:spMkLst>
            <pc:docMk/>
            <pc:sldMk cId="3250293224" sldId="263"/>
            <ac:spMk id="49" creationId="{A9F529C3-C941-49FD-8C67-82F134F64BDB}"/>
          </ac:spMkLst>
        </pc:spChg>
        <pc:spChg chg="add del">
          <ac:chgData name="Emanuele Messori" userId="5c2bff71fabdb34c" providerId="LiveId" clId="{D208FBE1-DCFD-4779-ADE6-A0DA62136379}" dt="2021-05-07T14:47:23.615" v="349" actId="26606"/>
          <ac:spMkLst>
            <pc:docMk/>
            <pc:sldMk cId="3250293224" sldId="263"/>
            <ac:spMk id="50" creationId="{20586029-32A0-47E5-9AEC-AE3ABA6B94D0}"/>
          </ac:spMkLst>
        </pc:spChg>
        <pc:spChg chg="add del">
          <ac:chgData name="Emanuele Messori" userId="5c2bff71fabdb34c" providerId="LiveId" clId="{D208FBE1-DCFD-4779-ADE6-A0DA62136379}" dt="2021-05-07T14:47:23.615" v="349" actId="26606"/>
          <ac:spMkLst>
            <pc:docMk/>
            <pc:sldMk cId="3250293224" sldId="263"/>
            <ac:spMk id="56" creationId="{A9F529C3-C941-49FD-8C67-82F134F64BDB}"/>
          </ac:spMkLst>
        </pc:spChg>
        <pc:spChg chg="add del">
          <ac:chgData name="Emanuele Messori" userId="5c2bff71fabdb34c" providerId="LiveId" clId="{D208FBE1-DCFD-4779-ADE6-A0DA62136379}" dt="2021-05-07T14:47:23.615" v="349" actId="26606"/>
          <ac:spMkLst>
            <pc:docMk/>
            <pc:sldMk cId="3250293224" sldId="263"/>
            <ac:spMk id="58" creationId="{20586029-32A0-47E5-9AEC-AE3ABA6B94D0}"/>
          </ac:spMkLst>
        </pc:spChg>
        <pc:graphicFrameChg chg="add del mod modGraphic">
          <ac:chgData name="Emanuele Messori" userId="5c2bff71fabdb34c" providerId="LiveId" clId="{D208FBE1-DCFD-4779-ADE6-A0DA62136379}" dt="2021-05-07T14:30:37.326" v="223" actId="478"/>
          <ac:graphicFrameMkLst>
            <pc:docMk/>
            <pc:sldMk cId="3250293224" sldId="263"/>
            <ac:graphicFrameMk id="8" creationId="{8C74DDBD-BFB7-410B-AD19-390C4B33F561}"/>
          </ac:graphicFrameMkLst>
        </pc:graphicFrameChg>
        <pc:picChg chg="mod ord modCrop">
          <ac:chgData name="Emanuele Messori" userId="5c2bff71fabdb34c" providerId="LiveId" clId="{D208FBE1-DCFD-4779-ADE6-A0DA62136379}" dt="2021-05-07T14:52:56.046" v="411" actId="14100"/>
          <ac:picMkLst>
            <pc:docMk/>
            <pc:sldMk cId="3250293224" sldId="263"/>
            <ac:picMk id="5" creationId="{4E552492-473A-48B1-9871-0AF49688E29F}"/>
          </ac:picMkLst>
        </pc:picChg>
        <pc:picChg chg="add del mod">
          <ac:chgData name="Emanuele Messori" userId="5c2bff71fabdb34c" providerId="LiveId" clId="{D208FBE1-DCFD-4779-ADE6-A0DA62136379}" dt="2021-05-07T14:30:26.603" v="219" actId="22"/>
          <ac:picMkLst>
            <pc:docMk/>
            <pc:sldMk cId="3250293224" sldId="263"/>
            <ac:picMk id="6" creationId="{0AE0CFF3-C15B-4EA8-B541-61238C65DA74}"/>
          </ac:picMkLst>
        </pc:picChg>
        <pc:picChg chg="add mod">
          <ac:chgData name="Emanuele Messori" userId="5c2bff71fabdb34c" providerId="LiveId" clId="{D208FBE1-DCFD-4779-ADE6-A0DA62136379}" dt="2021-05-07T14:47:54.234" v="352" actId="1076"/>
          <ac:picMkLst>
            <pc:docMk/>
            <pc:sldMk cId="3250293224" sldId="263"/>
            <ac:picMk id="11" creationId="{90286F02-BD31-4D8B-8D5B-3113CACA306E}"/>
          </ac:picMkLst>
        </pc:picChg>
        <pc:cxnChg chg="add del">
          <ac:chgData name="Emanuele Messori" userId="5c2bff71fabdb34c" providerId="LiveId" clId="{D208FBE1-DCFD-4779-ADE6-A0DA62136379}" dt="2021-05-07T14:26:12.768" v="158" actId="26606"/>
          <ac:cxnSpMkLst>
            <pc:docMk/>
            <pc:sldMk cId="3250293224" sldId="263"/>
            <ac:cxnSpMk id="15" creationId="{DAE3ABC6-4042-4293-A7DF-F01181363B7E}"/>
          </ac:cxnSpMkLst>
        </pc:cxnChg>
        <pc:cxnChg chg="add del">
          <ac:chgData name="Emanuele Messori" userId="5c2bff71fabdb34c" providerId="LiveId" clId="{D208FBE1-DCFD-4779-ADE6-A0DA62136379}" dt="2021-05-07T14:26:13.986" v="160" actId="26606"/>
          <ac:cxnSpMkLst>
            <pc:docMk/>
            <pc:sldMk cId="3250293224" sldId="263"/>
            <ac:cxnSpMk id="19" creationId="{DAE3ABC6-4042-4293-A7DF-F01181363B7E}"/>
          </ac:cxnSpMkLst>
        </pc:cxnChg>
        <pc:cxnChg chg="add del">
          <ac:chgData name="Emanuele Messori" userId="5c2bff71fabdb34c" providerId="LiveId" clId="{D208FBE1-DCFD-4779-ADE6-A0DA62136379}" dt="2021-05-07T14:26:24.854" v="166" actId="26606"/>
          <ac:cxnSpMkLst>
            <pc:docMk/>
            <pc:sldMk cId="3250293224" sldId="263"/>
            <ac:cxnSpMk id="35" creationId="{DAE3ABC6-4042-4293-A7DF-F01181363B7E}"/>
          </ac:cxnSpMkLst>
        </pc:cxnChg>
        <pc:cxnChg chg="add del">
          <ac:chgData name="Emanuele Messori" userId="5c2bff71fabdb34c" providerId="LiveId" clId="{D208FBE1-DCFD-4779-ADE6-A0DA62136379}" dt="2021-05-07T14:26:27.646" v="168" actId="26606"/>
          <ac:cxnSpMkLst>
            <pc:docMk/>
            <pc:sldMk cId="3250293224" sldId="263"/>
            <ac:cxnSpMk id="42" creationId="{DAE3ABC6-4042-4293-A7DF-F01181363B7E}"/>
          </ac:cxnSpMkLst>
        </pc:cxnChg>
        <pc:cxnChg chg="add del">
          <ac:chgData name="Emanuele Messori" userId="5c2bff71fabdb34c" providerId="LiveId" clId="{D208FBE1-DCFD-4779-ADE6-A0DA62136379}" dt="2021-05-07T14:30:22.057" v="211" actId="26606"/>
          <ac:cxnSpMkLst>
            <pc:docMk/>
            <pc:sldMk cId="3250293224" sldId="263"/>
            <ac:cxnSpMk id="48" creationId="{DAE3ABC6-4042-4293-A7DF-F01181363B7E}"/>
          </ac:cxnSpMkLst>
        </pc:cxnChg>
        <pc:cxnChg chg="add del">
          <ac:chgData name="Emanuele Messori" userId="5c2bff71fabdb34c" providerId="LiveId" clId="{D208FBE1-DCFD-4779-ADE6-A0DA62136379}" dt="2021-05-07T14:47:23.615" v="349" actId="26606"/>
          <ac:cxnSpMkLst>
            <pc:docMk/>
            <pc:sldMk cId="3250293224" sldId="263"/>
            <ac:cxnSpMk id="51" creationId="{8C730EAB-A532-4295-A302-FB4B90DB9F5E}"/>
          </ac:cxnSpMkLst>
        </pc:cxnChg>
        <pc:cxnChg chg="add del">
          <ac:chgData name="Emanuele Messori" userId="5c2bff71fabdb34c" providerId="LiveId" clId="{D208FBE1-DCFD-4779-ADE6-A0DA62136379}" dt="2021-05-07T14:47:23.615" v="349" actId="26606"/>
          <ac:cxnSpMkLst>
            <pc:docMk/>
            <pc:sldMk cId="3250293224" sldId="263"/>
            <ac:cxnSpMk id="60" creationId="{8C730EAB-A532-4295-A302-FB4B90DB9F5E}"/>
          </ac:cxnSpMkLst>
        </pc:cxnChg>
      </pc:sldChg>
      <pc:sldChg chg="addSp delSp modSp new mod ord setBg modClrScheme setClrOvrMap delDesignElem chgLayout">
        <pc:chgData name="Emanuele Messori" userId="5c2bff71fabdb34c" providerId="LiveId" clId="{D208FBE1-DCFD-4779-ADE6-A0DA62136379}" dt="2021-05-07T14:45:16.954" v="343" actId="22"/>
        <pc:sldMkLst>
          <pc:docMk/>
          <pc:sldMk cId="1213388822" sldId="264"/>
        </pc:sldMkLst>
        <pc:spChg chg="add del">
          <ac:chgData name="Emanuele Messori" userId="5c2bff71fabdb34c" providerId="LiveId" clId="{D208FBE1-DCFD-4779-ADE6-A0DA62136379}" dt="2021-05-07T14:21:16.034" v="105" actId="700"/>
          <ac:spMkLst>
            <pc:docMk/>
            <pc:sldMk cId="1213388822" sldId="264"/>
            <ac:spMk id="2" creationId="{1BA05BB3-D1E6-4041-BB72-723A7CBCC1D3}"/>
          </ac:spMkLst>
        </pc:spChg>
        <pc:spChg chg="del">
          <ac:chgData name="Emanuele Messori" userId="5c2bff71fabdb34c" providerId="LiveId" clId="{D208FBE1-DCFD-4779-ADE6-A0DA62136379}" dt="2021-05-07T14:16:05.078" v="29"/>
          <ac:spMkLst>
            <pc:docMk/>
            <pc:sldMk cId="1213388822" sldId="264"/>
            <ac:spMk id="3" creationId="{CBC87652-4F17-433C-8B5A-EB83B89CC1A2}"/>
          </ac:spMkLst>
        </pc:spChg>
        <pc:spChg chg="add del mod ord">
          <ac:chgData name="Emanuele Messori" userId="5c2bff71fabdb34c" providerId="LiveId" clId="{D208FBE1-DCFD-4779-ADE6-A0DA62136379}" dt="2021-05-07T14:30:21.830" v="210" actId="700"/>
          <ac:spMkLst>
            <pc:docMk/>
            <pc:sldMk cId="1213388822" sldId="264"/>
            <ac:spMk id="6" creationId="{54B445EA-3160-46E3-9A6F-28DF82229E64}"/>
          </ac:spMkLst>
        </pc:spChg>
        <pc:spChg chg="add del">
          <ac:chgData name="Emanuele Messori" userId="5c2bff71fabdb34c" providerId="LiveId" clId="{D208FBE1-DCFD-4779-ADE6-A0DA62136379}" dt="2021-05-07T14:33:49.790" v="258" actId="26606"/>
          <ac:spMkLst>
            <pc:docMk/>
            <pc:sldMk cId="1213388822" sldId="264"/>
            <ac:spMk id="7" creationId="{7C1E5815-D54C-487F-A054-6D4930ADE3DF}"/>
          </ac:spMkLst>
        </pc:spChg>
        <pc:spChg chg="add del">
          <ac:chgData name="Emanuele Messori" userId="5c2bff71fabdb34c" providerId="LiveId" clId="{D208FBE1-DCFD-4779-ADE6-A0DA62136379}" dt="2021-05-07T14:33:49.790" v="258" actId="26606"/>
          <ac:spMkLst>
            <pc:docMk/>
            <pc:sldMk cId="1213388822" sldId="264"/>
            <ac:spMk id="8" creationId="{736F0DFD-0954-464F-BF12-DD2E6F6E0380}"/>
          </ac:spMkLst>
        </pc:spChg>
        <pc:spChg chg="add del mod ord">
          <ac:chgData name="Emanuele Messori" userId="5c2bff71fabdb34c" providerId="LiveId" clId="{D208FBE1-DCFD-4779-ADE6-A0DA62136379}" dt="2021-05-07T14:30:21.830" v="210" actId="700"/>
          <ac:spMkLst>
            <pc:docMk/>
            <pc:sldMk cId="1213388822" sldId="264"/>
            <ac:spMk id="9" creationId="{2F6F7F97-C34A-4BEA-BD66-F94660D0F6AB}"/>
          </ac:spMkLst>
        </pc:spChg>
        <pc:spChg chg="add del">
          <ac:chgData name="Emanuele Messori" userId="5c2bff71fabdb34c" providerId="LiveId" clId="{D208FBE1-DCFD-4779-ADE6-A0DA62136379}" dt="2021-05-07T14:21:03.216" v="104" actId="26606"/>
          <ac:spMkLst>
            <pc:docMk/>
            <pc:sldMk cId="1213388822" sldId="264"/>
            <ac:spMk id="10" creationId="{5F879AC3-D4CE-493C-ADC7-06205677F4F8}"/>
          </ac:spMkLst>
        </pc:spChg>
        <pc:spChg chg="add del">
          <ac:chgData name="Emanuele Messori" userId="5c2bff71fabdb34c" providerId="LiveId" clId="{D208FBE1-DCFD-4779-ADE6-A0DA62136379}" dt="2021-05-07T14:21:03.216" v="104" actId="26606"/>
          <ac:spMkLst>
            <pc:docMk/>
            <pc:sldMk cId="1213388822" sldId="264"/>
            <ac:spMk id="12" creationId="{736F0DFD-0954-464F-BF12-DD2E6F6E0380}"/>
          </ac:spMkLst>
        </pc:spChg>
        <pc:spChg chg="add del">
          <ac:chgData name="Emanuele Messori" userId="5c2bff71fabdb34c" providerId="LiveId" clId="{D208FBE1-DCFD-4779-ADE6-A0DA62136379}" dt="2021-05-07T14:29:41.004" v="199" actId="26606"/>
          <ac:spMkLst>
            <pc:docMk/>
            <pc:sldMk cId="1213388822" sldId="264"/>
            <ac:spMk id="13" creationId="{5E52985E-2553-471E-82AA-5ED7A329890A}"/>
          </ac:spMkLst>
        </pc:spChg>
        <pc:spChg chg="add del">
          <ac:chgData name="Emanuele Messori" userId="5c2bff71fabdb34c" providerId="LiveId" clId="{D208FBE1-DCFD-4779-ADE6-A0DA62136379}" dt="2021-05-07T14:28:27.797" v="187" actId="26606"/>
          <ac:spMkLst>
            <pc:docMk/>
            <pc:sldMk cId="1213388822" sldId="264"/>
            <ac:spMk id="16" creationId="{5E52985E-2553-471E-82AA-5ED7A329890A}"/>
          </ac:spMkLst>
        </pc:spChg>
        <pc:spChg chg="add del mod ord">
          <ac:chgData name="Emanuele Messori" userId="5c2bff71fabdb34c" providerId="LiveId" clId="{D208FBE1-DCFD-4779-ADE6-A0DA62136379}" dt="2021-05-07T14:32:06.089" v="247" actId="700"/>
          <ac:spMkLst>
            <pc:docMk/>
            <pc:sldMk cId="1213388822" sldId="264"/>
            <ac:spMk id="17" creationId="{FDBF473E-9953-46ED-B605-A5A9ACE90B67}"/>
          </ac:spMkLst>
        </pc:spChg>
        <pc:spChg chg="add del mod ord">
          <ac:chgData name="Emanuele Messori" userId="5c2bff71fabdb34c" providerId="LiveId" clId="{D208FBE1-DCFD-4779-ADE6-A0DA62136379}" dt="2021-05-07T14:32:06.089" v="247" actId="700"/>
          <ac:spMkLst>
            <pc:docMk/>
            <pc:sldMk cId="1213388822" sldId="264"/>
            <ac:spMk id="19" creationId="{4D931B21-A4E8-4972-AAC7-94558C314470}"/>
          </ac:spMkLst>
        </pc:spChg>
        <pc:spChg chg="add del">
          <ac:chgData name="Emanuele Messori" userId="5c2bff71fabdb34c" providerId="LiveId" clId="{D208FBE1-DCFD-4779-ADE6-A0DA62136379}" dt="2021-05-07T14:28:29.137" v="189" actId="26606"/>
          <ac:spMkLst>
            <pc:docMk/>
            <pc:sldMk cId="1213388822" sldId="264"/>
            <ac:spMk id="20" creationId="{5E52985E-2553-471E-82AA-5ED7A329890A}"/>
          </ac:spMkLst>
        </pc:spChg>
        <pc:spChg chg="add del">
          <ac:chgData name="Emanuele Messori" userId="5c2bff71fabdb34c" providerId="LiveId" clId="{D208FBE1-DCFD-4779-ADE6-A0DA62136379}" dt="2021-05-07T14:31:38.458" v="236" actId="26606"/>
          <ac:spMkLst>
            <pc:docMk/>
            <pc:sldMk cId="1213388822" sldId="264"/>
            <ac:spMk id="22" creationId="{5E52985E-2553-471E-82AA-5ED7A329890A}"/>
          </ac:spMkLst>
        </pc:spChg>
        <pc:spChg chg="add del">
          <ac:chgData name="Emanuele Messori" userId="5c2bff71fabdb34c" providerId="LiveId" clId="{D208FBE1-DCFD-4779-ADE6-A0DA62136379}" dt="2021-05-07T14:28:30.639" v="191" actId="26606"/>
          <ac:spMkLst>
            <pc:docMk/>
            <pc:sldMk cId="1213388822" sldId="264"/>
            <ac:spMk id="23" creationId="{5E52985E-2553-471E-82AA-5ED7A329890A}"/>
          </ac:spMkLst>
        </pc:spChg>
        <pc:spChg chg="add del">
          <ac:chgData name="Emanuele Messori" userId="5c2bff71fabdb34c" providerId="LiveId" clId="{D208FBE1-DCFD-4779-ADE6-A0DA62136379}" dt="2021-05-07T14:28:35.650" v="193" actId="26606"/>
          <ac:spMkLst>
            <pc:docMk/>
            <pc:sldMk cId="1213388822" sldId="264"/>
            <ac:spMk id="26" creationId="{2032B1E8-BC40-4380-97A6-14C0320AE1C0}"/>
          </ac:spMkLst>
        </pc:spChg>
        <pc:spChg chg="add del">
          <ac:chgData name="Emanuele Messori" userId="5c2bff71fabdb34c" providerId="LiveId" clId="{D208FBE1-DCFD-4779-ADE6-A0DA62136379}" dt="2021-05-07T14:28:35.650" v="193" actId="26606"/>
          <ac:spMkLst>
            <pc:docMk/>
            <pc:sldMk cId="1213388822" sldId="264"/>
            <ac:spMk id="27" creationId="{82BEABD9-E1ED-49C7-8734-5494C88EE5A7}"/>
          </ac:spMkLst>
        </pc:spChg>
        <pc:spChg chg="add del">
          <ac:chgData name="Emanuele Messori" userId="5c2bff71fabdb34c" providerId="LiveId" clId="{D208FBE1-DCFD-4779-ADE6-A0DA62136379}" dt="2021-05-07T14:45:16.084" v="342" actId="26606"/>
          <ac:spMkLst>
            <pc:docMk/>
            <pc:sldMk cId="1213388822" sldId="264"/>
            <ac:spMk id="29" creationId="{01D0AF59-99C3-4251-AB9A-C966C6AD4400}"/>
          </ac:spMkLst>
        </pc:spChg>
        <pc:spChg chg="add del">
          <ac:chgData name="Emanuele Messori" userId="5c2bff71fabdb34c" providerId="LiveId" clId="{D208FBE1-DCFD-4779-ADE6-A0DA62136379}" dt="2021-05-07T14:31:46.670" v="240" actId="26606"/>
          <ac:spMkLst>
            <pc:docMk/>
            <pc:sldMk cId="1213388822" sldId="264"/>
            <ac:spMk id="30" creationId="{5E791F2F-79DB-4CC0-9FA1-001E3E91E8B7}"/>
          </ac:spMkLst>
        </pc:spChg>
        <pc:spChg chg="add del">
          <ac:chgData name="Emanuele Messori" userId="5c2bff71fabdb34c" providerId="LiveId" clId="{D208FBE1-DCFD-4779-ADE6-A0DA62136379}" dt="2021-05-07T14:45:16.084" v="342" actId="26606"/>
          <ac:spMkLst>
            <pc:docMk/>
            <pc:sldMk cId="1213388822" sldId="264"/>
            <ac:spMk id="31" creationId="{1855405F-37A2-4869-9154-F8BE3BECE6C3}"/>
          </ac:spMkLst>
        </pc:spChg>
        <pc:spChg chg="add del">
          <ac:chgData name="Emanuele Messori" userId="5c2bff71fabdb34c" providerId="LiveId" clId="{D208FBE1-DCFD-4779-ADE6-A0DA62136379}" dt="2021-05-07T14:31:41.061" v="238" actId="26606"/>
          <ac:spMkLst>
            <pc:docMk/>
            <pc:sldMk cId="1213388822" sldId="264"/>
            <ac:spMk id="46" creationId="{A3BAF07C-C39E-42EB-BB22-8D46691D9735}"/>
          </ac:spMkLst>
        </pc:spChg>
        <pc:spChg chg="add del">
          <ac:chgData name="Emanuele Messori" userId="5c2bff71fabdb34c" providerId="LiveId" clId="{D208FBE1-DCFD-4779-ADE6-A0DA62136379}" dt="2021-05-07T14:31:41.061" v="238" actId="26606"/>
          <ac:spMkLst>
            <pc:docMk/>
            <pc:sldMk cId="1213388822" sldId="264"/>
            <ac:spMk id="47" creationId="{44C110BA-81E8-4247-853A-5F2B93E92E46}"/>
          </ac:spMkLst>
        </pc:spChg>
        <pc:spChg chg="add del">
          <ac:chgData name="Emanuele Messori" userId="5c2bff71fabdb34c" providerId="LiveId" clId="{D208FBE1-DCFD-4779-ADE6-A0DA62136379}" dt="2021-05-07T14:31:46.670" v="240" actId="26606"/>
          <ac:spMkLst>
            <pc:docMk/>
            <pc:sldMk cId="1213388822" sldId="264"/>
            <ac:spMk id="52" creationId="{385E1BDC-A9B0-4A87-82E3-F3187F69A802}"/>
          </ac:spMkLst>
        </pc:spChg>
        <pc:spChg chg="add del">
          <ac:chgData name="Emanuele Messori" userId="5c2bff71fabdb34c" providerId="LiveId" clId="{D208FBE1-DCFD-4779-ADE6-A0DA62136379}" dt="2021-05-07T14:31:46.670" v="240" actId="26606"/>
          <ac:spMkLst>
            <pc:docMk/>
            <pc:sldMk cId="1213388822" sldId="264"/>
            <ac:spMk id="53" creationId="{0990C621-3B8B-4820-8328-D47EF7CE823C}"/>
          </ac:spMkLst>
        </pc:spChg>
        <pc:spChg chg="add del">
          <ac:chgData name="Emanuele Messori" userId="5c2bff71fabdb34c" providerId="LiveId" clId="{D208FBE1-DCFD-4779-ADE6-A0DA62136379}" dt="2021-05-07T14:31:46.670" v="240" actId="26606"/>
          <ac:spMkLst>
            <pc:docMk/>
            <pc:sldMk cId="1213388822" sldId="264"/>
            <ac:spMk id="54" creationId="{C1A2385B-1D2A-4E17-84FA-6CB7F0AAE473}"/>
          </ac:spMkLst>
        </pc:spChg>
        <pc:spChg chg="add del">
          <ac:chgData name="Emanuele Messori" userId="5c2bff71fabdb34c" providerId="LiveId" clId="{D208FBE1-DCFD-4779-ADE6-A0DA62136379}" dt="2021-05-07T14:31:48.879" v="242" actId="26606"/>
          <ac:spMkLst>
            <pc:docMk/>
            <pc:sldMk cId="1213388822" sldId="264"/>
            <ac:spMk id="56" creationId="{0AAD52C3-F510-4AD2-8B1D-7D8A574BA0F3}"/>
          </ac:spMkLst>
        </pc:spChg>
        <pc:spChg chg="add del">
          <ac:chgData name="Emanuele Messori" userId="5c2bff71fabdb34c" providerId="LiveId" clId="{D208FBE1-DCFD-4779-ADE6-A0DA62136379}" dt="2021-05-07T14:44:23.551" v="330" actId="26606"/>
          <ac:spMkLst>
            <pc:docMk/>
            <pc:sldMk cId="1213388822" sldId="264"/>
            <ac:spMk id="57" creationId="{A9F529C3-C941-49FD-8C67-82F134F64BDB}"/>
          </ac:spMkLst>
        </pc:spChg>
        <pc:spChg chg="add del">
          <ac:chgData name="Emanuele Messori" userId="5c2bff71fabdb34c" providerId="LiveId" clId="{D208FBE1-DCFD-4779-ADE6-A0DA62136379}" dt="2021-05-07T14:31:52.688" v="244" actId="26606"/>
          <ac:spMkLst>
            <pc:docMk/>
            <pc:sldMk cId="1213388822" sldId="264"/>
            <ac:spMk id="58" creationId="{385E1BDC-A9B0-4A87-82E3-F3187F69A802}"/>
          </ac:spMkLst>
        </pc:spChg>
        <pc:spChg chg="add del">
          <ac:chgData name="Emanuele Messori" userId="5c2bff71fabdb34c" providerId="LiveId" clId="{D208FBE1-DCFD-4779-ADE6-A0DA62136379}" dt="2021-05-07T14:31:52.688" v="244" actId="26606"/>
          <ac:spMkLst>
            <pc:docMk/>
            <pc:sldMk cId="1213388822" sldId="264"/>
            <ac:spMk id="59" creationId="{0990C621-3B8B-4820-8328-D47EF7CE823C}"/>
          </ac:spMkLst>
        </pc:spChg>
        <pc:spChg chg="add del">
          <ac:chgData name="Emanuele Messori" userId="5c2bff71fabdb34c" providerId="LiveId" clId="{D208FBE1-DCFD-4779-ADE6-A0DA62136379}" dt="2021-05-07T14:31:52.688" v="244" actId="26606"/>
          <ac:spMkLst>
            <pc:docMk/>
            <pc:sldMk cId="1213388822" sldId="264"/>
            <ac:spMk id="60" creationId="{C1A2385B-1D2A-4E17-84FA-6CB7F0AAE473}"/>
          </ac:spMkLst>
        </pc:spChg>
        <pc:spChg chg="add del">
          <ac:chgData name="Emanuele Messori" userId="5c2bff71fabdb34c" providerId="LiveId" clId="{D208FBE1-DCFD-4779-ADE6-A0DA62136379}" dt="2021-05-07T14:31:52.688" v="244" actId="26606"/>
          <ac:spMkLst>
            <pc:docMk/>
            <pc:sldMk cId="1213388822" sldId="264"/>
            <ac:spMk id="61" creationId="{5E791F2F-79DB-4CC0-9FA1-001E3E91E8B7}"/>
          </ac:spMkLst>
        </pc:spChg>
        <pc:spChg chg="add del">
          <ac:chgData name="Emanuele Messori" userId="5c2bff71fabdb34c" providerId="LiveId" clId="{D208FBE1-DCFD-4779-ADE6-A0DA62136379}" dt="2021-05-07T14:44:23.551" v="330" actId="26606"/>
          <ac:spMkLst>
            <pc:docMk/>
            <pc:sldMk cId="1213388822" sldId="264"/>
            <ac:spMk id="62" creationId="{20586029-32A0-47E5-9AEC-AE3ABA6B94D0}"/>
          </ac:spMkLst>
        </pc:spChg>
        <pc:spChg chg="add del">
          <ac:chgData name="Emanuele Messori" userId="5c2bff71fabdb34c" providerId="LiveId" clId="{D208FBE1-DCFD-4779-ADE6-A0DA62136379}" dt="2021-05-07T14:32:05.138" v="246" actId="26606"/>
          <ac:spMkLst>
            <pc:docMk/>
            <pc:sldMk cId="1213388822" sldId="264"/>
            <ac:spMk id="63" creationId="{5E52985E-2553-471E-82AA-5ED7A329890A}"/>
          </ac:spMkLst>
        </pc:spChg>
        <pc:spChg chg="add del">
          <ac:chgData name="Emanuele Messori" userId="5c2bff71fabdb34c" providerId="LiveId" clId="{D208FBE1-DCFD-4779-ADE6-A0DA62136379}" dt="2021-05-07T14:45:16.084" v="342" actId="26606"/>
          <ac:spMkLst>
            <pc:docMk/>
            <pc:sldMk cId="1213388822" sldId="264"/>
            <ac:spMk id="66" creationId="{A9F529C3-C941-49FD-8C67-82F134F64BDB}"/>
          </ac:spMkLst>
        </pc:spChg>
        <pc:spChg chg="add del">
          <ac:chgData name="Emanuele Messori" userId="5c2bff71fabdb34c" providerId="LiveId" clId="{D208FBE1-DCFD-4779-ADE6-A0DA62136379}" dt="2021-05-07T14:45:16.084" v="342" actId="26606"/>
          <ac:spMkLst>
            <pc:docMk/>
            <pc:sldMk cId="1213388822" sldId="264"/>
            <ac:spMk id="67" creationId="{20586029-32A0-47E5-9AEC-AE3ABA6B94D0}"/>
          </ac:spMkLst>
        </pc:spChg>
        <pc:grpChg chg="add del">
          <ac:chgData name="Emanuele Messori" userId="5c2bff71fabdb34c" providerId="LiveId" clId="{D208FBE1-DCFD-4779-ADE6-A0DA62136379}" dt="2021-05-07T14:31:41.061" v="238" actId="26606"/>
          <ac:grpSpMkLst>
            <pc:docMk/>
            <pc:sldMk cId="1213388822" sldId="264"/>
            <ac:grpSpMk id="48" creationId="{D8E9CF54-0466-4261-9E62-0249E60E1886}"/>
          </ac:grpSpMkLst>
        </pc:grpChg>
        <pc:graphicFrameChg chg="add del mod modGraphic">
          <ac:chgData name="Emanuele Messori" userId="5c2bff71fabdb34c" providerId="LiveId" clId="{D208FBE1-DCFD-4779-ADE6-A0DA62136379}" dt="2021-05-07T14:30:39.991" v="224" actId="478"/>
          <ac:graphicFrameMkLst>
            <pc:docMk/>
            <pc:sldMk cId="1213388822" sldId="264"/>
            <ac:graphicFrameMk id="11" creationId="{867ED1A4-F43B-448F-B23E-64F442B0AED6}"/>
          </ac:graphicFrameMkLst>
        </pc:graphicFrameChg>
        <pc:graphicFrameChg chg="add del mod modGraphic">
          <ac:chgData name="Emanuele Messori" userId="5c2bff71fabdb34c" providerId="LiveId" clId="{D208FBE1-DCFD-4779-ADE6-A0DA62136379}" dt="2021-05-07T14:32:26.798" v="249" actId="478"/>
          <ac:graphicFrameMkLst>
            <pc:docMk/>
            <pc:sldMk cId="1213388822" sldId="264"/>
            <ac:graphicFrameMk id="15" creationId="{BD722CA6-9462-46DD-AF62-5BB1324EE23F}"/>
          </ac:graphicFrameMkLst>
        </pc:graphicFrameChg>
        <pc:picChg chg="add mod ord modCrop">
          <ac:chgData name="Emanuele Messori" userId="5c2bff71fabdb34c" providerId="LiveId" clId="{D208FBE1-DCFD-4779-ADE6-A0DA62136379}" dt="2021-05-07T14:45:16.084" v="342" actId="26606"/>
          <ac:picMkLst>
            <pc:docMk/>
            <pc:sldMk cId="1213388822" sldId="264"/>
            <ac:picMk id="5" creationId="{4F1163A1-2DEB-41B0-B2DA-1BB460BC5C6C}"/>
          </ac:picMkLst>
        </pc:picChg>
        <pc:picChg chg="add del mod">
          <ac:chgData name="Emanuele Messori" userId="5c2bff71fabdb34c" providerId="LiveId" clId="{D208FBE1-DCFD-4779-ADE6-A0DA62136379}" dt="2021-05-07T14:45:16.954" v="343" actId="22"/>
          <ac:picMkLst>
            <pc:docMk/>
            <pc:sldMk cId="1213388822" sldId="264"/>
            <ac:picMk id="55" creationId="{827595C4-D9A8-4F2E-8319-001463F176FF}"/>
          </ac:picMkLst>
        </pc:picChg>
        <pc:cxnChg chg="add del">
          <ac:chgData name="Emanuele Messori" userId="5c2bff71fabdb34c" providerId="LiveId" clId="{D208FBE1-DCFD-4779-ADE6-A0DA62136379}" dt="2021-05-07T14:29:41.004" v="199" actId="26606"/>
          <ac:cxnSpMkLst>
            <pc:docMk/>
            <pc:sldMk cId="1213388822" sldId="264"/>
            <ac:cxnSpMk id="14" creationId="{DAE3ABC6-4042-4293-A7DF-F01181363B7E}"/>
          </ac:cxnSpMkLst>
        </pc:cxnChg>
        <pc:cxnChg chg="add del">
          <ac:chgData name="Emanuele Messori" userId="5c2bff71fabdb34c" providerId="LiveId" clId="{D208FBE1-DCFD-4779-ADE6-A0DA62136379}" dt="2021-05-07T14:28:27.797" v="187" actId="26606"/>
          <ac:cxnSpMkLst>
            <pc:docMk/>
            <pc:sldMk cId="1213388822" sldId="264"/>
            <ac:cxnSpMk id="18" creationId="{DAE3ABC6-4042-4293-A7DF-F01181363B7E}"/>
          </ac:cxnSpMkLst>
        </pc:cxnChg>
        <pc:cxnChg chg="add del">
          <ac:chgData name="Emanuele Messori" userId="5c2bff71fabdb34c" providerId="LiveId" clId="{D208FBE1-DCFD-4779-ADE6-A0DA62136379}" dt="2021-05-07T14:28:29.137" v="189" actId="26606"/>
          <ac:cxnSpMkLst>
            <pc:docMk/>
            <pc:sldMk cId="1213388822" sldId="264"/>
            <ac:cxnSpMk id="21" creationId="{DAE3ABC6-4042-4293-A7DF-F01181363B7E}"/>
          </ac:cxnSpMkLst>
        </pc:cxnChg>
        <pc:cxnChg chg="add del">
          <ac:chgData name="Emanuele Messori" userId="5c2bff71fabdb34c" providerId="LiveId" clId="{D208FBE1-DCFD-4779-ADE6-A0DA62136379}" dt="2021-05-07T14:28:30.639" v="191" actId="26606"/>
          <ac:cxnSpMkLst>
            <pc:docMk/>
            <pc:sldMk cId="1213388822" sldId="264"/>
            <ac:cxnSpMk id="24" creationId="{DAE3ABC6-4042-4293-A7DF-F01181363B7E}"/>
          </ac:cxnSpMkLst>
        </pc:cxnChg>
        <pc:cxnChg chg="add del">
          <ac:chgData name="Emanuele Messori" userId="5c2bff71fabdb34c" providerId="LiveId" clId="{D208FBE1-DCFD-4779-ADE6-A0DA62136379}" dt="2021-05-07T14:31:38.458" v="236" actId="26606"/>
          <ac:cxnSpMkLst>
            <pc:docMk/>
            <pc:sldMk cId="1213388822" sldId="264"/>
            <ac:cxnSpMk id="25" creationId="{DAE3ABC6-4042-4293-A7DF-F01181363B7E}"/>
          </ac:cxnSpMkLst>
        </pc:cxnChg>
        <pc:cxnChg chg="add del">
          <ac:chgData name="Emanuele Messori" userId="5c2bff71fabdb34c" providerId="LiveId" clId="{D208FBE1-DCFD-4779-ADE6-A0DA62136379}" dt="2021-05-07T14:28:35.650" v="193" actId="26606"/>
          <ac:cxnSpMkLst>
            <pc:docMk/>
            <pc:sldMk cId="1213388822" sldId="264"/>
            <ac:cxnSpMk id="28" creationId="{17341211-05E5-4FDD-98B1-F551CD0EAE1C}"/>
          </ac:cxnSpMkLst>
        </pc:cxnChg>
        <pc:cxnChg chg="add del">
          <ac:chgData name="Emanuele Messori" userId="5c2bff71fabdb34c" providerId="LiveId" clId="{D208FBE1-DCFD-4779-ADE6-A0DA62136379}" dt="2021-05-07T14:32:05.138" v="246" actId="26606"/>
          <ac:cxnSpMkLst>
            <pc:docMk/>
            <pc:sldMk cId="1213388822" sldId="264"/>
            <ac:cxnSpMk id="64" creationId="{DAE3ABC6-4042-4293-A7DF-F01181363B7E}"/>
          </ac:cxnSpMkLst>
        </pc:cxnChg>
        <pc:cxnChg chg="add del">
          <ac:chgData name="Emanuele Messori" userId="5c2bff71fabdb34c" providerId="LiveId" clId="{D208FBE1-DCFD-4779-ADE6-A0DA62136379}" dt="2021-05-07T14:44:23.551" v="330" actId="26606"/>
          <ac:cxnSpMkLst>
            <pc:docMk/>
            <pc:sldMk cId="1213388822" sldId="264"/>
            <ac:cxnSpMk id="65" creationId="{8C730EAB-A532-4295-A302-FB4B90DB9F5E}"/>
          </ac:cxnSpMkLst>
        </pc:cxnChg>
        <pc:cxnChg chg="add del">
          <ac:chgData name="Emanuele Messori" userId="5c2bff71fabdb34c" providerId="LiveId" clId="{D208FBE1-DCFD-4779-ADE6-A0DA62136379}" dt="2021-05-07T14:45:16.084" v="342" actId="26606"/>
          <ac:cxnSpMkLst>
            <pc:docMk/>
            <pc:sldMk cId="1213388822" sldId="264"/>
            <ac:cxnSpMk id="68" creationId="{8C730EAB-A532-4295-A302-FB4B90DB9F5E}"/>
          </ac:cxnSpMkLst>
        </pc:cxnChg>
      </pc:sldChg>
      <pc:sldChg chg="new del">
        <pc:chgData name="Emanuele Messori" userId="5c2bff71fabdb34c" providerId="LiveId" clId="{D208FBE1-DCFD-4779-ADE6-A0DA62136379}" dt="2021-05-07T14:51:09.385" v="379" actId="680"/>
        <pc:sldMkLst>
          <pc:docMk/>
          <pc:sldMk cId="266933884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1AFC-4290-4337-A9EE-C6850A298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DF953-1655-4A80-BB1F-540EB99C8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192-BA3A-4465-9EEE-5F5D18EC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515E-8A7B-411D-AEE7-45E26B9CDB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480C-D34F-498B-BC4F-0BB59187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3B2F-42B6-40FA-9FD2-DF5DDCE7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EAA-BB16-472B-832D-B284121A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3998-046D-4B0C-8398-158884D0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3FDA0-5C33-470E-85BE-19C4115F1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9B9FF-6338-4ACC-8457-AC37F8CF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515E-8A7B-411D-AEE7-45E26B9CDB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99C98-4078-47B4-98CB-C2B36A4E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4DEA4-ED76-4EB6-9B3F-37D7214A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EAA-BB16-472B-832D-B284121A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2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571AD-8F6B-4F24-8453-FFE3E8559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BCA48-46C6-40EF-A4EC-834D095A7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B2E30-1FBF-4BEE-83C6-FA10D47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515E-8A7B-411D-AEE7-45E26B9CDB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4BCD-1D8C-4974-8403-337482AA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265-A463-44B9-A279-DF0D7D32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EAA-BB16-472B-832D-B284121A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0C59-401E-4725-AD8C-F161C4BA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C225-8018-4546-BF0B-9722C421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D31F-9BD0-485D-A168-427B846D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515E-8A7B-411D-AEE7-45E26B9CDB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511A8-924E-4EC1-8805-E2749242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4A620-6C16-4CD4-9BAC-425AE764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EAA-BB16-472B-832D-B284121A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4C47-CD82-4B89-82E7-213F523F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21164-E7C5-4D2B-AA1E-476F0A65D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0799D-3B7D-4BB0-9F80-FC8A47F1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515E-8A7B-411D-AEE7-45E26B9CDB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F606-CAA0-4674-9FF1-6FA53D75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2851-1509-4B02-B39A-5D0732C8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EAA-BB16-472B-832D-B284121A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E086-DCF2-4A19-851E-F48248E1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8526-35BF-408C-B40E-8C1D49FCF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95F2F-9D1F-4E33-8E06-5BE41F95A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335F6-6245-4597-8A60-32D844B3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515E-8A7B-411D-AEE7-45E26B9CDB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B6192-0D7F-402B-BA61-94E38EA9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9229-A2C8-4D9F-8F68-321B937D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EAA-BB16-472B-832D-B284121A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9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7608-818F-4F66-8152-3E904015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1EF64-1629-4D53-85F4-A4FC732B9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3C051-38E5-4BF4-B16F-787CA6AE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A4D83-CE86-4237-A877-CA3F9C065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47B87-F065-4AD6-8256-7B2F76A20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6D433-E4DD-4B94-96C5-693E72F0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515E-8A7B-411D-AEE7-45E26B9CDB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DB88C-A4ED-4822-86E2-D92C1ACF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44CA7-EC60-40AE-9B73-593E1A45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EAA-BB16-472B-832D-B284121A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5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B618-625D-413B-AA70-9292C80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CBAD-044D-4E8B-81A5-5E289AB3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515E-8A7B-411D-AEE7-45E26B9CDB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02DBF-0C3C-4833-BEBB-570684BB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1ABD8-10A2-4D1D-AFF1-039C8852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EAA-BB16-472B-832D-B284121A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AE5DB-EAED-4B55-9B61-CF8029C2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515E-8A7B-411D-AEE7-45E26B9CDB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D4051-999F-4E50-9E60-ED891EF0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C6CB-FDE5-4645-BC9A-36901FB3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EAA-BB16-472B-832D-B284121A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9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B896-0C50-47D7-AE73-045074DB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7575-C547-4E89-AF28-82DAC95E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68792-2FDA-4D35-8302-9EE890653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94747-8520-4659-8577-53E76CB3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515E-8A7B-411D-AEE7-45E26B9CDB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EEC60-C719-444A-9001-5E99F68B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91018-9C55-417B-BDE3-645F2C99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EAA-BB16-472B-832D-B284121A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473F-D002-4F52-AA49-01835E8A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22366-55BC-473F-8C1D-04364C55A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9CF5C-C121-4BD6-BECA-6A3E3B7FC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EA07-B11E-4158-9489-B061ED3C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515E-8A7B-411D-AEE7-45E26B9CDB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2AB3A-F8CB-45E2-80B1-4149BEB3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EA8C9-4ACE-4C18-AB46-AADE9B13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EAA-BB16-472B-832D-B284121A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8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4A7DD-1841-4AF4-ACF2-003B2BDA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9181E-DBE6-4E29-B4A3-72422E197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C141B-F8BE-4DB4-B5D5-AA747670E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515E-8A7B-411D-AEE7-45E26B9CDB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5752A-4ABA-4BE9-B621-7F447CB4C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9108-F0EB-4407-B4E0-93983F452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EAA-BB16-472B-832D-B284121A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2C188-3E18-425E-8070-96A8349A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fr-FR" sz="7000" dirty="0"/>
              <a:t>Rapport FAO 2017 </a:t>
            </a:r>
            <a:endParaRPr lang="en-US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E3BD5-F2E7-40C9-B175-B219723AF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Analyse des données sur la malnutrition</a:t>
            </a:r>
          </a:p>
          <a:p>
            <a:r>
              <a:rPr lang="fr-FR" sz="1800" b="1" dirty="0"/>
              <a:t>Emmanuel Messori</a:t>
            </a:r>
          </a:p>
          <a:p>
            <a:r>
              <a:rPr lang="fr-FR" sz="1800" b="1" dirty="0"/>
              <a:t>Avril 2021</a:t>
            </a:r>
            <a:endParaRPr lang="en-US" sz="1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144F-1248-4FF7-ACCE-41A7F2AE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Situation globale en 2017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5D5DC25-C466-48C4-AE54-9569D1055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8365"/>
            <a:ext cx="3007541" cy="43545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2451B7-2D95-49C6-BD2C-C56623E4F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741" y="2138365"/>
            <a:ext cx="7508059" cy="602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C9086-4EF2-4009-99B3-B09C4B0F2597}"/>
              </a:ext>
            </a:extLst>
          </p:cNvPr>
          <p:cNvSpPr txBox="1"/>
          <p:nvPr/>
        </p:nvSpPr>
        <p:spPr>
          <a:xfrm>
            <a:off x="4281673" y="3576956"/>
            <a:ext cx="7195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Avec la disponibilité alimentaire globale on pourrait nourrir </a:t>
            </a:r>
            <a:r>
              <a:rPr lang="fr-FR" sz="2400" b="1" dirty="0"/>
              <a:t>8841498152</a:t>
            </a:r>
            <a:r>
              <a:rPr lang="fr-FR" sz="2400" dirty="0"/>
              <a:t> personnes, c’est à dire le </a:t>
            </a:r>
            <a:r>
              <a:rPr lang="fr-FR" sz="2400" b="1" dirty="0"/>
              <a:t>117.13%</a:t>
            </a:r>
            <a:r>
              <a:rPr lang="fr-FR" sz="2400" dirty="0"/>
              <a:t> de la population mondiale en 2017.</a:t>
            </a:r>
          </a:p>
          <a:p>
            <a:endParaRPr lang="fr-FR" sz="2400" dirty="0"/>
          </a:p>
          <a:p>
            <a:r>
              <a:rPr lang="fr-FR" sz="2400" dirty="0"/>
              <a:t>Les seuls produits végétaux pourraient nourrir </a:t>
            </a:r>
            <a:r>
              <a:rPr lang="fr-FR" sz="2400" b="1" dirty="0"/>
              <a:t>7295335677</a:t>
            </a:r>
            <a:r>
              <a:rPr lang="fr-FR" sz="2400" dirty="0"/>
              <a:t>, c’est à dire le </a:t>
            </a:r>
            <a:r>
              <a:rPr lang="fr-FR" sz="2400" b="1" dirty="0"/>
              <a:t>96.65</a:t>
            </a:r>
            <a:r>
              <a:rPr lang="fr-FR" sz="2400" dirty="0"/>
              <a:t>% de la population mondiale en 2017.</a:t>
            </a:r>
          </a:p>
        </p:txBody>
      </p:sp>
    </p:spTree>
    <p:extLst>
      <p:ext uri="{BB962C8B-B14F-4D97-AF65-F5344CB8AC3E}">
        <p14:creationId xmlns:p14="http://schemas.microsoft.com/office/powerpoint/2010/main" val="302019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B95A15C-DE38-4C7F-9482-077957C5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des ressources alimentaires</a:t>
            </a:r>
            <a:br>
              <a:rPr lang="fr-FR" dirty="0"/>
            </a:br>
            <a:endParaRPr lang="en-US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FBDE5C8C-28B2-46D5-A2E3-E29BB9EA6C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0723"/>
            <a:ext cx="5181600" cy="3701142"/>
          </a:xfrm>
          <a:prstGeom prst="rect">
            <a:avLst/>
          </a:prstGeom>
        </p:spPr>
      </p:pic>
      <p:pic>
        <p:nvPicPr>
          <p:cNvPr id="22" name="Content Placeholder 21" descr="Chart, sunburst chart&#10;&#10;Description automatically generated">
            <a:extLst>
              <a:ext uri="{FF2B5EF4-FFF2-40B4-BE49-F238E27FC236}">
                <a16:creationId xmlns:a16="http://schemas.microsoft.com/office/drawing/2014/main" id="{C5666B1C-6C43-4452-9699-2537DF9771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0723"/>
            <a:ext cx="5181600" cy="3701142"/>
          </a:xfrm>
        </p:spPr>
      </p:pic>
    </p:spTree>
    <p:extLst>
      <p:ext uri="{BB962C8B-B14F-4D97-AF65-F5344CB8AC3E}">
        <p14:creationId xmlns:p14="http://schemas.microsoft.com/office/powerpoint/2010/main" val="38071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Content Placeholder 15" descr="Map&#10;&#10;Description automatically generated">
            <a:extLst>
              <a:ext uri="{FF2B5EF4-FFF2-40B4-BE49-F238E27FC236}">
                <a16:creationId xmlns:a16="http://schemas.microsoft.com/office/drawing/2014/main" id="{8187E2DC-C39B-4C6D-90BB-DF1FC8C27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7012" y="493592"/>
            <a:ext cx="9646473" cy="588434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BF81ECF-575B-4478-8051-6C18840F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507" y="3583708"/>
            <a:ext cx="3597967" cy="25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3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BD8FDE77-ECD9-4272-857D-C501323A155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>
          <a:xfrm>
            <a:off x="1143033" y="643467"/>
            <a:ext cx="99059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4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BDDF28DF-DC9B-4BAB-AC0D-4C5B151A2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5" y="243281"/>
            <a:ext cx="10575271" cy="6554345"/>
          </a:xfrm>
        </p:spPr>
      </p:pic>
    </p:spTree>
    <p:extLst>
      <p:ext uri="{BB962C8B-B14F-4D97-AF65-F5344CB8AC3E}">
        <p14:creationId xmlns:p14="http://schemas.microsoft.com/office/powerpoint/2010/main" val="319083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4DEC7-B779-4F21-8A86-634C92B00AF8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En absence des données sur la population totale mal nourrie, qui permettent de calculer le taux de malnutrition, la disponibilité en calorie journalières est un bon indicateur des conditions alimentaires.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F1163A1-2DEB-41B0-B2DA-1BB460BC5C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61384"/>
            <a:ext cx="6019331" cy="37319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1338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68CE3-846F-4E97-8F34-0B233F23A5CD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900" dirty="0"/>
              <a:t>Les aides totales reçus par le Bangladesh et le Pakistan représentent les deux moins d’un quart des aides a l’Ethiopie.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900" dirty="0"/>
              <a:t>Pour beaucoup de pays (Inde, Indonésie, Nigéria ..) qui présentent un chiffre important de personnes en état de malnutrition les aides ne sont pas recensés.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7D734519-E5EF-4B1C-BBDE-3A7B283D063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61384"/>
            <a:ext cx="6019331" cy="37319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8599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4E552492-473A-48B1-9871-0AF49688E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578840"/>
            <a:ext cx="8018744" cy="5447942"/>
          </a:xfrm>
          <a:prstGeom prst="rect">
            <a:avLst/>
          </a:prstGeom>
        </p:spPr>
      </p:pic>
      <p:cxnSp>
        <p:nvCxnSpPr>
          <p:cNvPr id="51" name="Straight Connector 1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0286F02-BD31-4D8B-8D5B-3113CACA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16" y="1674405"/>
            <a:ext cx="5183871" cy="361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9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150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Rapport FAO 2017 </vt:lpstr>
      <vt:lpstr>Situation globale en 2017</vt:lpstr>
      <vt:lpstr>Utilisation des ressources alimentaires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FAO 2017 </dc:title>
  <dc:creator>Emanuele Messori</dc:creator>
  <cp:lastModifiedBy>Emanuele Messori</cp:lastModifiedBy>
  <cp:revision>4</cp:revision>
  <dcterms:created xsi:type="dcterms:W3CDTF">2021-05-07T07:35:51Z</dcterms:created>
  <dcterms:modified xsi:type="dcterms:W3CDTF">2021-05-31T19:32:53Z</dcterms:modified>
</cp:coreProperties>
</file>