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e4b73cd8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e4b73cd8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e4b73cd8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e4b73cd8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e4b73cd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e4b73cd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e4b73cd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e4b73cd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e4b73cd8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e4b73cd8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Basic features from raw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Simple features </a:t>
            </a:r>
            <a:r>
              <a:rPr lang="en-GB"/>
              <a:t>derived</a:t>
            </a:r>
            <a:r>
              <a:rPr lang="en-GB"/>
              <a:t> from data like age of card holder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Aggregated features aim to understand/model card holders/merchant behaviour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e4b73cd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e4b73cd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</a:t>
            </a:r>
            <a:r>
              <a:rPr lang="en-GB"/>
              <a:t> features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e4b73cd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e4b73cd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Different age group might have different spending patterns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People might spend money differently on weekday/weekend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Spending habits are different in the morning and night. (E.g. some shops not opened at night)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How far away cardholder is from merchant that they bought from?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e4b73cd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e4b73cd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 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Understand </a:t>
            </a:r>
            <a:r>
              <a:rPr lang="en-GB"/>
              <a:t>consumer</a:t>
            </a:r>
            <a:r>
              <a:rPr lang="en-GB"/>
              <a:t> habits in the past and use it as features to include consumer behaviour in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Understand merchant’s sales patterns in the past and use it as features to encapsulate merchant’s behaviour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e4b73cd8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e4b73cd8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 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Understand consumer habits in the past and use it as features to include consumer behaviour in model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Understand merchant’s sales patterns in the past and use it as features to encapsulate merchant’s behaviour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e4b73cd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e4b73cd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e4b73cd8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e4b73cd8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SSG Fraud Detection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After getting best parameters,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Train model with whole train dataset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Log metrics, parameters, model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Testing/Monitoring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test model,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Pull model to be tested from mlflow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Test model and log results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Periodically, test </a:t>
            </a:r>
            <a:r>
              <a:rPr lang="en-GB"/>
              <a:t>production</a:t>
            </a:r>
            <a:r>
              <a:rPr lang="en-GB"/>
              <a:t> model and retrain the model using latest results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Monitor performance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Include more aggregated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Find </a:t>
            </a:r>
            <a:r>
              <a:rPr lang="en-GB"/>
              <a:t>frequency/total amount</a:t>
            </a:r>
            <a:r>
              <a:rPr lang="en-GB"/>
              <a:t> of transactions based on category, state etc.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Include more time frequency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Find frequency of fraud for the past N days based on merchant, category as a measure of risk of the merchant/consumer  involved in the 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Variety of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Boosting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Ensembles of classifiers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Train with more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Smoother monitoring/implementation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Serve model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More automated monitoring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 fraud given details about transactions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Transaction time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Card holder details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Merchant details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Imbalanced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~ 0.05% of transactions are fraud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Basic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Derived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Aggregated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- Basic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Merchant Category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Gender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Transaction Amount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- Derived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Weekday or Weekend?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Day or Night?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Distance between </a:t>
            </a:r>
            <a:r>
              <a:rPr lang="en-GB"/>
              <a:t>cardholder</a:t>
            </a:r>
            <a:r>
              <a:rPr lang="en-GB"/>
              <a:t> and merchant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- Aggregated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</a:t>
            </a:r>
            <a:r>
              <a:rPr lang="en-GB">
                <a:solidFill>
                  <a:srgbClr val="CC0000"/>
                </a:solidFill>
              </a:rPr>
              <a:t>N days (1,7,30 days) before</a:t>
            </a:r>
            <a:r>
              <a:rPr lang="en-GB"/>
              <a:t> the current </a:t>
            </a:r>
            <a:r>
              <a:rPr lang="en-GB"/>
              <a:t>transaction</a:t>
            </a:r>
            <a:r>
              <a:rPr lang="en-GB"/>
              <a:t>,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find the </a:t>
            </a:r>
            <a:r>
              <a:rPr lang="en-GB">
                <a:solidFill>
                  <a:srgbClr val="CC0000"/>
                </a:solidFill>
              </a:rPr>
              <a:t>frequency of transactions</a:t>
            </a:r>
            <a:r>
              <a:rPr lang="en-GB"/>
              <a:t>, </a:t>
            </a:r>
            <a:r>
              <a:rPr lang="en-GB">
                <a:solidFill>
                  <a:srgbClr val="CC0000"/>
                </a:solidFill>
              </a:rPr>
              <a:t>total transaction amount </a:t>
            </a:r>
            <a:r>
              <a:rPr lang="en-GB"/>
              <a:t>that belongs to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Current cardholder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Current merchant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- Preprocessing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Categorical Variables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One hot encoding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Each category in the class is represented by a new boolean feature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Real Variables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Min max scaling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Scaling values of each feature to [0,1]</a:t>
            </a:r>
            <a:endParaRPr/>
          </a:p>
          <a:p>
            <a:pPr indent="-3175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Prevents the varying ranges of different features to affect final results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Bunch of decision trees voting for whether that transaction is fraud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For each decision tree,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Subset of data to build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Subset of variables to build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 weights for </a:t>
            </a:r>
            <a:r>
              <a:rPr lang="en-GB"/>
              <a:t>imbalance data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Weights = inverse of frequency of that class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Used in calculation of impurity score, so errors in minority class has a higher penalty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Hyperparamter Tuning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5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Random Search of </a:t>
            </a:r>
            <a:r>
              <a:rPr lang="en-GB"/>
              <a:t>hyperparameters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Efficient way to search the multi dimensional hyperparameter space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Cross Validation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Divide the training data into N parts. 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Iterate through each part, each time using that part as testing set and the rest as training set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N results which are  fully tested/trained on all parts of the data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Monitor experiment results on MLflow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