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714CDCB-8819-452B-B144-212006945A22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091744A-C231-46F9-82A7-9CBCED4763B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otorina/NOTNO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261101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NOTNOT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797152"/>
            <a:ext cx="6296744" cy="1375048"/>
          </a:xfrm>
        </p:spPr>
        <p:txBody>
          <a:bodyPr/>
          <a:lstStyle/>
          <a:p>
            <a:pPr algn="l"/>
            <a:r>
              <a:rPr lang="ru-RU" dirty="0" smtClean="0"/>
              <a:t>Разработчик:</a:t>
            </a:r>
          </a:p>
          <a:p>
            <a:pPr algn="l"/>
            <a:r>
              <a:rPr lang="ru-RU" dirty="0" err="1" smtClean="0"/>
              <a:t>Жужликова</a:t>
            </a:r>
            <a:r>
              <a:rPr lang="ru-RU" dirty="0" smtClean="0"/>
              <a:t> Е.А.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4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51520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Ссылки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664" y="1988840"/>
            <a:ext cx="7139136" cy="40653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ru-RU" dirty="0" err="1" smtClean="0"/>
              <a:t>гитхаба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GitHub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9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060848"/>
            <a:ext cx="6408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rgbClr val="7030A0"/>
                </a:solidFill>
              </a:rPr>
              <a:t>Спасибо</a:t>
            </a:r>
          </a:p>
          <a:p>
            <a:pPr algn="ctr"/>
            <a:r>
              <a:rPr lang="ru-RU" sz="7200" dirty="0" smtClean="0">
                <a:solidFill>
                  <a:srgbClr val="7030A0"/>
                </a:solidFill>
              </a:rPr>
              <a:t>за внимание!</a:t>
            </a:r>
            <a:endParaRPr lang="ru-RU" sz="7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267544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Содержание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00808"/>
            <a:ext cx="7931224" cy="4425355"/>
          </a:xfrm>
        </p:spPr>
        <p:txBody>
          <a:bodyPr/>
          <a:lstStyle/>
          <a:p>
            <a:r>
              <a:rPr lang="ru-RU" dirty="0">
                <a:hlinkClick r:id="rId2" action="ppaction://hlinksldjump"/>
              </a:rPr>
              <a:t>Прототип </a:t>
            </a:r>
            <a:r>
              <a:rPr lang="ru-RU" dirty="0" smtClean="0">
                <a:hlinkClick r:id="rId2" action="ppaction://hlinksldjump"/>
              </a:rPr>
              <a:t>меню</a:t>
            </a:r>
            <a:endParaRPr lang="ru-RU" dirty="0" smtClean="0"/>
          </a:p>
          <a:p>
            <a:r>
              <a:rPr lang="ru-RU" dirty="0">
                <a:hlinkClick r:id="rId3" action="ppaction://hlinksldjump"/>
              </a:rPr>
              <a:t>Функциональные требования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Состояния </a:t>
            </a:r>
            <a:r>
              <a:rPr lang="ru-RU" dirty="0" smtClean="0">
                <a:hlinkClick r:id="rId4" action="ppaction://hlinksldjump"/>
              </a:rPr>
              <a:t>перехода</a:t>
            </a:r>
            <a:endParaRPr lang="ru-RU" dirty="0" smtClean="0"/>
          </a:p>
          <a:p>
            <a:r>
              <a:rPr lang="ru-RU" dirty="0">
                <a:hlinkClick r:id="rId5" action="ppaction://hlinksldjump"/>
              </a:rPr>
              <a:t>Блок-схема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Текущее состояние </a:t>
            </a:r>
            <a:r>
              <a:rPr lang="ru-RU" dirty="0" smtClean="0">
                <a:hlinkClick r:id="rId6" action="ppaction://hlinksldjump"/>
              </a:rPr>
              <a:t>проекта</a:t>
            </a:r>
            <a:endParaRPr lang="ru-RU" dirty="0" smtClean="0"/>
          </a:p>
          <a:p>
            <a:r>
              <a:rPr lang="ru-RU" dirty="0">
                <a:hlinkClick r:id="rId7" action="ppaction://hlinksldjump"/>
              </a:rPr>
              <a:t>Интерфейс </a:t>
            </a:r>
            <a:r>
              <a:rPr lang="ru-RU" dirty="0" smtClean="0">
                <a:hlinkClick r:id="rId7" action="ppaction://hlinksldjump"/>
              </a:rPr>
              <a:t>игры</a:t>
            </a:r>
            <a:endParaRPr lang="ru-RU" dirty="0" smtClean="0"/>
          </a:p>
          <a:p>
            <a:r>
              <a:rPr lang="ru-RU" dirty="0">
                <a:hlinkClick r:id="rId8" action="ppaction://hlinksldjump"/>
              </a:rPr>
              <a:t>Планы на </a:t>
            </a:r>
            <a:r>
              <a:rPr lang="ru-RU" dirty="0" smtClean="0">
                <a:hlinkClick r:id="rId8" action="ppaction://hlinksldjump"/>
              </a:rPr>
              <a:t>будущее</a:t>
            </a:r>
            <a:endParaRPr lang="ru-RU" dirty="0" smtClean="0"/>
          </a:p>
          <a:p>
            <a:r>
              <a:rPr lang="ru-RU" dirty="0">
                <a:hlinkClick r:id="rId9" action="ppaction://hlinksldjump"/>
              </a:rPr>
              <a:t>Ссылки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341" y="116632"/>
            <a:ext cx="8229600" cy="1411560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Прототип меню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84" y="1628800"/>
            <a:ext cx="6214715" cy="449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04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96144"/>
          </a:xfrm>
        </p:spPr>
        <p:txBody>
          <a:bodyPr/>
          <a:lstStyle/>
          <a:p>
            <a:r>
              <a:rPr lang="ru-RU" sz="4400" dirty="0" smtClean="0">
                <a:solidFill>
                  <a:srgbClr val="7030A0"/>
                </a:solidFill>
              </a:rPr>
              <a:t>Функциональные требования</a:t>
            </a:r>
            <a:endParaRPr lang="ru-RU" sz="4400" dirty="0">
              <a:solidFill>
                <a:srgbClr val="7030A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9552" y="1700808"/>
            <a:ext cx="8136904" cy="44253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NOTNOT</a:t>
            </a:r>
            <a:r>
              <a:rPr lang="ru-RU" dirty="0"/>
              <a:t> - игра-головоломка, основанная на логике и ориентировании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Игроку необходимо перемещаться по игровым блокам, которые имеют четыре пути (вверх, вниз, влево, вправо), а на игровом поле генерируется задание</a:t>
            </a:r>
          </a:p>
          <a:p>
            <a:pPr lvl="0"/>
            <a:r>
              <a:rPr lang="ru-RU" dirty="0"/>
              <a:t>На каждое задание отводиться определённое количество времени</a:t>
            </a:r>
          </a:p>
          <a:p>
            <a:pPr lvl="0"/>
            <a:r>
              <a:rPr lang="ru-RU" dirty="0"/>
              <a:t>Игрок побеждает, если он правильно выполнил все задания за отведенное время</a:t>
            </a:r>
          </a:p>
          <a:p>
            <a:pPr lvl="0"/>
            <a:r>
              <a:rPr lang="ru-RU" dirty="0"/>
              <a:t>Задания будут заключаться в том, что игроку придётся выбрать правильный путь (вверх, вниз, влево, вправо или остаться на месте), решив задачу на ориентирование в пространстве (например, не влево и не вправо)</a:t>
            </a:r>
          </a:p>
          <a:p>
            <a:pPr lvl="0"/>
            <a:r>
              <a:rPr lang="ru-RU" dirty="0"/>
              <a:t>С каждым уровнем сложность задач будет увеличиваться (добавление цветов путей, отсутствие пути, уменьшение времени на решение)</a:t>
            </a:r>
          </a:p>
          <a:p>
            <a:pPr lvl="0"/>
            <a:r>
              <a:rPr lang="ru-RU" dirty="0"/>
              <a:t>В игре будет два режима: прохождение уровней и бесконечный (задачи случайно генерируются до тех пор, пока игрок не проигрывает)</a:t>
            </a:r>
          </a:p>
          <a:p>
            <a:pPr lvl="0"/>
            <a:r>
              <a:rPr lang="ru-RU" dirty="0"/>
              <a:t>Игрок проигрывает, если выбран неверный путь или если истекло время выполнения задачи (исключая задачи, где нет правильного пути или по условию нужно стоять)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6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1339552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Состояния перехода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5"/>
            <a:ext cx="6624736" cy="448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1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2" y="188640"/>
            <a:ext cx="8229600" cy="1123528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Блок-схема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2" y="1484784"/>
            <a:ext cx="33528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011" y="260648"/>
            <a:ext cx="8229600" cy="979512"/>
          </a:xfrm>
        </p:spPr>
        <p:txBody>
          <a:bodyPr/>
          <a:lstStyle/>
          <a:p>
            <a:r>
              <a:rPr lang="ru-RU" sz="4400" dirty="0" smtClean="0">
                <a:solidFill>
                  <a:srgbClr val="7030A0"/>
                </a:solidFill>
              </a:rPr>
              <a:t>Текущее состояние проекта</a:t>
            </a:r>
            <a:endParaRPr lang="ru-RU" sz="4400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0011" y="1412776"/>
            <a:ext cx="8229600" cy="532656"/>
          </a:xfrm>
        </p:spPr>
        <p:txBody>
          <a:bodyPr/>
          <a:lstStyle/>
          <a:p>
            <a:r>
              <a:rPr lang="ru-RU" dirty="0" smtClean="0"/>
              <a:t>Игровой движок: </a:t>
            </a:r>
            <a:r>
              <a:rPr lang="en-US" dirty="0" err="1" smtClean="0"/>
              <a:t>Godot</a:t>
            </a:r>
            <a:r>
              <a:rPr lang="en-US" dirty="0" smtClean="0"/>
              <a:t> 3.2.3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2132856"/>
            <a:ext cx="671437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3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57" y="1748954"/>
            <a:ext cx="7330359" cy="429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39552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Интерфейс игры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Планы на будущее: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916832"/>
            <a:ext cx="7787208" cy="4209331"/>
          </a:xfrm>
        </p:spPr>
        <p:txBody>
          <a:bodyPr/>
          <a:lstStyle/>
          <a:p>
            <a:r>
              <a:rPr lang="ru-RU" dirty="0" smtClean="0"/>
              <a:t>Реализация базового функционала игры</a:t>
            </a:r>
          </a:p>
          <a:p>
            <a:r>
              <a:rPr lang="ru-RU" dirty="0" smtClean="0"/>
              <a:t>Создание базы данных с заданиями для уровней различной сложности</a:t>
            </a:r>
          </a:p>
          <a:p>
            <a:r>
              <a:rPr lang="ru-RU" dirty="0" smtClean="0"/>
              <a:t>Добавление звуковых эффектов</a:t>
            </a:r>
          </a:p>
          <a:p>
            <a:r>
              <a:rPr lang="ru-RU" dirty="0" smtClean="0"/>
              <a:t>Создание визуальных образов для всех элементов игры</a:t>
            </a:r>
          </a:p>
          <a:p>
            <a:r>
              <a:rPr lang="ru-RU" dirty="0" smtClean="0"/>
              <a:t>Добавление анимации игрока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37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144</TotalTime>
  <Words>246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Исполнительная</vt:lpstr>
      <vt:lpstr>NOTNOT</vt:lpstr>
      <vt:lpstr>Содержание</vt:lpstr>
      <vt:lpstr>Прототип меню</vt:lpstr>
      <vt:lpstr>Функциональные требования</vt:lpstr>
      <vt:lpstr>Состояния перехода</vt:lpstr>
      <vt:lpstr>Блок-схема</vt:lpstr>
      <vt:lpstr>Текущее состояние проекта</vt:lpstr>
      <vt:lpstr>Интерфейс игры</vt:lpstr>
      <vt:lpstr>Планы на будущее:</vt:lpstr>
      <vt:lpstr>Ссылки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NOTNOT</dc:title>
  <dc:creator>User</dc:creator>
  <cp:lastModifiedBy>User</cp:lastModifiedBy>
  <cp:revision>9</cp:revision>
  <dcterms:created xsi:type="dcterms:W3CDTF">2020-12-21T21:03:54Z</dcterms:created>
  <dcterms:modified xsi:type="dcterms:W3CDTF">2020-12-22T10:41:16Z</dcterms:modified>
</cp:coreProperties>
</file>