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
  </p:notesMasterIdLst>
  <p:sldIdLst>
    <p:sldId id="256" r:id="rId2"/>
    <p:sldId id="258" r:id="rId3"/>
  </p:sldIdLst>
  <p:sldSz cx="21388388"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4FE3E-0714-6F5C-E6A3-24FB284CF15E}" v="43" dt="2022-04-14T07:30:50.576"/>
    <p1510:client id="{3DB27F6F-88FA-6848-9CE9-5AA7A1F373DD}" v="10" dt="2022-04-14T07:08:08.062"/>
    <p1510:client id="{49667203-B9AA-455F-8A17-C0384523EB21}" v="8" dt="2022-04-14T07:12:50.333"/>
    <p1510:client id="{6E7216C8-0A03-41D3-8857-DDFB0F31AE2D}" v="165" dt="2022-04-14T07:12:50.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4cf3d232-245b-47d2-989f-943c6e57b7ce" providerId="ADAL" clId="{9FAD8B71-E30F-8148-B913-C25B0C213774}"/>
    <pc:docChg chg="undo custSel modSld">
      <pc:chgData name=" " userId="4cf3d232-245b-47d2-989f-943c6e57b7ce" providerId="ADAL" clId="{9FAD8B71-E30F-8148-B913-C25B0C213774}" dt="2022-04-02T09:11:34.026" v="2683" actId="1076"/>
      <pc:docMkLst>
        <pc:docMk/>
      </pc:docMkLst>
      <pc:sldChg chg="addSp delSp modSp mod">
        <pc:chgData name=" " userId="4cf3d232-245b-47d2-989f-943c6e57b7ce" providerId="ADAL" clId="{9FAD8B71-E30F-8148-B913-C25B0C213774}" dt="2022-04-02T09:11:34.026" v="2683" actId="1076"/>
        <pc:sldMkLst>
          <pc:docMk/>
          <pc:sldMk cId="2283545067" sldId="256"/>
        </pc:sldMkLst>
        <pc:spChg chg="mod">
          <ac:chgData name=" " userId="4cf3d232-245b-47d2-989f-943c6e57b7ce" providerId="ADAL" clId="{9FAD8B71-E30F-8148-B913-C25B0C213774}" dt="2022-04-02T09:11:30.252" v="2681" actId="20577"/>
          <ac:spMkLst>
            <pc:docMk/>
            <pc:sldMk cId="2283545067" sldId="256"/>
            <ac:spMk id="4" creationId="{FA8C7D4A-BD5D-E349-98CC-F75E68E70301}"/>
          </ac:spMkLst>
        </pc:spChg>
        <pc:spChg chg="mod">
          <ac:chgData name=" " userId="4cf3d232-245b-47d2-989f-943c6e57b7ce" providerId="ADAL" clId="{9FAD8B71-E30F-8148-B913-C25B0C213774}" dt="2022-04-02T07:00:41.562" v="2293" actId="553"/>
          <ac:spMkLst>
            <pc:docMk/>
            <pc:sldMk cId="2283545067" sldId="256"/>
            <ac:spMk id="6" creationId="{1230BF25-CD79-9D49-91A9-058CF13732F5}"/>
          </ac:spMkLst>
        </pc:spChg>
        <pc:spChg chg="mod">
          <ac:chgData name=" " userId="4cf3d232-245b-47d2-989f-943c6e57b7ce" providerId="ADAL" clId="{9FAD8B71-E30F-8148-B913-C25B0C213774}" dt="2022-04-02T09:11:34.026" v="2683" actId="1076"/>
          <ac:spMkLst>
            <pc:docMk/>
            <pc:sldMk cId="2283545067" sldId="256"/>
            <ac:spMk id="7" creationId="{05229D56-315E-7745-B271-F1C81996A821}"/>
          </ac:spMkLst>
        </pc:spChg>
        <pc:spChg chg="mod">
          <ac:chgData name=" " userId="4cf3d232-245b-47d2-989f-943c6e57b7ce" providerId="ADAL" clId="{9FAD8B71-E30F-8148-B913-C25B0C213774}" dt="2022-04-02T06:59:47.256" v="2290" actId="14100"/>
          <ac:spMkLst>
            <pc:docMk/>
            <pc:sldMk cId="2283545067" sldId="256"/>
            <ac:spMk id="14" creationId="{BFB0FD60-E0B0-D045-9068-6C6760676BDA}"/>
          </ac:spMkLst>
        </pc:spChg>
        <pc:spChg chg="mod">
          <ac:chgData name=" " userId="4cf3d232-245b-47d2-989f-943c6e57b7ce" providerId="ADAL" clId="{9FAD8B71-E30F-8148-B913-C25B0C213774}" dt="2022-04-02T06:59:42.564" v="2289" actId="553"/>
          <ac:spMkLst>
            <pc:docMk/>
            <pc:sldMk cId="2283545067" sldId="256"/>
            <ac:spMk id="15" creationId="{BDE97A0A-51E0-7341-829C-A9F82951DFEE}"/>
          </ac:spMkLst>
        </pc:spChg>
        <pc:spChg chg="mod">
          <ac:chgData name=" " userId="4cf3d232-245b-47d2-989f-943c6e57b7ce" providerId="ADAL" clId="{9FAD8B71-E30F-8148-B913-C25B0C213774}" dt="2022-04-02T07:28:00.319" v="2342" actId="14100"/>
          <ac:spMkLst>
            <pc:docMk/>
            <pc:sldMk cId="2283545067" sldId="256"/>
            <ac:spMk id="16" creationId="{2AEBC998-7849-1940-93F5-8E4A66BE754B}"/>
          </ac:spMkLst>
        </pc:spChg>
        <pc:spChg chg="mod">
          <ac:chgData name=" " userId="4cf3d232-245b-47d2-989f-943c6e57b7ce" providerId="ADAL" clId="{9FAD8B71-E30F-8148-B913-C25B0C213774}" dt="2022-04-02T07:27:38.503" v="2337" actId="14100"/>
          <ac:spMkLst>
            <pc:docMk/>
            <pc:sldMk cId="2283545067" sldId="256"/>
            <ac:spMk id="18" creationId="{C0353969-317E-6845-8F43-8A16CF23EB8C}"/>
          </ac:spMkLst>
        </pc:spChg>
        <pc:spChg chg="del">
          <ac:chgData name=" " userId="4cf3d232-245b-47d2-989f-943c6e57b7ce" providerId="ADAL" clId="{9FAD8B71-E30F-8148-B913-C25B0C213774}" dt="2022-04-02T06:57:45.583" v="2285" actId="478"/>
          <ac:spMkLst>
            <pc:docMk/>
            <pc:sldMk cId="2283545067" sldId="256"/>
            <ac:spMk id="19" creationId="{31C38AB5-3A14-7E4D-A8C5-728ED371AAC4}"/>
          </ac:spMkLst>
        </pc:spChg>
        <pc:spChg chg="add mod">
          <ac:chgData name=" " userId="4cf3d232-245b-47d2-989f-943c6e57b7ce" providerId="ADAL" clId="{9FAD8B71-E30F-8148-B913-C25B0C213774}" dt="2022-04-02T06:59:34.727" v="2288" actId="553"/>
          <ac:spMkLst>
            <pc:docMk/>
            <pc:sldMk cId="2283545067" sldId="256"/>
            <ac:spMk id="26" creationId="{4B0C2494-38B7-2A4F-8172-10F0CD9AD6A9}"/>
          </ac:spMkLst>
        </pc:spChg>
        <pc:picChg chg="mod">
          <ac:chgData name=" " userId="4cf3d232-245b-47d2-989f-943c6e57b7ce" providerId="ADAL" clId="{9FAD8B71-E30F-8148-B913-C25B0C213774}" dt="2022-04-02T07:27:47.327" v="2338" actId="1076"/>
          <ac:picMkLst>
            <pc:docMk/>
            <pc:sldMk cId="2283545067" sldId="256"/>
            <ac:picMk id="2" creationId="{5FA877B9-ADB7-2881-3E91-E05A0067D3B9}"/>
          </ac:picMkLst>
        </pc:picChg>
        <pc:picChg chg="mod">
          <ac:chgData name=" " userId="4cf3d232-245b-47d2-989f-943c6e57b7ce" providerId="ADAL" clId="{9FAD8B71-E30F-8148-B913-C25B0C213774}" dt="2022-04-02T07:27:52.729" v="2339" actId="1076"/>
          <ac:picMkLst>
            <pc:docMk/>
            <pc:sldMk cId="2283545067" sldId="256"/>
            <ac:picMk id="3" creationId="{0381D313-CB15-B24E-B5B6-67A5FC0BB36D}"/>
          </ac:picMkLst>
        </pc:picChg>
        <pc:picChg chg="mod">
          <ac:chgData name=" " userId="4cf3d232-245b-47d2-989f-943c6e57b7ce" providerId="ADAL" clId="{9FAD8B71-E30F-8148-B913-C25B0C213774}" dt="2022-04-02T06:29:13.924" v="1860" actId="1076"/>
          <ac:picMkLst>
            <pc:docMk/>
            <pc:sldMk cId="2283545067" sldId="256"/>
            <ac:picMk id="10" creationId="{95D6C572-2455-6F4F-AF4F-0C4B0A8ECA85}"/>
          </ac:picMkLst>
        </pc:picChg>
        <pc:picChg chg="mod">
          <ac:chgData name=" " userId="4cf3d232-245b-47d2-989f-943c6e57b7ce" providerId="ADAL" clId="{9FAD8B71-E30F-8148-B913-C25B0C213774}" dt="2022-04-02T07:28:06.506" v="2343" actId="1076"/>
          <ac:picMkLst>
            <pc:docMk/>
            <pc:sldMk cId="2283545067" sldId="256"/>
            <ac:picMk id="24" creationId="{C32357C6-F87E-866A-9BA3-8749EE9E08BA}"/>
          </ac:picMkLst>
        </pc:picChg>
        <pc:picChg chg="mod">
          <ac:chgData name=" " userId="4cf3d232-245b-47d2-989f-943c6e57b7ce" providerId="ADAL" clId="{9FAD8B71-E30F-8148-B913-C25B0C213774}" dt="2022-04-02T07:28:10.324" v="2344" actId="1076"/>
          <ac:picMkLst>
            <pc:docMk/>
            <pc:sldMk cId="2283545067" sldId="256"/>
            <ac:picMk id="25" creationId="{D46A7A86-7111-6DE4-AE52-3E93E840B70B}"/>
          </ac:picMkLst>
        </pc:picChg>
      </pc:sldChg>
      <pc:sldChg chg="addSp delSp modSp mod">
        <pc:chgData name=" " userId="4cf3d232-245b-47d2-989f-943c6e57b7ce" providerId="ADAL" clId="{9FAD8B71-E30F-8148-B913-C25B0C213774}" dt="2022-04-02T07:49:08.436" v="2674" actId="20577"/>
        <pc:sldMkLst>
          <pc:docMk/>
          <pc:sldMk cId="43450198" sldId="258"/>
        </pc:sldMkLst>
        <pc:spChg chg="mod">
          <ac:chgData name=" " userId="4cf3d232-245b-47d2-989f-943c6e57b7ce" providerId="ADAL" clId="{9FAD8B71-E30F-8148-B913-C25B0C213774}" dt="2022-04-02T07:23:57.499" v="2295" actId="1076"/>
          <ac:spMkLst>
            <pc:docMk/>
            <pc:sldMk cId="43450198" sldId="258"/>
            <ac:spMk id="2" creationId="{B2A4190A-A14E-4813-8BD8-3DEC766E8CCF}"/>
          </ac:spMkLst>
        </pc:spChg>
        <pc:spChg chg="mod">
          <ac:chgData name=" " userId="4cf3d232-245b-47d2-989f-943c6e57b7ce" providerId="ADAL" clId="{9FAD8B71-E30F-8148-B913-C25B0C213774}" dt="2022-04-02T05:27:35.076" v="455" actId="1076"/>
          <ac:spMkLst>
            <pc:docMk/>
            <pc:sldMk cId="43450198" sldId="258"/>
            <ac:spMk id="14" creationId="{BFB0FD60-E0B0-D045-9068-6C6760676BDA}"/>
          </ac:spMkLst>
        </pc:spChg>
        <pc:spChg chg="mod">
          <ac:chgData name=" " userId="4cf3d232-245b-47d2-989f-943c6e57b7ce" providerId="ADAL" clId="{9FAD8B71-E30F-8148-B913-C25B0C213774}" dt="2022-04-02T07:33:17.207" v="2380" actId="14100"/>
          <ac:spMkLst>
            <pc:docMk/>
            <pc:sldMk cId="43450198" sldId="258"/>
            <ac:spMk id="15" creationId="{BDE97A0A-51E0-7341-829C-A9F82951DFEE}"/>
          </ac:spMkLst>
        </pc:spChg>
        <pc:spChg chg="del">
          <ac:chgData name=" " userId="4cf3d232-245b-47d2-989f-943c6e57b7ce" providerId="ADAL" clId="{9FAD8B71-E30F-8148-B913-C25B0C213774}" dt="2022-04-02T05:40:50.736" v="1221" actId="478"/>
          <ac:spMkLst>
            <pc:docMk/>
            <pc:sldMk cId="43450198" sldId="258"/>
            <ac:spMk id="16" creationId="{2AEBC998-7849-1940-93F5-8E4A66BE754B}"/>
          </ac:spMkLst>
        </pc:spChg>
        <pc:spChg chg="mod">
          <ac:chgData name=" " userId="4cf3d232-245b-47d2-989f-943c6e57b7ce" providerId="ADAL" clId="{9FAD8B71-E30F-8148-B913-C25B0C213774}" dt="2022-04-02T07:23:57.499" v="2295" actId="1076"/>
          <ac:spMkLst>
            <pc:docMk/>
            <pc:sldMk cId="43450198" sldId="258"/>
            <ac:spMk id="18" creationId="{262CCED4-F2B0-49EE-86FD-FBC2DF726DC7}"/>
          </ac:spMkLst>
        </pc:spChg>
        <pc:spChg chg="mod">
          <ac:chgData name=" " userId="4cf3d232-245b-47d2-989f-943c6e57b7ce" providerId="ADAL" clId="{9FAD8B71-E30F-8148-B913-C25B0C213774}" dt="2022-04-02T07:24:05.025" v="2296" actId="1076"/>
          <ac:spMkLst>
            <pc:docMk/>
            <pc:sldMk cId="43450198" sldId="258"/>
            <ac:spMk id="19" creationId="{31C38AB5-3A14-7E4D-A8C5-728ED371AAC4}"/>
          </ac:spMkLst>
        </pc:spChg>
        <pc:spChg chg="mod">
          <ac:chgData name=" " userId="4cf3d232-245b-47d2-989f-943c6e57b7ce" providerId="ADAL" clId="{9FAD8B71-E30F-8148-B913-C25B0C213774}" dt="2022-04-02T07:33:20.957" v="2381" actId="1076"/>
          <ac:spMkLst>
            <pc:docMk/>
            <pc:sldMk cId="43450198" sldId="258"/>
            <ac:spMk id="21" creationId="{478F9ABF-8D74-4C66-B6F5-BF2D4A0502C1}"/>
          </ac:spMkLst>
        </pc:spChg>
        <pc:spChg chg="add mod">
          <ac:chgData name=" " userId="4cf3d232-245b-47d2-989f-943c6e57b7ce" providerId="ADAL" clId="{9FAD8B71-E30F-8148-B913-C25B0C213774}" dt="2022-04-02T07:33:43.767" v="2384" actId="1076"/>
          <ac:spMkLst>
            <pc:docMk/>
            <pc:sldMk cId="43450198" sldId="258"/>
            <ac:spMk id="22" creationId="{B3BCDCF9-5E7B-B645-9A31-31C189A65A3D}"/>
          </ac:spMkLst>
        </pc:spChg>
        <pc:spChg chg="add mod">
          <ac:chgData name=" " userId="4cf3d232-245b-47d2-989f-943c6e57b7ce" providerId="ADAL" clId="{9FAD8B71-E30F-8148-B913-C25B0C213774}" dt="2022-04-02T07:43:30.138" v="2668" actId="5793"/>
          <ac:spMkLst>
            <pc:docMk/>
            <pc:sldMk cId="43450198" sldId="258"/>
            <ac:spMk id="23" creationId="{CFDE4B96-B030-5246-A251-CB949B41A770}"/>
          </ac:spMkLst>
        </pc:spChg>
        <pc:spChg chg="add mod">
          <ac:chgData name=" " userId="4cf3d232-245b-47d2-989f-943c6e57b7ce" providerId="ADAL" clId="{9FAD8B71-E30F-8148-B913-C25B0C213774}" dt="2022-04-02T07:49:08.436" v="2674" actId="20577"/>
          <ac:spMkLst>
            <pc:docMk/>
            <pc:sldMk cId="43450198" sldId="258"/>
            <ac:spMk id="25" creationId="{033584C6-F314-7A4F-8287-59E7F0FCD73D}"/>
          </ac:spMkLst>
        </pc:spChg>
        <pc:spChg chg="add mod">
          <ac:chgData name=" " userId="4cf3d232-245b-47d2-989f-943c6e57b7ce" providerId="ADAL" clId="{9FAD8B71-E30F-8148-B913-C25B0C213774}" dt="2022-04-02T05:41:33.630" v="1230" actId="1076"/>
          <ac:spMkLst>
            <pc:docMk/>
            <pc:sldMk cId="43450198" sldId="258"/>
            <ac:spMk id="27" creationId="{7A85BDEF-8898-C04A-8138-DE4F7F8374E8}"/>
          </ac:spMkLst>
        </pc:spChg>
        <pc:spChg chg="mod">
          <ac:chgData name=" " userId="4cf3d232-245b-47d2-989f-943c6e57b7ce" providerId="ADAL" clId="{9FAD8B71-E30F-8148-B913-C25B0C213774}" dt="2022-04-02T07:23:57.499" v="2295" actId="1076"/>
          <ac:spMkLst>
            <pc:docMk/>
            <pc:sldMk cId="43450198" sldId="258"/>
            <ac:spMk id="30" creationId="{7411379A-6C0F-7141-A68C-C8ECFC53B758}"/>
          </ac:spMkLst>
        </pc:spChg>
        <pc:spChg chg="mod">
          <ac:chgData name=" " userId="4cf3d232-245b-47d2-989f-943c6e57b7ce" providerId="ADAL" clId="{9FAD8B71-E30F-8148-B913-C25B0C213774}" dt="2022-04-02T07:33:37.202" v="2383" actId="1076"/>
          <ac:spMkLst>
            <pc:docMk/>
            <pc:sldMk cId="43450198" sldId="258"/>
            <ac:spMk id="31" creationId="{EA7C06E3-F92F-5347-A357-A54C0E6CF7AD}"/>
          </ac:spMkLst>
        </pc:spChg>
        <pc:picChg chg="mod">
          <ac:chgData name=" " userId="4cf3d232-245b-47d2-989f-943c6e57b7ce" providerId="ADAL" clId="{9FAD8B71-E30F-8148-B913-C25B0C213774}" dt="2022-04-02T06:56:34.729" v="2278" actId="1076"/>
          <ac:picMkLst>
            <pc:docMk/>
            <pc:sldMk cId="43450198" sldId="258"/>
            <ac:picMk id="3" creationId="{BA346F26-CEF3-49D7-8550-0B1DA0422B36}"/>
          </ac:picMkLst>
        </pc:picChg>
        <pc:picChg chg="mod">
          <ac:chgData name=" " userId="4cf3d232-245b-47d2-989f-943c6e57b7ce" providerId="ADAL" clId="{9FAD8B71-E30F-8148-B913-C25B0C213774}" dt="2022-04-02T07:33:37.202" v="2383" actId="1076"/>
          <ac:picMkLst>
            <pc:docMk/>
            <pc:sldMk cId="43450198" sldId="258"/>
            <ac:picMk id="10" creationId="{119CB074-B444-4103-BF04-607E6538C76C}"/>
          </ac:picMkLst>
        </pc:picChg>
        <pc:picChg chg="mod">
          <ac:chgData name=" " userId="4cf3d232-245b-47d2-989f-943c6e57b7ce" providerId="ADAL" clId="{9FAD8B71-E30F-8148-B913-C25B0C213774}" dt="2022-04-02T07:24:11.397" v="2297" actId="1076"/>
          <ac:picMkLst>
            <pc:docMk/>
            <pc:sldMk cId="43450198" sldId="258"/>
            <ac:picMk id="20" creationId="{0A694D89-6D33-4A09-9F52-1509BC96BA51}"/>
          </ac:picMkLst>
        </pc:picChg>
        <pc:picChg chg="mod">
          <ac:chgData name=" " userId="4cf3d232-245b-47d2-989f-943c6e57b7ce" providerId="ADAL" clId="{9FAD8B71-E30F-8148-B913-C25B0C213774}" dt="2022-04-02T06:56:37.096" v="2279" actId="1076"/>
          <ac:picMkLst>
            <pc:docMk/>
            <pc:sldMk cId="43450198" sldId="258"/>
            <ac:picMk id="24" creationId="{AE093CD3-7BCE-A94D-B096-2B9BD21DF9C1}"/>
          </ac:picMkLst>
        </pc:picChg>
        <pc:picChg chg="mod">
          <ac:chgData name=" " userId="4cf3d232-245b-47d2-989f-943c6e57b7ce" providerId="ADAL" clId="{9FAD8B71-E30F-8148-B913-C25B0C213774}" dt="2022-04-02T07:33:25.026" v="2382" actId="1076"/>
          <ac:picMkLst>
            <pc:docMk/>
            <pc:sldMk cId="43450198" sldId="258"/>
            <ac:picMk id="26" creationId="{FF9C0404-A4BE-D44A-BB92-CE831E23444D}"/>
          </ac:picMkLst>
        </pc:picChg>
        <pc:picChg chg="mod">
          <ac:chgData name=" " userId="4cf3d232-245b-47d2-989f-943c6e57b7ce" providerId="ADAL" clId="{9FAD8B71-E30F-8148-B913-C25B0C213774}" dt="2022-04-02T07:33:37.202" v="2383" actId="1076"/>
          <ac:picMkLst>
            <pc:docMk/>
            <pc:sldMk cId="43450198" sldId="258"/>
            <ac:picMk id="1026" creationId="{DA9A1E99-D2FC-4265-92EC-B705AAFE2860}"/>
          </ac:picMkLst>
        </pc:picChg>
        <pc:picChg chg="mod">
          <ac:chgData name=" " userId="4cf3d232-245b-47d2-989f-943c6e57b7ce" providerId="ADAL" clId="{9FAD8B71-E30F-8148-B913-C25B0C213774}" dt="2022-04-02T07:24:11.397" v="2297" actId="1076"/>
          <ac:picMkLst>
            <pc:docMk/>
            <pc:sldMk cId="43450198" sldId="258"/>
            <ac:picMk id="1028" creationId="{F87F5771-E694-49EE-BDF6-4682C4573524}"/>
          </ac:picMkLst>
        </pc:picChg>
      </pc:sldChg>
    </pc:docChg>
  </pc:docChgLst>
  <pc:docChgLst>
    <pc:chgData name="#CHUA ZHEN LONG#" userId="S::zchua031@e.ntu.edu.sg::bfc003e5-73ba-4445-9ae9-b41d10e3e2fa" providerId="AD" clId="Web-{1D34FE3E-0714-6F5C-E6A3-24FB284CF15E}"/>
    <pc:docChg chg="modSld">
      <pc:chgData name="#CHUA ZHEN LONG#" userId="S::zchua031@e.ntu.edu.sg::bfc003e5-73ba-4445-9ae9-b41d10e3e2fa" providerId="AD" clId="Web-{1D34FE3E-0714-6F5C-E6A3-24FB284CF15E}" dt="2022-04-14T07:30:49.404" v="36" actId="20577"/>
      <pc:docMkLst>
        <pc:docMk/>
      </pc:docMkLst>
      <pc:sldChg chg="addSp delSp modSp">
        <pc:chgData name="#CHUA ZHEN LONG#" userId="S::zchua031@e.ntu.edu.sg::bfc003e5-73ba-4445-9ae9-b41d10e3e2fa" providerId="AD" clId="Web-{1D34FE3E-0714-6F5C-E6A3-24FB284CF15E}" dt="2022-04-14T07:30:49.404" v="36" actId="20577"/>
        <pc:sldMkLst>
          <pc:docMk/>
          <pc:sldMk cId="2283545067" sldId="256"/>
        </pc:sldMkLst>
        <pc:spChg chg="mod">
          <ac:chgData name="#CHUA ZHEN LONG#" userId="S::zchua031@e.ntu.edu.sg::bfc003e5-73ba-4445-9ae9-b41d10e3e2fa" providerId="AD" clId="Web-{1D34FE3E-0714-6F5C-E6A3-24FB284CF15E}" dt="2022-04-14T07:30:49.404" v="36" actId="20577"/>
          <ac:spMkLst>
            <pc:docMk/>
            <pc:sldMk cId="2283545067" sldId="256"/>
            <ac:spMk id="3" creationId="{A8D4C88D-3128-4598-995C-60F5BE9685F8}"/>
          </ac:spMkLst>
        </pc:spChg>
        <pc:spChg chg="mod">
          <ac:chgData name="#CHUA ZHEN LONG#" userId="S::zchua031@e.ntu.edu.sg::bfc003e5-73ba-4445-9ae9-b41d10e3e2fa" providerId="AD" clId="Web-{1D34FE3E-0714-6F5C-E6A3-24FB284CF15E}" dt="2022-04-14T07:07:08.727" v="6" actId="20577"/>
          <ac:spMkLst>
            <pc:docMk/>
            <pc:sldMk cId="2283545067" sldId="256"/>
            <ac:spMk id="14" creationId="{BFB0FD60-E0B0-D045-9068-6C6760676BDA}"/>
          </ac:spMkLst>
        </pc:spChg>
        <pc:spChg chg="mod">
          <ac:chgData name="#CHUA ZHEN LONG#" userId="S::zchua031@e.ntu.edu.sg::bfc003e5-73ba-4445-9ae9-b41d10e3e2fa" providerId="AD" clId="Web-{1D34FE3E-0714-6F5C-E6A3-24FB284CF15E}" dt="2022-04-14T07:06:43.508" v="3" actId="20577"/>
          <ac:spMkLst>
            <pc:docMk/>
            <pc:sldMk cId="2283545067" sldId="256"/>
            <ac:spMk id="15" creationId="{BDE97A0A-51E0-7341-829C-A9F82951DFEE}"/>
          </ac:spMkLst>
        </pc:spChg>
        <pc:picChg chg="del">
          <ac:chgData name="#CHUA ZHEN LONG#" userId="S::zchua031@e.ntu.edu.sg::bfc003e5-73ba-4445-9ae9-b41d10e3e2fa" providerId="AD" clId="Web-{1D34FE3E-0714-6F5C-E6A3-24FB284CF15E}" dt="2022-04-14T07:29:15.621" v="23"/>
          <ac:picMkLst>
            <pc:docMk/>
            <pc:sldMk cId="2283545067" sldId="256"/>
            <ac:picMk id="2" creationId="{5FA877B9-ADB7-2881-3E91-E05A0067D3B9}"/>
          </ac:picMkLst>
        </pc:picChg>
        <pc:picChg chg="add del mod">
          <ac:chgData name="#CHUA ZHEN LONG#" userId="S::zchua031@e.ntu.edu.sg::bfc003e5-73ba-4445-9ae9-b41d10e3e2fa" providerId="AD" clId="Web-{1D34FE3E-0714-6F5C-E6A3-24FB284CF15E}" dt="2022-04-14T07:30:01.919" v="29"/>
          <ac:picMkLst>
            <pc:docMk/>
            <pc:sldMk cId="2283545067" sldId="256"/>
            <ac:picMk id="11" creationId="{8CECB02A-BB3C-5A1C-EA73-CAF8F6062A45}"/>
          </ac:picMkLst>
        </pc:picChg>
        <pc:picChg chg="add mod">
          <ac:chgData name="#CHUA ZHEN LONG#" userId="S::zchua031@e.ntu.edu.sg::bfc003e5-73ba-4445-9ae9-b41d10e3e2fa" providerId="AD" clId="Web-{1D34FE3E-0714-6F5C-E6A3-24FB284CF15E}" dt="2022-04-14T07:30:22.982" v="35" actId="14100"/>
          <ac:picMkLst>
            <pc:docMk/>
            <pc:sldMk cId="2283545067" sldId="256"/>
            <ac:picMk id="13" creationId="{C0F25AD8-FF75-E5A4-0387-1CA4C6A6D43D}"/>
          </ac:picMkLst>
        </pc:picChg>
      </pc:sldChg>
      <pc:sldChg chg="modSp">
        <pc:chgData name="#CHUA ZHEN LONG#" userId="S::zchua031@e.ntu.edu.sg::bfc003e5-73ba-4445-9ae9-b41d10e3e2fa" providerId="AD" clId="Web-{1D34FE3E-0714-6F5C-E6A3-24FB284CF15E}" dt="2022-04-14T07:12:37.844" v="22" actId="20577"/>
        <pc:sldMkLst>
          <pc:docMk/>
          <pc:sldMk cId="43450198" sldId="258"/>
        </pc:sldMkLst>
        <pc:spChg chg="mod">
          <ac:chgData name="#CHUA ZHEN LONG#" userId="S::zchua031@e.ntu.edu.sg::bfc003e5-73ba-4445-9ae9-b41d10e3e2fa" providerId="AD" clId="Web-{1D34FE3E-0714-6F5C-E6A3-24FB284CF15E}" dt="2022-04-14T07:07:39.572" v="9" actId="20577"/>
          <ac:spMkLst>
            <pc:docMk/>
            <pc:sldMk cId="43450198" sldId="258"/>
            <ac:spMk id="15" creationId="{BDE97A0A-51E0-7341-829C-A9F82951DFEE}"/>
          </ac:spMkLst>
        </pc:spChg>
        <pc:spChg chg="mod">
          <ac:chgData name="#CHUA ZHEN LONG#" userId="S::zchua031@e.ntu.edu.sg::bfc003e5-73ba-4445-9ae9-b41d10e3e2fa" providerId="AD" clId="Web-{1D34FE3E-0714-6F5C-E6A3-24FB284CF15E}" dt="2022-04-14T07:09:45.356" v="11" actId="20577"/>
          <ac:spMkLst>
            <pc:docMk/>
            <pc:sldMk cId="43450198" sldId="258"/>
            <ac:spMk id="21" creationId="{478F9ABF-8D74-4C66-B6F5-BF2D4A0502C1}"/>
          </ac:spMkLst>
        </pc:spChg>
        <pc:spChg chg="mod">
          <ac:chgData name="#CHUA ZHEN LONG#" userId="S::zchua031@e.ntu.edu.sg::bfc003e5-73ba-4445-9ae9-b41d10e3e2fa" providerId="AD" clId="Web-{1D34FE3E-0714-6F5C-E6A3-24FB284CF15E}" dt="2022-04-14T07:12:37.844" v="22" actId="20577"/>
          <ac:spMkLst>
            <pc:docMk/>
            <pc:sldMk cId="43450198" sldId="258"/>
            <ac:spMk id="31" creationId="{EA7C06E3-F92F-5347-A357-A54C0E6CF7AD}"/>
          </ac:spMkLst>
        </pc:spChg>
      </pc:sldChg>
    </pc:docChg>
  </pc:docChgLst>
  <pc:docChgLst>
    <pc:chgData name="#SUN YANTING#" userId="1d419646-50e8-4a4d-b5fe-151839f99d41" providerId="ADAL" clId="{3DB27F6F-88FA-6848-9CE9-5AA7A1F373DD}"/>
    <pc:docChg chg="undo custSel addSld delSld modSld">
      <pc:chgData name="#SUN YANTING#" userId="1d419646-50e8-4a4d-b5fe-151839f99d41" providerId="ADAL" clId="{3DB27F6F-88FA-6848-9CE9-5AA7A1F373DD}" dt="2022-04-14T07:08:08.062" v="7579" actId="115"/>
      <pc:docMkLst>
        <pc:docMk/>
      </pc:docMkLst>
      <pc:sldChg chg="addSp delSp modSp mod">
        <pc:chgData name="#SUN YANTING#" userId="1d419646-50e8-4a4d-b5fe-151839f99d41" providerId="ADAL" clId="{3DB27F6F-88FA-6848-9CE9-5AA7A1F373DD}" dt="2022-04-14T07:07:38.054" v="7577" actId="115"/>
        <pc:sldMkLst>
          <pc:docMk/>
          <pc:sldMk cId="2283545067" sldId="256"/>
        </pc:sldMkLst>
        <pc:spChg chg="mod">
          <ac:chgData name="#SUN YANTING#" userId="1d419646-50e8-4a4d-b5fe-151839f99d41" providerId="ADAL" clId="{3DB27F6F-88FA-6848-9CE9-5AA7A1F373DD}" dt="2022-04-02T07:29:45.775" v="6516" actId="14100"/>
          <ac:spMkLst>
            <pc:docMk/>
            <pc:sldMk cId="2283545067" sldId="256"/>
            <ac:spMk id="14" creationId="{BFB0FD60-E0B0-D045-9068-6C6760676BDA}"/>
          </ac:spMkLst>
        </pc:spChg>
        <pc:spChg chg="mod">
          <ac:chgData name="#SUN YANTING#" userId="1d419646-50e8-4a4d-b5fe-151839f99d41" providerId="ADAL" clId="{3DB27F6F-88FA-6848-9CE9-5AA7A1F373DD}" dt="2022-04-02T07:29:54.133" v="6519" actId="1076"/>
          <ac:spMkLst>
            <pc:docMk/>
            <pc:sldMk cId="2283545067" sldId="256"/>
            <ac:spMk id="15" creationId="{BDE97A0A-51E0-7341-829C-A9F82951DFEE}"/>
          </ac:spMkLst>
        </pc:spChg>
        <pc:spChg chg="mod">
          <ac:chgData name="#SUN YANTING#" userId="1d419646-50e8-4a4d-b5fe-151839f99d41" providerId="ADAL" clId="{3DB27F6F-88FA-6848-9CE9-5AA7A1F373DD}" dt="2022-04-14T07:07:38.054" v="7577" actId="115"/>
          <ac:spMkLst>
            <pc:docMk/>
            <pc:sldMk cId="2283545067" sldId="256"/>
            <ac:spMk id="16" creationId="{2AEBC998-7849-1940-93F5-8E4A66BE754B}"/>
          </ac:spMkLst>
        </pc:spChg>
        <pc:spChg chg="mod">
          <ac:chgData name="#SUN YANTING#" userId="1d419646-50e8-4a4d-b5fe-151839f99d41" providerId="ADAL" clId="{3DB27F6F-88FA-6848-9CE9-5AA7A1F373DD}" dt="2022-04-02T08:49:03.632" v="7553" actId="1076"/>
          <ac:spMkLst>
            <pc:docMk/>
            <pc:sldMk cId="2283545067" sldId="256"/>
            <ac:spMk id="18" creationId="{C0353969-317E-6845-8F43-8A16CF23EB8C}"/>
          </ac:spMkLst>
        </pc:spChg>
        <pc:spChg chg="mod">
          <ac:chgData name="#SUN YANTING#" userId="1d419646-50e8-4a4d-b5fe-151839f99d41" providerId="ADAL" clId="{3DB27F6F-88FA-6848-9CE9-5AA7A1F373DD}" dt="2022-04-02T06:20:41.127" v="3845" actId="1036"/>
          <ac:spMkLst>
            <pc:docMk/>
            <pc:sldMk cId="2283545067" sldId="256"/>
            <ac:spMk id="19" creationId="{31C38AB5-3A14-7E4D-A8C5-728ED371AAC4}"/>
          </ac:spMkLst>
        </pc:spChg>
        <pc:spChg chg="add del mod">
          <ac:chgData name="#SUN YANTING#" userId="1d419646-50e8-4a4d-b5fe-151839f99d41" providerId="ADAL" clId="{3DB27F6F-88FA-6848-9CE9-5AA7A1F373DD}" dt="2022-04-02T06:20:23.581" v="3811" actId="21"/>
          <ac:spMkLst>
            <pc:docMk/>
            <pc:sldMk cId="2283545067" sldId="256"/>
            <ac:spMk id="24" creationId="{17E38C11-6F32-9843-974E-EB8B653A20BA}"/>
          </ac:spMkLst>
        </pc:spChg>
        <pc:spChg chg="mod">
          <ac:chgData name="#SUN YANTING#" userId="1d419646-50e8-4a4d-b5fe-151839f99d41" providerId="ADAL" clId="{3DB27F6F-88FA-6848-9CE9-5AA7A1F373DD}" dt="2022-04-02T07:33:44.518" v="6557" actId="1076"/>
          <ac:spMkLst>
            <pc:docMk/>
            <pc:sldMk cId="2283545067" sldId="256"/>
            <ac:spMk id="26" creationId="{4B0C2494-38B7-2A4F-8172-10F0CD9AD6A9}"/>
          </ac:spMkLst>
        </pc:spChg>
        <pc:grpChg chg="mod">
          <ac:chgData name="#SUN YANTING#" userId="1d419646-50e8-4a4d-b5fe-151839f99d41" providerId="ADAL" clId="{3DB27F6F-88FA-6848-9CE9-5AA7A1F373DD}" dt="2022-04-02T07:33:40.833" v="6556" actId="1076"/>
          <ac:grpSpMkLst>
            <pc:docMk/>
            <pc:sldMk cId="2283545067" sldId="256"/>
            <ac:grpSpMk id="23" creationId="{9ED6E7FD-82CB-4190-9DA8-EE8317F523CF}"/>
          </ac:grpSpMkLst>
        </pc:grpChg>
        <pc:picChg chg="mod">
          <ac:chgData name="#SUN YANTING#" userId="1d419646-50e8-4a4d-b5fe-151839f99d41" providerId="ADAL" clId="{3DB27F6F-88FA-6848-9CE9-5AA7A1F373DD}" dt="2022-04-02T08:48:58.535" v="7552" actId="1076"/>
          <ac:picMkLst>
            <pc:docMk/>
            <pc:sldMk cId="2283545067" sldId="256"/>
            <ac:picMk id="2" creationId="{5FA877B9-ADB7-2881-3E91-E05A0067D3B9}"/>
          </ac:picMkLst>
        </pc:picChg>
        <pc:picChg chg="del mod">
          <ac:chgData name="#SUN YANTING#" userId="1d419646-50e8-4a4d-b5fe-151839f99d41" providerId="ADAL" clId="{3DB27F6F-88FA-6848-9CE9-5AA7A1F373DD}" dt="2022-04-02T07:35:52.534" v="6575" actId="478"/>
          <ac:picMkLst>
            <pc:docMk/>
            <pc:sldMk cId="2283545067" sldId="256"/>
            <ac:picMk id="3" creationId="{0381D313-CB15-B24E-B5B6-67A5FC0BB36D}"/>
          </ac:picMkLst>
        </pc:picChg>
        <pc:picChg chg="mod">
          <ac:chgData name="#SUN YANTING#" userId="1d419646-50e8-4a4d-b5fe-151839f99d41" providerId="ADAL" clId="{3DB27F6F-88FA-6848-9CE9-5AA7A1F373DD}" dt="2022-04-02T08:48:54.764" v="7551" actId="1076"/>
          <ac:picMkLst>
            <pc:docMk/>
            <pc:sldMk cId="2283545067" sldId="256"/>
            <ac:picMk id="3" creationId="{48B78DB7-2D20-49CF-21B6-7F5ADFE270F6}"/>
          </ac:picMkLst>
        </pc:picChg>
        <pc:picChg chg="mod">
          <ac:chgData name="#SUN YANTING#" userId="1d419646-50e8-4a4d-b5fe-151839f99d41" providerId="ADAL" clId="{3DB27F6F-88FA-6848-9CE9-5AA7A1F373DD}" dt="2022-04-02T07:29:39.251" v="6513" actId="1076"/>
          <ac:picMkLst>
            <pc:docMk/>
            <pc:sldMk cId="2283545067" sldId="256"/>
            <ac:picMk id="10" creationId="{95D6C572-2455-6F4F-AF4F-0C4B0A8ECA85}"/>
          </ac:picMkLst>
        </pc:picChg>
        <pc:picChg chg="mod">
          <ac:chgData name="#SUN YANTING#" userId="1d419646-50e8-4a4d-b5fe-151839f99d41" providerId="ADAL" clId="{3DB27F6F-88FA-6848-9CE9-5AA7A1F373DD}" dt="2022-04-02T07:33:40.833" v="6556" actId="1076"/>
          <ac:picMkLst>
            <pc:docMk/>
            <pc:sldMk cId="2283545067" sldId="256"/>
            <ac:picMk id="12" creationId="{AA2CD409-4CEB-4241-B579-66A5D02E04A2}"/>
          </ac:picMkLst>
        </pc:picChg>
        <pc:picChg chg="mod">
          <ac:chgData name="#SUN YANTING#" userId="1d419646-50e8-4a4d-b5fe-151839f99d41" providerId="ADAL" clId="{3DB27F6F-88FA-6848-9CE9-5AA7A1F373DD}" dt="2022-04-02T07:33:40.833" v="6556" actId="1076"/>
          <ac:picMkLst>
            <pc:docMk/>
            <pc:sldMk cId="2283545067" sldId="256"/>
            <ac:picMk id="17" creationId="{F8D653E4-22F0-406C-9AB2-E5180E0C5308}"/>
          </ac:picMkLst>
        </pc:picChg>
        <pc:picChg chg="add del mod modCrop">
          <ac:chgData name="#SUN YANTING#" userId="1d419646-50e8-4a4d-b5fe-151839f99d41" providerId="ADAL" clId="{3DB27F6F-88FA-6848-9CE9-5AA7A1F373DD}" dt="2022-04-12T13:17:45.576" v="7556" actId="478"/>
          <ac:picMkLst>
            <pc:docMk/>
            <pc:sldMk cId="2283545067" sldId="256"/>
            <ac:picMk id="19" creationId="{21D0BFB1-3282-CA40-8923-851936312A11}"/>
          </ac:picMkLst>
        </pc:picChg>
        <pc:picChg chg="add del mod">
          <ac:chgData name="#SUN YANTING#" userId="1d419646-50e8-4a4d-b5fe-151839f99d41" providerId="ADAL" clId="{3DB27F6F-88FA-6848-9CE9-5AA7A1F373DD}" dt="2022-04-12T13:18:21.530" v="7568" actId="478"/>
          <ac:picMkLst>
            <pc:docMk/>
            <pc:sldMk cId="2283545067" sldId="256"/>
            <ac:picMk id="20" creationId="{B121EBC1-B276-F047-914D-695546A43D9D}"/>
          </ac:picMkLst>
        </pc:picChg>
        <pc:picChg chg="mod">
          <ac:chgData name="#SUN YANTING#" userId="1d419646-50e8-4a4d-b5fe-151839f99d41" providerId="ADAL" clId="{3DB27F6F-88FA-6848-9CE9-5AA7A1F373DD}" dt="2022-04-02T07:27:01.332" v="6512" actId="14100"/>
          <ac:picMkLst>
            <pc:docMk/>
            <pc:sldMk cId="2283545067" sldId="256"/>
            <ac:picMk id="24" creationId="{C32357C6-F87E-866A-9BA3-8749EE9E08BA}"/>
          </ac:picMkLst>
        </pc:picChg>
        <pc:picChg chg="add del mod">
          <ac:chgData name="#SUN YANTING#" userId="1d419646-50e8-4a4d-b5fe-151839f99d41" providerId="ADAL" clId="{3DB27F6F-88FA-6848-9CE9-5AA7A1F373DD}" dt="2022-04-02T06:20:23.581" v="3811" actId="21"/>
          <ac:picMkLst>
            <pc:docMk/>
            <pc:sldMk cId="2283545067" sldId="256"/>
            <ac:picMk id="25" creationId="{71147721-6A24-DB4F-98AB-8BF374F4970A}"/>
          </ac:picMkLst>
        </pc:picChg>
        <pc:picChg chg="mod">
          <ac:chgData name="#SUN YANTING#" userId="1d419646-50e8-4a4d-b5fe-151839f99d41" providerId="ADAL" clId="{3DB27F6F-88FA-6848-9CE9-5AA7A1F373DD}" dt="2022-04-02T07:37:37.717" v="6598" actId="1076"/>
          <ac:picMkLst>
            <pc:docMk/>
            <pc:sldMk cId="2283545067" sldId="256"/>
            <ac:picMk id="25" creationId="{D46A7A86-7111-6DE4-AE52-3E93E840B70B}"/>
          </ac:picMkLst>
        </pc:picChg>
        <pc:picChg chg="mod">
          <ac:chgData name="#SUN YANTING#" userId="1d419646-50e8-4a4d-b5fe-151839f99d41" providerId="ADAL" clId="{3DB27F6F-88FA-6848-9CE9-5AA7A1F373DD}" dt="2022-04-02T08:49:11.552" v="7555" actId="1076"/>
          <ac:picMkLst>
            <pc:docMk/>
            <pc:sldMk cId="2283545067" sldId="256"/>
            <ac:picMk id="28" creationId="{6ECF85D6-292D-6470-818D-F648653B4508}"/>
          </ac:picMkLst>
        </pc:picChg>
        <pc:picChg chg="mod">
          <ac:chgData name="#SUN YANTING#" userId="1d419646-50e8-4a4d-b5fe-151839f99d41" providerId="ADAL" clId="{3DB27F6F-88FA-6848-9CE9-5AA7A1F373DD}" dt="2022-04-12T13:18:22.304" v="7569" actId="1076"/>
          <ac:picMkLst>
            <pc:docMk/>
            <pc:sldMk cId="2283545067" sldId="256"/>
            <ac:picMk id="1026" creationId="{94813CAB-0BD4-4886-AF09-386244F60501}"/>
          </ac:picMkLst>
        </pc:picChg>
      </pc:sldChg>
      <pc:sldChg chg="del">
        <pc:chgData name="#SUN YANTING#" userId="1d419646-50e8-4a4d-b5fe-151839f99d41" providerId="ADAL" clId="{3DB27F6F-88FA-6848-9CE9-5AA7A1F373DD}" dt="2022-04-02T05:04:57.395" v="63" actId="2696"/>
        <pc:sldMkLst>
          <pc:docMk/>
          <pc:sldMk cId="3631894423" sldId="257"/>
        </pc:sldMkLst>
      </pc:sldChg>
      <pc:sldChg chg="addSp delSp modSp add mod">
        <pc:chgData name="#SUN YANTING#" userId="1d419646-50e8-4a4d-b5fe-151839f99d41" providerId="ADAL" clId="{3DB27F6F-88FA-6848-9CE9-5AA7A1F373DD}" dt="2022-04-14T07:08:08.062" v="7579" actId="115"/>
        <pc:sldMkLst>
          <pc:docMk/>
          <pc:sldMk cId="43450198" sldId="258"/>
        </pc:sldMkLst>
        <pc:spChg chg="mod">
          <ac:chgData name="#SUN YANTING#" userId="1d419646-50e8-4a4d-b5fe-151839f99d41" providerId="ADAL" clId="{3DB27F6F-88FA-6848-9CE9-5AA7A1F373DD}" dt="2022-04-02T06:59:04.972" v="6463" actId="1036"/>
          <ac:spMkLst>
            <pc:docMk/>
            <pc:sldMk cId="43450198" sldId="258"/>
            <ac:spMk id="2" creationId="{B2A4190A-A14E-4813-8BD8-3DEC766E8CCF}"/>
          </ac:spMkLst>
        </pc:spChg>
        <pc:spChg chg="del">
          <ac:chgData name="#SUN YANTING#" userId="1d419646-50e8-4a4d-b5fe-151839f99d41" providerId="ADAL" clId="{3DB27F6F-88FA-6848-9CE9-5AA7A1F373DD}" dt="2022-04-02T05:40:05.520" v="2817" actId="478"/>
          <ac:spMkLst>
            <pc:docMk/>
            <pc:sldMk cId="43450198" sldId="258"/>
            <ac:spMk id="4" creationId="{FA8C7D4A-BD5D-E349-98CC-F75E68E70301}"/>
          </ac:spMkLst>
        </pc:spChg>
        <pc:spChg chg="del">
          <ac:chgData name="#SUN YANTING#" userId="1d419646-50e8-4a4d-b5fe-151839f99d41" providerId="ADAL" clId="{3DB27F6F-88FA-6848-9CE9-5AA7A1F373DD}" dt="2022-04-02T05:04:44.338" v="60" actId="478"/>
          <ac:spMkLst>
            <pc:docMk/>
            <pc:sldMk cId="43450198" sldId="258"/>
            <ac:spMk id="6" creationId="{1230BF25-CD79-9D49-91A9-058CF13732F5}"/>
          </ac:spMkLst>
        </pc:spChg>
        <pc:spChg chg="del">
          <ac:chgData name="#SUN YANTING#" userId="1d419646-50e8-4a4d-b5fe-151839f99d41" providerId="ADAL" clId="{3DB27F6F-88FA-6848-9CE9-5AA7A1F373DD}" dt="2022-04-02T05:40:05.520" v="2817" actId="478"/>
          <ac:spMkLst>
            <pc:docMk/>
            <pc:sldMk cId="43450198" sldId="258"/>
            <ac:spMk id="7" creationId="{05229D56-315E-7745-B271-F1C81996A821}"/>
          </ac:spMkLst>
        </pc:spChg>
        <pc:spChg chg="del">
          <ac:chgData name="#SUN YANTING#" userId="1d419646-50e8-4a4d-b5fe-151839f99d41" providerId="ADAL" clId="{3DB27F6F-88FA-6848-9CE9-5AA7A1F373DD}" dt="2022-04-02T05:40:05.520" v="2817" actId="478"/>
          <ac:spMkLst>
            <pc:docMk/>
            <pc:sldMk cId="43450198" sldId="258"/>
            <ac:spMk id="8" creationId="{FCE3422D-D9E7-F84B-8DDC-D570AB793A90}"/>
          </ac:spMkLst>
        </pc:spChg>
        <pc:spChg chg="del">
          <ac:chgData name="#SUN YANTING#" userId="1d419646-50e8-4a4d-b5fe-151839f99d41" providerId="ADAL" clId="{3DB27F6F-88FA-6848-9CE9-5AA7A1F373DD}" dt="2022-04-02T05:40:05.520" v="2817" actId="478"/>
          <ac:spMkLst>
            <pc:docMk/>
            <pc:sldMk cId="43450198" sldId="258"/>
            <ac:spMk id="9" creationId="{CF81C27E-389D-CF43-A3BF-5363D8506F25}"/>
          </ac:spMkLst>
        </pc:spChg>
        <pc:spChg chg="mod">
          <ac:chgData name="#SUN YANTING#" userId="1d419646-50e8-4a4d-b5fe-151839f99d41" providerId="ADAL" clId="{3DB27F6F-88FA-6848-9CE9-5AA7A1F373DD}" dt="2022-04-02T05:03:08.831" v="59" actId="20577"/>
          <ac:spMkLst>
            <pc:docMk/>
            <pc:sldMk cId="43450198" sldId="258"/>
            <ac:spMk id="14" creationId="{BFB0FD60-E0B0-D045-9068-6C6760676BDA}"/>
          </ac:spMkLst>
        </pc:spChg>
        <pc:spChg chg="mod">
          <ac:chgData name="#SUN YANTING#" userId="1d419646-50e8-4a4d-b5fe-151839f99d41" providerId="ADAL" clId="{3DB27F6F-88FA-6848-9CE9-5AA7A1F373DD}" dt="2022-04-02T08:00:16.288" v="7484" actId="1035"/>
          <ac:spMkLst>
            <pc:docMk/>
            <pc:sldMk cId="43450198" sldId="258"/>
            <ac:spMk id="15" creationId="{BDE97A0A-51E0-7341-829C-A9F82951DFEE}"/>
          </ac:spMkLst>
        </pc:spChg>
        <pc:spChg chg="mod">
          <ac:chgData name="#SUN YANTING#" userId="1d419646-50e8-4a4d-b5fe-151839f99d41" providerId="ADAL" clId="{3DB27F6F-88FA-6848-9CE9-5AA7A1F373DD}" dt="2022-04-02T05:03:05.747" v="58" actId="20577"/>
          <ac:spMkLst>
            <pc:docMk/>
            <pc:sldMk cId="43450198" sldId="258"/>
            <ac:spMk id="16" creationId="{2AEBC998-7849-1940-93F5-8E4A66BE754B}"/>
          </ac:spMkLst>
        </pc:spChg>
        <pc:spChg chg="mod">
          <ac:chgData name="#SUN YANTING#" userId="1d419646-50e8-4a4d-b5fe-151839f99d41" providerId="ADAL" clId="{3DB27F6F-88FA-6848-9CE9-5AA7A1F373DD}" dt="2022-04-02T06:59:04.972" v="6463" actId="1036"/>
          <ac:spMkLst>
            <pc:docMk/>
            <pc:sldMk cId="43450198" sldId="258"/>
            <ac:spMk id="18" creationId="{262CCED4-F2B0-49EE-86FD-FBC2DF726DC7}"/>
          </ac:spMkLst>
        </pc:spChg>
        <pc:spChg chg="del mod">
          <ac:chgData name="#SUN YANTING#" userId="1d419646-50e8-4a4d-b5fe-151839f99d41" providerId="ADAL" clId="{3DB27F6F-88FA-6848-9CE9-5AA7A1F373DD}" dt="2022-04-02T05:40:13.044" v="2818" actId="478"/>
          <ac:spMkLst>
            <pc:docMk/>
            <pc:sldMk cId="43450198" sldId="258"/>
            <ac:spMk id="18" creationId="{C0353969-317E-6845-8F43-8A16CF23EB8C}"/>
          </ac:spMkLst>
        </pc:spChg>
        <pc:spChg chg="mod">
          <ac:chgData name="#SUN YANTING#" userId="1d419646-50e8-4a4d-b5fe-151839f99d41" providerId="ADAL" clId="{3DB27F6F-88FA-6848-9CE9-5AA7A1F373DD}" dt="2022-04-02T07:01:21.650" v="6473" actId="1035"/>
          <ac:spMkLst>
            <pc:docMk/>
            <pc:sldMk cId="43450198" sldId="258"/>
            <ac:spMk id="19" creationId="{31C38AB5-3A14-7E4D-A8C5-728ED371AAC4}"/>
          </ac:spMkLst>
        </pc:spChg>
        <pc:spChg chg="mod">
          <ac:chgData name="#SUN YANTING#" userId="1d419646-50e8-4a4d-b5fe-151839f99d41" providerId="ADAL" clId="{3DB27F6F-88FA-6848-9CE9-5AA7A1F373DD}" dt="2022-04-14T07:08:08.062" v="7579" actId="115"/>
          <ac:spMkLst>
            <pc:docMk/>
            <pc:sldMk cId="43450198" sldId="258"/>
            <ac:spMk id="21" creationId="{478F9ABF-8D74-4C66-B6F5-BF2D4A0502C1}"/>
          </ac:spMkLst>
        </pc:spChg>
        <pc:spChg chg="mod">
          <ac:chgData name="#SUN YANTING#" userId="1d419646-50e8-4a4d-b5fe-151839f99d41" providerId="ADAL" clId="{3DB27F6F-88FA-6848-9CE9-5AA7A1F373DD}" dt="2022-04-02T07:53:06.064" v="6704" actId="20577"/>
          <ac:spMkLst>
            <pc:docMk/>
            <pc:sldMk cId="43450198" sldId="258"/>
            <ac:spMk id="23" creationId="{CFDE4B96-B030-5246-A251-CB949B41A770}"/>
          </ac:spMkLst>
        </pc:spChg>
        <pc:spChg chg="mod">
          <ac:chgData name="#SUN YANTING#" userId="1d419646-50e8-4a4d-b5fe-151839f99d41" providerId="ADAL" clId="{3DB27F6F-88FA-6848-9CE9-5AA7A1F373DD}" dt="2022-04-02T08:00:55.737" v="7493" actId="20577"/>
          <ac:spMkLst>
            <pc:docMk/>
            <pc:sldMk cId="43450198" sldId="258"/>
            <ac:spMk id="25" creationId="{033584C6-F314-7A4F-8287-59E7F0FCD73D}"/>
          </ac:spMkLst>
        </pc:spChg>
        <pc:spChg chg="del mod">
          <ac:chgData name="#SUN YANTING#" userId="1d419646-50e8-4a4d-b5fe-151839f99d41" providerId="ADAL" clId="{3DB27F6F-88FA-6848-9CE9-5AA7A1F373DD}" dt="2022-04-02T06:20:16.992" v="3810" actId="478"/>
          <ac:spMkLst>
            <pc:docMk/>
            <pc:sldMk cId="43450198" sldId="258"/>
            <ac:spMk id="27" creationId="{7A85BDEF-8898-C04A-8138-DE4F7F8374E8}"/>
          </ac:spMkLst>
        </pc:spChg>
        <pc:spChg chg="add mod">
          <ac:chgData name="#SUN YANTING#" userId="1d419646-50e8-4a4d-b5fe-151839f99d41" providerId="ADAL" clId="{3DB27F6F-88FA-6848-9CE9-5AA7A1F373DD}" dt="2022-04-02T06:59:04.972" v="6463" actId="1036"/>
          <ac:spMkLst>
            <pc:docMk/>
            <pc:sldMk cId="43450198" sldId="258"/>
            <ac:spMk id="28" creationId="{A620EC04-B254-204F-8AA8-1182EE299F96}"/>
          </ac:spMkLst>
        </pc:spChg>
        <pc:spChg chg="add mod">
          <ac:chgData name="#SUN YANTING#" userId="1d419646-50e8-4a4d-b5fe-151839f99d41" providerId="ADAL" clId="{3DB27F6F-88FA-6848-9CE9-5AA7A1F373DD}" dt="2022-04-02T07:55:10.121" v="6971" actId="20577"/>
          <ac:spMkLst>
            <pc:docMk/>
            <pc:sldMk cId="43450198" sldId="258"/>
            <ac:spMk id="30" creationId="{7411379A-6C0F-7141-A68C-C8ECFC53B758}"/>
          </ac:spMkLst>
        </pc:spChg>
        <pc:spChg chg="add mod">
          <ac:chgData name="#SUN YANTING#" userId="1d419646-50e8-4a4d-b5fe-151839f99d41" providerId="ADAL" clId="{3DB27F6F-88FA-6848-9CE9-5AA7A1F373DD}" dt="2022-04-02T07:01:31.689" v="6493" actId="1035"/>
          <ac:spMkLst>
            <pc:docMk/>
            <pc:sldMk cId="43450198" sldId="258"/>
            <ac:spMk id="31" creationId="{EA7C06E3-F92F-5347-A357-A54C0E6CF7AD}"/>
          </ac:spMkLst>
        </pc:spChg>
        <pc:grpChg chg="mod">
          <ac:chgData name="#SUN YANTING#" userId="1d419646-50e8-4a4d-b5fe-151839f99d41" providerId="ADAL" clId="{3DB27F6F-88FA-6848-9CE9-5AA7A1F373DD}" dt="2022-04-02T05:14:42.744" v="176" actId="1076"/>
          <ac:grpSpMkLst>
            <pc:docMk/>
            <pc:sldMk cId="43450198" sldId="258"/>
            <ac:grpSpMk id="11" creationId="{5E84596F-F6D1-734D-B3C2-25EC9AB6DA28}"/>
          </ac:grpSpMkLst>
        </pc:grpChg>
        <pc:grpChg chg="del">
          <ac:chgData name="#SUN YANTING#" userId="1d419646-50e8-4a4d-b5fe-151839f99d41" providerId="ADAL" clId="{3DB27F6F-88FA-6848-9CE9-5AA7A1F373DD}" dt="2022-04-02T05:02:45.496" v="51" actId="478"/>
          <ac:grpSpMkLst>
            <pc:docMk/>
            <pc:sldMk cId="43450198" sldId="258"/>
            <ac:grpSpMk id="20" creationId="{311765D3-B488-4333-AC1C-C8A5BA4F355F}"/>
          </ac:grpSpMkLst>
        </pc:grpChg>
        <pc:picChg chg="del">
          <ac:chgData name="#SUN YANTING#" userId="1d419646-50e8-4a4d-b5fe-151839f99d41" providerId="ADAL" clId="{3DB27F6F-88FA-6848-9CE9-5AA7A1F373DD}" dt="2022-04-02T05:02:45.496" v="51" actId="478"/>
          <ac:picMkLst>
            <pc:docMk/>
            <pc:sldMk cId="43450198" sldId="258"/>
            <ac:picMk id="3" creationId="{0381D313-CB15-B24E-B5B6-67A5FC0BB36D}"/>
          </ac:picMkLst>
        </pc:picChg>
        <pc:picChg chg="mod">
          <ac:chgData name="#SUN YANTING#" userId="1d419646-50e8-4a4d-b5fe-151839f99d41" providerId="ADAL" clId="{3DB27F6F-88FA-6848-9CE9-5AA7A1F373DD}" dt="2022-04-02T07:01:21.650" v="6473" actId="1035"/>
          <ac:picMkLst>
            <pc:docMk/>
            <pc:sldMk cId="43450198" sldId="258"/>
            <ac:picMk id="3" creationId="{BA346F26-CEF3-49D7-8550-0B1DA0422B36}"/>
          </ac:picMkLst>
        </pc:picChg>
        <pc:picChg chg="del mod">
          <ac:chgData name="#SUN YANTING#" userId="1d419646-50e8-4a4d-b5fe-151839f99d41" providerId="ADAL" clId="{3DB27F6F-88FA-6848-9CE9-5AA7A1F373DD}" dt="2022-04-02T05:40:05.520" v="2817" actId="478"/>
          <ac:picMkLst>
            <pc:docMk/>
            <pc:sldMk cId="43450198" sldId="258"/>
            <ac:picMk id="5" creationId="{B883ADC5-38B0-1B45-BB2A-D273E5343689}"/>
          </ac:picMkLst>
        </pc:picChg>
        <pc:picChg chg="mod">
          <ac:chgData name="#SUN YANTING#" userId="1d419646-50e8-4a4d-b5fe-151839f99d41" providerId="ADAL" clId="{3DB27F6F-88FA-6848-9CE9-5AA7A1F373DD}" dt="2022-04-02T07:01:31.689" v="6493" actId="1035"/>
          <ac:picMkLst>
            <pc:docMk/>
            <pc:sldMk cId="43450198" sldId="258"/>
            <ac:picMk id="10" creationId="{119CB074-B444-4103-BF04-607E6538C76C}"/>
          </ac:picMkLst>
        </pc:picChg>
        <pc:picChg chg="del">
          <ac:chgData name="#SUN YANTING#" userId="1d419646-50e8-4a4d-b5fe-151839f99d41" providerId="ADAL" clId="{3DB27F6F-88FA-6848-9CE9-5AA7A1F373DD}" dt="2022-04-02T05:02:45.496" v="51" actId="478"/>
          <ac:picMkLst>
            <pc:docMk/>
            <pc:sldMk cId="43450198" sldId="258"/>
            <ac:picMk id="10" creationId="{95D6C572-2455-6F4F-AF4F-0C4B0A8ECA85}"/>
          </ac:picMkLst>
        </pc:picChg>
        <pc:picChg chg="mod">
          <ac:chgData name="#SUN YANTING#" userId="1d419646-50e8-4a4d-b5fe-151839f99d41" providerId="ADAL" clId="{3DB27F6F-88FA-6848-9CE9-5AA7A1F373DD}" dt="2022-04-02T05:14:42.744" v="176" actId="1076"/>
          <ac:picMkLst>
            <pc:docMk/>
            <pc:sldMk cId="43450198" sldId="258"/>
            <ac:picMk id="12" creationId="{AA2CD409-4CEB-4241-B579-66A5D02E04A2}"/>
          </ac:picMkLst>
        </pc:picChg>
        <pc:picChg chg="mod">
          <ac:chgData name="#SUN YANTING#" userId="1d419646-50e8-4a4d-b5fe-151839f99d41" providerId="ADAL" clId="{3DB27F6F-88FA-6848-9CE9-5AA7A1F373DD}" dt="2022-04-02T05:14:42.744" v="176" actId="1076"/>
          <ac:picMkLst>
            <pc:docMk/>
            <pc:sldMk cId="43450198" sldId="258"/>
            <ac:picMk id="13" creationId="{1937F33D-2B41-C743-92A4-6BB1837CF818}"/>
          </ac:picMkLst>
        </pc:picChg>
        <pc:picChg chg="add mod">
          <ac:chgData name="#SUN YANTING#" userId="1d419646-50e8-4a4d-b5fe-151839f99d41" providerId="ADAL" clId="{3DB27F6F-88FA-6848-9CE9-5AA7A1F373DD}" dt="2022-04-02T05:14:56.485" v="177" actId="1076"/>
          <ac:picMkLst>
            <pc:docMk/>
            <pc:sldMk cId="43450198" sldId="258"/>
            <ac:picMk id="23" creationId="{7A471CA8-D72D-0F4C-AE1C-2DC0472BBC89}"/>
          </ac:picMkLst>
        </pc:picChg>
        <pc:picChg chg="add mod">
          <ac:chgData name="#SUN YANTING#" userId="1d419646-50e8-4a4d-b5fe-151839f99d41" providerId="ADAL" clId="{3DB27F6F-88FA-6848-9CE9-5AA7A1F373DD}" dt="2022-04-02T07:01:21.650" v="6473" actId="1035"/>
          <ac:picMkLst>
            <pc:docMk/>
            <pc:sldMk cId="43450198" sldId="258"/>
            <ac:picMk id="24" creationId="{AE093CD3-7BCE-A94D-B096-2B9BD21DF9C1}"/>
          </ac:picMkLst>
        </pc:picChg>
        <pc:picChg chg="add del mod">
          <ac:chgData name="#SUN YANTING#" userId="1d419646-50e8-4a4d-b5fe-151839f99d41" providerId="ADAL" clId="{3DB27F6F-88FA-6848-9CE9-5AA7A1F373DD}" dt="2022-04-02T05:40:13.044" v="2818" actId="478"/>
          <ac:picMkLst>
            <pc:docMk/>
            <pc:sldMk cId="43450198" sldId="258"/>
            <ac:picMk id="25" creationId="{F81C8F94-C5F8-A24B-A56B-BC75CE351712}"/>
          </ac:picMkLst>
        </pc:picChg>
        <pc:picChg chg="add mod">
          <ac:chgData name="#SUN YANTING#" userId="1d419646-50e8-4a4d-b5fe-151839f99d41" providerId="ADAL" clId="{3DB27F6F-88FA-6848-9CE9-5AA7A1F373DD}" dt="2022-04-02T08:00:16.288" v="7484" actId="1035"/>
          <ac:picMkLst>
            <pc:docMk/>
            <pc:sldMk cId="43450198" sldId="258"/>
            <ac:picMk id="26" creationId="{FF9C0404-A4BE-D44A-BB92-CE831E23444D}"/>
          </ac:picMkLst>
        </pc:picChg>
        <pc:picChg chg="add mod">
          <ac:chgData name="#SUN YANTING#" userId="1d419646-50e8-4a4d-b5fe-151839f99d41" providerId="ADAL" clId="{3DB27F6F-88FA-6848-9CE9-5AA7A1F373DD}" dt="2022-04-02T06:59:04.972" v="6463" actId="1036"/>
          <ac:picMkLst>
            <pc:docMk/>
            <pc:sldMk cId="43450198" sldId="258"/>
            <ac:picMk id="29" creationId="{0CDBCFF9-6D0B-F347-8948-9C65760BFD32}"/>
          </ac:picMkLst>
        </pc:picChg>
        <pc:picChg chg="mod">
          <ac:chgData name="#SUN YANTING#" userId="1d419646-50e8-4a4d-b5fe-151839f99d41" providerId="ADAL" clId="{3DB27F6F-88FA-6848-9CE9-5AA7A1F373DD}" dt="2022-04-02T07:01:31.689" v="6493" actId="1035"/>
          <ac:picMkLst>
            <pc:docMk/>
            <pc:sldMk cId="43450198" sldId="258"/>
            <ac:picMk id="1026" creationId="{DA9A1E99-D2FC-4265-92EC-B705AAFE2860}"/>
          </ac:picMkLst>
        </pc:picChg>
        <pc:picChg chg="mod">
          <ac:chgData name="#SUN YANTING#" userId="1d419646-50e8-4a4d-b5fe-151839f99d41" providerId="ADAL" clId="{3DB27F6F-88FA-6848-9CE9-5AA7A1F373DD}" dt="2022-04-02T08:00:11.966" v="7483" actId="1035"/>
          <ac:picMkLst>
            <pc:docMk/>
            <pc:sldMk cId="43450198" sldId="258"/>
            <ac:picMk id="1030" creationId="{3D0D527A-9678-4780-9ED7-D78EFAF91B12}"/>
          </ac:picMkLst>
        </pc:picChg>
        <pc:picChg chg="mod">
          <ac:chgData name="#SUN YANTING#" userId="1d419646-50e8-4a4d-b5fe-151839f99d41" providerId="ADAL" clId="{3DB27F6F-88FA-6848-9CE9-5AA7A1F373DD}" dt="2022-04-02T08:00:11.966" v="7483" actId="1035"/>
          <ac:picMkLst>
            <pc:docMk/>
            <pc:sldMk cId="43450198" sldId="258"/>
            <ac:picMk id="1032" creationId="{B8D63AF9-8F71-4E34-838C-D46CC4AB7364}"/>
          </ac:picMkLst>
        </pc:picChg>
      </pc:sldChg>
    </pc:docChg>
  </pc:docChgLst>
  <pc:docChgLst>
    <pc:chgData name="#CHUA ZHEN LONG#" userId="S::zchua031@e.ntu.edu.sg::bfc003e5-73ba-4445-9ae9-b41d10e3e2fa" providerId="AD" clId="Web-{244CC495-127D-3101-D600-C52006426660}"/>
    <pc:docChg chg="modSld">
      <pc:chgData name="#CHUA ZHEN LONG#" userId="S::zchua031@e.ntu.edu.sg::bfc003e5-73ba-4445-9ae9-b41d10e3e2fa" providerId="AD" clId="Web-{244CC495-127D-3101-D600-C52006426660}" dt="2022-04-02T08:52:09.884" v="447" actId="14100"/>
      <pc:docMkLst>
        <pc:docMk/>
      </pc:docMkLst>
      <pc:sldChg chg="addSp delSp modSp">
        <pc:chgData name="#CHUA ZHEN LONG#" userId="S::zchua031@e.ntu.edu.sg::bfc003e5-73ba-4445-9ae9-b41d10e3e2fa" providerId="AD" clId="Web-{244CC495-127D-3101-D600-C52006426660}" dt="2022-04-02T08:52:09.884" v="447" actId="14100"/>
        <pc:sldMkLst>
          <pc:docMk/>
          <pc:sldMk cId="2283545067" sldId="256"/>
        </pc:sldMkLst>
        <pc:spChg chg="mod">
          <ac:chgData name="#CHUA ZHEN LONG#" userId="S::zchua031@e.ntu.edu.sg::bfc003e5-73ba-4445-9ae9-b41d10e3e2fa" providerId="AD" clId="Web-{244CC495-127D-3101-D600-C52006426660}" dt="2022-04-02T08:51:59.040" v="446" actId="20577"/>
          <ac:spMkLst>
            <pc:docMk/>
            <pc:sldMk cId="2283545067" sldId="256"/>
            <ac:spMk id="18" creationId="{C0353969-317E-6845-8F43-8A16CF23EB8C}"/>
          </ac:spMkLst>
        </pc:spChg>
        <pc:picChg chg="add mod">
          <ac:chgData name="#CHUA ZHEN LONG#" userId="S::zchua031@e.ntu.edu.sg::bfc003e5-73ba-4445-9ae9-b41d10e3e2fa" providerId="AD" clId="Web-{244CC495-127D-3101-D600-C52006426660}" dt="2022-04-02T08:45:32.782" v="275" actId="1076"/>
          <ac:picMkLst>
            <pc:docMk/>
            <pc:sldMk cId="2283545067" sldId="256"/>
            <ac:picMk id="2" creationId="{5FA877B9-ADB7-2881-3E91-E05A0067D3B9}"/>
          </ac:picMkLst>
        </pc:picChg>
        <pc:picChg chg="add del mod">
          <ac:chgData name="#CHUA ZHEN LONG#" userId="S::zchua031@e.ntu.edu.sg::bfc003e5-73ba-4445-9ae9-b41d10e3e2fa" providerId="AD" clId="Web-{244CC495-127D-3101-D600-C52006426660}" dt="2022-04-02T06:42:44.683" v="5"/>
          <ac:picMkLst>
            <pc:docMk/>
            <pc:sldMk cId="2283545067" sldId="256"/>
            <ac:picMk id="2" creationId="{CF8CE91E-53A2-E588-2014-EBA4E11B0783}"/>
          </ac:picMkLst>
        </pc:picChg>
        <pc:picChg chg="add mod">
          <ac:chgData name="#CHUA ZHEN LONG#" userId="S::zchua031@e.ntu.edu.sg::bfc003e5-73ba-4445-9ae9-b41d10e3e2fa" providerId="AD" clId="Web-{244CC495-127D-3101-D600-C52006426660}" dt="2022-04-02T08:52:09.884" v="447" actId="14100"/>
          <ac:picMkLst>
            <pc:docMk/>
            <pc:sldMk cId="2283545067" sldId="256"/>
            <ac:picMk id="3" creationId="{48B78DB7-2D20-49CF-21B6-7F5ADFE270F6}"/>
          </ac:picMkLst>
        </pc:picChg>
        <pc:picChg chg="add del mod">
          <ac:chgData name="#CHUA ZHEN LONG#" userId="S::zchua031@e.ntu.edu.sg::bfc003e5-73ba-4445-9ae9-b41d10e3e2fa" providerId="AD" clId="Web-{244CC495-127D-3101-D600-C52006426660}" dt="2022-04-02T06:43:08.169" v="10"/>
          <ac:picMkLst>
            <pc:docMk/>
            <pc:sldMk cId="2283545067" sldId="256"/>
            <ac:picMk id="11" creationId="{26EE1FCF-86FE-421C-392E-610495A03F61}"/>
          </ac:picMkLst>
        </pc:picChg>
        <pc:picChg chg="add del mod">
          <ac:chgData name="#CHUA ZHEN LONG#" userId="S::zchua031@e.ntu.edu.sg::bfc003e5-73ba-4445-9ae9-b41d10e3e2fa" providerId="AD" clId="Web-{244CC495-127D-3101-D600-C52006426660}" dt="2022-04-02T07:23:38.286" v="79"/>
          <ac:picMkLst>
            <pc:docMk/>
            <pc:sldMk cId="2283545067" sldId="256"/>
            <ac:picMk id="11" creationId="{C11458C3-317D-CD6D-8E13-B1C3CB768B74}"/>
          </ac:picMkLst>
        </pc:picChg>
        <pc:picChg chg="add del mod">
          <ac:chgData name="#CHUA ZHEN LONG#" userId="S::zchua031@e.ntu.edu.sg::bfc003e5-73ba-4445-9ae9-b41d10e3e2fa" providerId="AD" clId="Web-{244CC495-127D-3101-D600-C52006426660}" dt="2022-04-02T07:24:00.708" v="84"/>
          <ac:picMkLst>
            <pc:docMk/>
            <pc:sldMk cId="2283545067" sldId="256"/>
            <ac:picMk id="19" creationId="{0C49CBC7-95C8-E5B0-FCA7-F64901C761BF}"/>
          </ac:picMkLst>
        </pc:picChg>
        <pc:picChg chg="add del mod">
          <ac:chgData name="#CHUA ZHEN LONG#" userId="S::zchua031@e.ntu.edu.sg::bfc003e5-73ba-4445-9ae9-b41d10e3e2fa" providerId="AD" clId="Web-{244CC495-127D-3101-D600-C52006426660}" dt="2022-04-02T06:46:28.618" v="15"/>
          <ac:picMkLst>
            <pc:docMk/>
            <pc:sldMk cId="2283545067" sldId="256"/>
            <ac:picMk id="24" creationId="{5766ACA9-A31B-541F-C2F1-52EA85B4E3B1}"/>
          </ac:picMkLst>
        </pc:picChg>
        <pc:picChg chg="add del mod">
          <ac:chgData name="#CHUA ZHEN LONG#" userId="S::zchua031@e.ntu.edu.sg::bfc003e5-73ba-4445-9ae9-b41d10e3e2fa" providerId="AD" clId="Web-{244CC495-127D-3101-D600-C52006426660}" dt="2022-04-02T07:28:28.778" v="207"/>
          <ac:picMkLst>
            <pc:docMk/>
            <pc:sldMk cId="2283545067" sldId="256"/>
            <ac:picMk id="24" creationId="{C32357C6-F87E-866A-9BA3-8749EE9E08BA}"/>
          </ac:picMkLst>
        </pc:picChg>
        <pc:picChg chg="add del mod">
          <ac:chgData name="#CHUA ZHEN LONG#" userId="S::zchua031@e.ntu.edu.sg::bfc003e5-73ba-4445-9ae9-b41d10e3e2fa" providerId="AD" clId="Web-{244CC495-127D-3101-D600-C52006426660}" dt="2022-04-02T08:40:11.807" v="227"/>
          <ac:picMkLst>
            <pc:docMk/>
            <pc:sldMk cId="2283545067" sldId="256"/>
            <ac:picMk id="25" creationId="{D46A7A86-7111-6DE4-AE52-3E93E840B70B}"/>
          </ac:picMkLst>
        </pc:picChg>
        <pc:picChg chg="add del mod">
          <ac:chgData name="#CHUA ZHEN LONG#" userId="S::zchua031@e.ntu.edu.sg::bfc003e5-73ba-4445-9ae9-b41d10e3e2fa" providerId="AD" clId="Web-{244CC495-127D-3101-D600-C52006426660}" dt="2022-04-02T07:28:39.997" v="212"/>
          <ac:picMkLst>
            <pc:docMk/>
            <pc:sldMk cId="2283545067" sldId="256"/>
            <ac:picMk id="27" creationId="{49D76DE5-5A59-1CBB-86E9-9C02891C3916}"/>
          </ac:picMkLst>
        </pc:picChg>
        <pc:picChg chg="add mod">
          <ac:chgData name="#CHUA ZHEN LONG#" userId="S::zchua031@e.ntu.edu.sg::bfc003e5-73ba-4445-9ae9-b41d10e3e2fa" providerId="AD" clId="Web-{244CC495-127D-3101-D600-C52006426660}" dt="2022-04-02T08:45:42.345" v="276" actId="14100"/>
          <ac:picMkLst>
            <pc:docMk/>
            <pc:sldMk cId="2283545067" sldId="256"/>
            <ac:picMk id="28" creationId="{6ECF85D6-292D-6470-818D-F648653B4508}"/>
          </ac:picMkLst>
        </pc:picChg>
      </pc:sldChg>
    </pc:docChg>
  </pc:docChgLst>
  <pc:docChgLst>
    <pc:chgData name="#TEO YU XUAN#" userId="aba5fe26-5860-4481-a0b0-625fdc320708" providerId="ADAL" clId="{49667203-B9AA-455F-8A17-C0384523EB21}"/>
    <pc:docChg chg="custSel addSld modSld sldOrd">
      <pc:chgData name="#TEO YU XUAN#" userId="aba5fe26-5860-4481-a0b0-625fdc320708" providerId="ADAL" clId="{49667203-B9AA-455F-8A17-C0384523EB21}" dt="2022-04-14T07:12:50.333" v="2480" actId="20577"/>
      <pc:docMkLst>
        <pc:docMk/>
      </pc:docMkLst>
      <pc:sldChg chg="modSp mod">
        <pc:chgData name="#TEO YU XUAN#" userId="aba5fe26-5860-4481-a0b0-625fdc320708" providerId="ADAL" clId="{49667203-B9AA-455F-8A17-C0384523EB21}" dt="2022-04-14T07:12:50.333" v="2480" actId="20577"/>
        <pc:sldMkLst>
          <pc:docMk/>
          <pc:sldMk cId="2283545067" sldId="256"/>
        </pc:sldMkLst>
        <pc:spChg chg="mod">
          <ac:chgData name="#TEO YU XUAN#" userId="aba5fe26-5860-4481-a0b0-625fdc320708" providerId="ADAL" clId="{49667203-B9AA-455F-8A17-C0384523EB21}" dt="2022-04-14T07:08:09.420" v="2474" actId="3626"/>
          <ac:spMkLst>
            <pc:docMk/>
            <pc:sldMk cId="2283545067" sldId="256"/>
            <ac:spMk id="7" creationId="{05229D56-315E-7745-B271-F1C81996A821}"/>
          </ac:spMkLst>
        </pc:spChg>
        <pc:spChg chg="mod">
          <ac:chgData name="#TEO YU XUAN#" userId="aba5fe26-5860-4481-a0b0-625fdc320708" providerId="ADAL" clId="{49667203-B9AA-455F-8A17-C0384523EB21}" dt="2022-04-02T06:19:45.231" v="1294" actId="20577"/>
          <ac:spMkLst>
            <pc:docMk/>
            <pc:sldMk cId="2283545067" sldId="256"/>
            <ac:spMk id="24" creationId="{17E38C11-6F32-9843-974E-EB8B653A20BA}"/>
          </ac:spMkLst>
        </pc:spChg>
        <pc:graphicFrameChg chg="modGraphic">
          <ac:chgData name="#TEO YU XUAN#" userId="aba5fe26-5860-4481-a0b0-625fdc320708" providerId="ADAL" clId="{49667203-B9AA-455F-8A17-C0384523EB21}" dt="2022-04-14T07:12:50.333" v="2480" actId="20577"/>
          <ac:graphicFrameMkLst>
            <pc:docMk/>
            <pc:sldMk cId="2283545067" sldId="256"/>
            <ac:graphicFrameMk id="11" creationId="{5C5D8B6A-5007-4810-9ADB-75F71BA19F43}"/>
          </ac:graphicFrameMkLst>
        </pc:graphicFrameChg>
      </pc:sldChg>
      <pc:sldChg chg="addSp delSp modSp new mod">
        <pc:chgData name="#TEO YU XUAN#" userId="aba5fe26-5860-4481-a0b0-625fdc320708" providerId="ADAL" clId="{49667203-B9AA-455F-8A17-C0384523EB21}" dt="2022-03-31T06:38:49.081" v="9" actId="1076"/>
        <pc:sldMkLst>
          <pc:docMk/>
          <pc:sldMk cId="3631894423" sldId="257"/>
        </pc:sldMkLst>
        <pc:spChg chg="del">
          <ac:chgData name="#TEO YU XUAN#" userId="aba5fe26-5860-4481-a0b0-625fdc320708" providerId="ADAL" clId="{49667203-B9AA-455F-8A17-C0384523EB21}" dt="2022-03-31T06:38:40.449" v="5" actId="478"/>
          <ac:spMkLst>
            <pc:docMk/>
            <pc:sldMk cId="3631894423" sldId="257"/>
            <ac:spMk id="3" creationId="{D2978C28-C857-460C-BEFD-EBFFDBB393FA}"/>
          </ac:spMkLst>
        </pc:spChg>
        <pc:picChg chg="add mod">
          <ac:chgData name="#TEO YU XUAN#" userId="aba5fe26-5860-4481-a0b0-625fdc320708" providerId="ADAL" clId="{49667203-B9AA-455F-8A17-C0384523EB21}" dt="2022-03-31T06:38:44.044" v="7" actId="1076"/>
          <ac:picMkLst>
            <pc:docMk/>
            <pc:sldMk cId="3631894423" sldId="257"/>
            <ac:picMk id="5" creationId="{83BFC687-5C02-4E5B-8798-97113921EF91}"/>
          </ac:picMkLst>
        </pc:picChg>
        <pc:picChg chg="add mod">
          <ac:chgData name="#TEO YU XUAN#" userId="aba5fe26-5860-4481-a0b0-625fdc320708" providerId="ADAL" clId="{49667203-B9AA-455F-8A17-C0384523EB21}" dt="2022-03-31T06:38:49.081" v="9" actId="1076"/>
          <ac:picMkLst>
            <pc:docMk/>
            <pc:sldMk cId="3631894423" sldId="257"/>
            <ac:picMk id="7" creationId="{7A80CB5E-5A44-4254-89AF-96C6519A12D0}"/>
          </ac:picMkLst>
        </pc:picChg>
      </pc:sldChg>
      <pc:sldChg chg="addSp delSp modSp mod ord">
        <pc:chgData name="#TEO YU XUAN#" userId="aba5fe26-5860-4481-a0b0-625fdc320708" providerId="ADAL" clId="{49667203-B9AA-455F-8A17-C0384523EB21}" dt="2022-04-02T07:33:56.472" v="2473" actId="14100"/>
        <pc:sldMkLst>
          <pc:docMk/>
          <pc:sldMk cId="43450198" sldId="258"/>
        </pc:sldMkLst>
        <pc:spChg chg="add del mod">
          <ac:chgData name="#TEO YU XUAN#" userId="aba5fe26-5860-4481-a0b0-625fdc320708" providerId="ADAL" clId="{49667203-B9AA-455F-8A17-C0384523EB21}" dt="2022-04-02T06:38:34.837" v="1355"/>
          <ac:spMkLst>
            <pc:docMk/>
            <pc:sldMk cId="43450198" sldId="258"/>
            <ac:spMk id="6" creationId="{591B089B-7453-44F5-98C6-B7E0A5992602}"/>
          </ac:spMkLst>
        </pc:spChg>
        <pc:spChg chg="del mod">
          <ac:chgData name="#TEO YU XUAN#" userId="aba5fe26-5860-4481-a0b0-625fdc320708" providerId="ADAL" clId="{49667203-B9AA-455F-8A17-C0384523EB21}" dt="2022-04-02T05:28:41.617" v="25" actId="478"/>
          <ac:spMkLst>
            <pc:docMk/>
            <pc:sldMk cId="43450198" sldId="258"/>
            <ac:spMk id="14" creationId="{BFB0FD60-E0B0-D045-9068-6C6760676BDA}"/>
          </ac:spMkLst>
        </pc:spChg>
        <pc:spChg chg="mod">
          <ac:chgData name="#TEO YU XUAN#" userId="aba5fe26-5860-4481-a0b0-625fdc320708" providerId="ADAL" clId="{49667203-B9AA-455F-8A17-C0384523EB21}" dt="2022-04-02T06:22:18.904" v="1342" actId="20577"/>
          <ac:spMkLst>
            <pc:docMk/>
            <pc:sldMk cId="43450198" sldId="258"/>
            <ac:spMk id="15" creationId="{BDE97A0A-51E0-7341-829C-A9F82951DFEE}"/>
          </ac:spMkLst>
        </pc:spChg>
        <pc:spChg chg="add del mod">
          <ac:chgData name="#TEO YU XUAN#" userId="aba5fe26-5860-4481-a0b0-625fdc320708" providerId="ADAL" clId="{49667203-B9AA-455F-8A17-C0384523EB21}" dt="2022-04-02T06:38:34.833" v="1353" actId="478"/>
          <ac:spMkLst>
            <pc:docMk/>
            <pc:sldMk cId="43450198" sldId="258"/>
            <ac:spMk id="17" creationId="{E8C3C1F8-EAAA-4662-AAC6-19A714DC64D7}"/>
          </ac:spMkLst>
        </pc:spChg>
        <pc:spChg chg="mod">
          <ac:chgData name="#TEO YU XUAN#" userId="aba5fe26-5860-4481-a0b0-625fdc320708" providerId="ADAL" clId="{49667203-B9AA-455F-8A17-C0384523EB21}" dt="2022-04-02T06:55:18.485" v="2296" actId="11530"/>
          <ac:spMkLst>
            <pc:docMk/>
            <pc:sldMk cId="43450198" sldId="258"/>
            <ac:spMk id="18" creationId="{262CCED4-F2B0-49EE-86FD-FBC2DF726DC7}"/>
          </ac:spMkLst>
        </pc:spChg>
        <pc:spChg chg="mod">
          <ac:chgData name="#TEO YU XUAN#" userId="aba5fe26-5860-4481-a0b0-625fdc320708" providerId="ADAL" clId="{49667203-B9AA-455F-8A17-C0384523EB21}" dt="2022-04-02T05:29:18.282" v="43" actId="20577"/>
          <ac:spMkLst>
            <pc:docMk/>
            <pc:sldMk cId="43450198" sldId="258"/>
            <ac:spMk id="18" creationId="{C0353969-317E-6845-8F43-8A16CF23EB8C}"/>
          </ac:spMkLst>
        </pc:spChg>
        <pc:spChg chg="mod">
          <ac:chgData name="#TEO YU XUAN#" userId="aba5fe26-5860-4481-a0b0-625fdc320708" providerId="ADAL" clId="{49667203-B9AA-455F-8A17-C0384523EB21}" dt="2022-04-02T06:21:20.321" v="1340" actId="1076"/>
          <ac:spMkLst>
            <pc:docMk/>
            <pc:sldMk cId="43450198" sldId="258"/>
            <ac:spMk id="19" creationId="{31C38AB5-3A14-7E4D-A8C5-728ED371AAC4}"/>
          </ac:spMkLst>
        </pc:spChg>
        <pc:spChg chg="add mod">
          <ac:chgData name="#TEO YU XUAN#" userId="aba5fe26-5860-4481-a0b0-625fdc320708" providerId="ADAL" clId="{49667203-B9AA-455F-8A17-C0384523EB21}" dt="2022-04-02T06:21:10.275" v="1339" actId="1036"/>
          <ac:spMkLst>
            <pc:docMk/>
            <pc:sldMk cId="43450198" sldId="258"/>
            <ac:spMk id="21" creationId="{478F9ABF-8D74-4C66-B6F5-BF2D4A0502C1}"/>
          </ac:spMkLst>
        </pc:spChg>
        <pc:spChg chg="mod">
          <ac:chgData name="#TEO YU XUAN#" userId="aba5fe26-5860-4481-a0b0-625fdc320708" providerId="ADAL" clId="{49667203-B9AA-455F-8A17-C0384523EB21}" dt="2022-04-02T06:20:02.969" v="1297" actId="1076"/>
          <ac:spMkLst>
            <pc:docMk/>
            <pc:sldMk cId="43450198" sldId="258"/>
            <ac:spMk id="27" creationId="{7A85BDEF-8898-C04A-8138-DE4F7F8374E8}"/>
          </ac:spMkLst>
        </pc:spChg>
        <pc:spChg chg="mod">
          <ac:chgData name="#TEO YU XUAN#" userId="aba5fe26-5860-4481-a0b0-625fdc320708" providerId="ADAL" clId="{49667203-B9AA-455F-8A17-C0384523EB21}" dt="2022-04-02T06:57:23.262" v="2437" actId="20577"/>
          <ac:spMkLst>
            <pc:docMk/>
            <pc:sldMk cId="43450198" sldId="258"/>
            <ac:spMk id="30" creationId="{7411379A-6C0F-7141-A68C-C8ECFC53B758}"/>
          </ac:spMkLst>
        </pc:spChg>
        <pc:spChg chg="mod">
          <ac:chgData name="#TEO YU XUAN#" userId="aba5fe26-5860-4481-a0b0-625fdc320708" providerId="ADAL" clId="{49667203-B9AA-455F-8A17-C0384523EB21}" dt="2022-04-02T06:36:05.659" v="1349" actId="20577"/>
          <ac:spMkLst>
            <pc:docMk/>
            <pc:sldMk cId="43450198" sldId="258"/>
            <ac:spMk id="31" creationId="{EA7C06E3-F92F-5347-A357-A54C0E6CF7AD}"/>
          </ac:spMkLst>
        </pc:spChg>
        <pc:picChg chg="add del mod">
          <ac:chgData name="#TEO YU XUAN#" userId="aba5fe26-5860-4481-a0b0-625fdc320708" providerId="ADAL" clId="{49667203-B9AA-455F-8A17-C0384523EB21}" dt="2022-04-02T07:01:44.980" v="2438" actId="478"/>
          <ac:picMkLst>
            <pc:docMk/>
            <pc:sldMk cId="43450198" sldId="258"/>
            <ac:picMk id="3" creationId="{BA346F26-CEF3-49D7-8550-0B1DA0422B36}"/>
          </ac:picMkLst>
        </pc:picChg>
        <pc:picChg chg="add del mod">
          <ac:chgData name="#TEO YU XUAN#" userId="aba5fe26-5860-4481-a0b0-625fdc320708" providerId="ADAL" clId="{49667203-B9AA-455F-8A17-C0384523EB21}" dt="2022-04-02T07:33:15.464" v="2465" actId="478"/>
          <ac:picMkLst>
            <pc:docMk/>
            <pc:sldMk cId="43450198" sldId="258"/>
            <ac:picMk id="20" creationId="{0A694D89-6D33-4A09-9F52-1509BC96BA51}"/>
          </ac:picMkLst>
        </pc:picChg>
        <pc:picChg chg="del">
          <ac:chgData name="#TEO YU XUAN#" userId="aba5fe26-5860-4481-a0b0-625fdc320708" providerId="ADAL" clId="{49667203-B9AA-455F-8A17-C0384523EB21}" dt="2022-04-02T05:21:41.459" v="10" actId="478"/>
          <ac:picMkLst>
            <pc:docMk/>
            <pc:sldMk cId="43450198" sldId="258"/>
            <ac:picMk id="23" creationId="{7A471CA8-D72D-0F4C-AE1C-2DC0472BBC89}"/>
          </ac:picMkLst>
        </pc:picChg>
        <pc:picChg chg="del mod modCrop">
          <ac:chgData name="#TEO YU XUAN#" userId="aba5fe26-5860-4481-a0b0-625fdc320708" providerId="ADAL" clId="{49667203-B9AA-455F-8A17-C0384523EB21}" dt="2022-04-02T07:01:51.380" v="2443" actId="478"/>
          <ac:picMkLst>
            <pc:docMk/>
            <pc:sldMk cId="43450198" sldId="258"/>
            <ac:picMk id="24" creationId="{AE093CD3-7BCE-A94D-B096-2B9BD21DF9C1}"/>
          </ac:picMkLst>
        </pc:picChg>
        <pc:picChg chg="mod">
          <ac:chgData name="#TEO YU XUAN#" userId="aba5fe26-5860-4481-a0b0-625fdc320708" providerId="ADAL" clId="{49667203-B9AA-455F-8A17-C0384523EB21}" dt="2022-04-02T06:21:10.275" v="1339" actId="1036"/>
          <ac:picMkLst>
            <pc:docMk/>
            <pc:sldMk cId="43450198" sldId="258"/>
            <ac:picMk id="26" creationId="{FF9C0404-A4BE-D44A-BB92-CE831E23444D}"/>
          </ac:picMkLst>
        </pc:picChg>
        <pc:picChg chg="mod">
          <ac:chgData name="#TEO YU XUAN#" userId="aba5fe26-5860-4481-a0b0-625fdc320708" providerId="ADAL" clId="{49667203-B9AA-455F-8A17-C0384523EB21}" dt="2022-04-02T06:22:48.901" v="1343" actId="14100"/>
          <ac:picMkLst>
            <pc:docMk/>
            <pc:sldMk cId="43450198" sldId="258"/>
            <ac:picMk id="1026" creationId="{DA9A1E99-D2FC-4265-92EC-B705AAFE2860}"/>
          </ac:picMkLst>
        </pc:picChg>
        <pc:picChg chg="add del mod">
          <ac:chgData name="#TEO YU XUAN#" userId="aba5fe26-5860-4481-a0b0-625fdc320708" providerId="ADAL" clId="{49667203-B9AA-455F-8A17-C0384523EB21}" dt="2022-04-02T07:33:38.781" v="2470" actId="478"/>
          <ac:picMkLst>
            <pc:docMk/>
            <pc:sldMk cId="43450198" sldId="258"/>
            <ac:picMk id="1028" creationId="{F87F5771-E694-49EE-BDF6-4682C4573524}"/>
          </ac:picMkLst>
        </pc:picChg>
        <pc:picChg chg="add mod">
          <ac:chgData name="#TEO YU XUAN#" userId="aba5fe26-5860-4481-a0b0-625fdc320708" providerId="ADAL" clId="{49667203-B9AA-455F-8A17-C0384523EB21}" dt="2022-04-02T07:33:28.109" v="2469" actId="1076"/>
          <ac:picMkLst>
            <pc:docMk/>
            <pc:sldMk cId="43450198" sldId="258"/>
            <ac:picMk id="1030" creationId="{3D0D527A-9678-4780-9ED7-D78EFAF91B12}"/>
          </ac:picMkLst>
        </pc:picChg>
        <pc:picChg chg="add mod">
          <ac:chgData name="#TEO YU XUAN#" userId="aba5fe26-5860-4481-a0b0-625fdc320708" providerId="ADAL" clId="{49667203-B9AA-455F-8A17-C0384523EB21}" dt="2022-04-02T07:33:56.472" v="2473" actId="14100"/>
          <ac:picMkLst>
            <pc:docMk/>
            <pc:sldMk cId="43450198" sldId="258"/>
            <ac:picMk id="1032" creationId="{B8D63AF9-8F71-4E34-838C-D46CC4AB7364}"/>
          </ac:picMkLst>
        </pc:picChg>
      </pc:sldChg>
    </pc:docChg>
  </pc:docChgLst>
  <pc:docChgLst>
    <pc:chgData name="#CHOK LOONG KIAT#" userId="c9b35541-bb28-478d-98e9-ee5aae5b0d94" providerId="ADAL" clId="{A67F0D15-4069-41CD-B33F-BD4C08CE3F9D}"/>
    <pc:docChg chg="undo custSel modSld">
      <pc:chgData name="#CHOK LOONG KIAT#" userId="c9b35541-bb28-478d-98e9-ee5aae5b0d94" providerId="ADAL" clId="{A67F0D15-4069-41CD-B33F-BD4C08CE3F9D}" dt="2022-04-02T09:13:46.525" v="1332" actId="20577"/>
      <pc:docMkLst>
        <pc:docMk/>
      </pc:docMkLst>
      <pc:sldChg chg="addSp delSp modSp mod">
        <pc:chgData name="#CHOK LOONG KIAT#" userId="c9b35541-bb28-478d-98e9-ee5aae5b0d94" providerId="ADAL" clId="{A67F0D15-4069-41CD-B33F-BD4C08CE3F9D}" dt="2022-04-02T09:13:46.525" v="1332" actId="20577"/>
        <pc:sldMkLst>
          <pc:docMk/>
          <pc:sldMk cId="2283545067" sldId="256"/>
        </pc:sldMkLst>
        <pc:spChg chg="mod">
          <ac:chgData name="#CHOK LOONG KIAT#" userId="c9b35541-bb28-478d-98e9-ee5aae5b0d94" providerId="ADAL" clId="{A67F0D15-4069-41CD-B33F-BD4C08CE3F9D}" dt="2022-04-02T09:13:46.525" v="1332" actId="20577"/>
          <ac:spMkLst>
            <pc:docMk/>
            <pc:sldMk cId="2283545067" sldId="256"/>
            <ac:spMk id="4" creationId="{FA8C7D4A-BD5D-E349-98CC-F75E68E70301}"/>
          </ac:spMkLst>
        </pc:spChg>
        <pc:spChg chg="mod">
          <ac:chgData name="#CHOK LOONG KIAT#" userId="c9b35541-bb28-478d-98e9-ee5aae5b0d94" providerId="ADAL" clId="{A67F0D15-4069-41CD-B33F-BD4C08CE3F9D}" dt="2022-04-02T05:30:39.380" v="888" actId="20577"/>
          <ac:spMkLst>
            <pc:docMk/>
            <pc:sldMk cId="2283545067" sldId="256"/>
            <ac:spMk id="14" creationId="{BFB0FD60-E0B0-D045-9068-6C6760676BDA}"/>
          </ac:spMkLst>
        </pc:spChg>
        <pc:spChg chg="mod">
          <ac:chgData name="#CHOK LOONG KIAT#" userId="c9b35541-bb28-478d-98e9-ee5aae5b0d94" providerId="ADAL" clId="{A67F0D15-4069-41CD-B33F-BD4C08CE3F9D}" dt="2022-04-02T05:38:50.062" v="967" actId="20577"/>
          <ac:spMkLst>
            <pc:docMk/>
            <pc:sldMk cId="2283545067" sldId="256"/>
            <ac:spMk id="15" creationId="{BDE97A0A-51E0-7341-829C-A9F82951DFEE}"/>
          </ac:spMkLst>
        </pc:spChg>
        <pc:grpChg chg="del mod">
          <ac:chgData name="#CHOK LOONG KIAT#" userId="c9b35541-bb28-478d-98e9-ee5aae5b0d94" providerId="ADAL" clId="{A67F0D15-4069-41CD-B33F-BD4C08CE3F9D}" dt="2022-04-02T05:03:41.490" v="19" actId="165"/>
          <ac:grpSpMkLst>
            <pc:docMk/>
            <pc:sldMk cId="2283545067" sldId="256"/>
            <ac:grpSpMk id="11" creationId="{5E84596F-F6D1-734D-B3C2-25EC9AB6DA28}"/>
          </ac:grpSpMkLst>
        </pc:grpChg>
        <pc:grpChg chg="add del mod">
          <ac:chgData name="#CHOK LOONG KIAT#" userId="c9b35541-bb28-478d-98e9-ee5aae5b0d94" providerId="ADAL" clId="{A67F0D15-4069-41CD-B33F-BD4C08CE3F9D}" dt="2022-04-02T08:51:29.828" v="1304" actId="478"/>
          <ac:grpSpMkLst>
            <pc:docMk/>
            <pc:sldMk cId="2283545067" sldId="256"/>
            <ac:grpSpMk id="20" creationId="{311765D3-B488-4333-AC1C-C8A5BA4F355F}"/>
          </ac:grpSpMkLst>
        </pc:grpChg>
        <pc:grpChg chg="add mod">
          <ac:chgData name="#CHOK LOONG KIAT#" userId="c9b35541-bb28-478d-98e9-ee5aae5b0d94" providerId="ADAL" clId="{A67F0D15-4069-41CD-B33F-BD4C08CE3F9D}" dt="2022-04-02T05:05:18.956" v="32" actId="1076"/>
          <ac:grpSpMkLst>
            <pc:docMk/>
            <pc:sldMk cId="2283545067" sldId="256"/>
            <ac:grpSpMk id="23" creationId="{9ED6E7FD-82CB-4190-9DA8-EE8317F523CF}"/>
          </ac:grpSpMkLst>
        </pc:grpChg>
        <pc:picChg chg="mod">
          <ac:chgData name="#CHOK LOONG KIAT#" userId="c9b35541-bb28-478d-98e9-ee5aae5b0d94" providerId="ADAL" clId="{A67F0D15-4069-41CD-B33F-BD4C08CE3F9D}" dt="2022-04-02T05:29:15.355" v="877" actId="688"/>
          <ac:picMkLst>
            <pc:docMk/>
            <pc:sldMk cId="2283545067" sldId="256"/>
            <ac:picMk id="10" creationId="{95D6C572-2455-6F4F-AF4F-0C4B0A8ECA85}"/>
          </ac:picMkLst>
        </pc:picChg>
        <pc:picChg chg="mod topLvl">
          <ac:chgData name="#CHOK LOONG KIAT#" userId="c9b35541-bb28-478d-98e9-ee5aae5b0d94" providerId="ADAL" clId="{A67F0D15-4069-41CD-B33F-BD4C08CE3F9D}" dt="2022-04-02T05:05:18.956" v="32" actId="1076"/>
          <ac:picMkLst>
            <pc:docMk/>
            <pc:sldMk cId="2283545067" sldId="256"/>
            <ac:picMk id="12" creationId="{AA2CD409-4CEB-4241-B579-66A5D02E04A2}"/>
          </ac:picMkLst>
        </pc:picChg>
        <pc:picChg chg="del mod topLvl">
          <ac:chgData name="#CHOK LOONG KIAT#" userId="c9b35541-bb28-478d-98e9-ee5aae5b0d94" providerId="ADAL" clId="{A67F0D15-4069-41CD-B33F-BD4C08CE3F9D}" dt="2022-04-02T08:51:31.437" v="1305" actId="478"/>
          <ac:picMkLst>
            <pc:docMk/>
            <pc:sldMk cId="2283545067" sldId="256"/>
            <ac:picMk id="13" creationId="{1937F33D-2B41-C743-92A4-6BB1837CF818}"/>
          </ac:picMkLst>
        </pc:picChg>
        <pc:picChg chg="add mod">
          <ac:chgData name="#CHOK LOONG KIAT#" userId="c9b35541-bb28-478d-98e9-ee5aae5b0d94" providerId="ADAL" clId="{A67F0D15-4069-41CD-B33F-BD4C08CE3F9D}" dt="2022-04-02T05:05:18.956" v="32" actId="1076"/>
          <ac:picMkLst>
            <pc:docMk/>
            <pc:sldMk cId="2283545067" sldId="256"/>
            <ac:picMk id="17" creationId="{F8D653E4-22F0-406C-9AB2-E5180E0C5308}"/>
          </ac:picMkLst>
        </pc:picChg>
        <pc:picChg chg="mod">
          <ac:chgData name="#CHOK LOONG KIAT#" userId="c9b35541-bb28-478d-98e9-ee5aae5b0d94" providerId="ADAL" clId="{A67F0D15-4069-41CD-B33F-BD4C08CE3F9D}" dt="2022-04-02T05:05:14.564" v="31" actId="1076"/>
          <ac:picMkLst>
            <pc:docMk/>
            <pc:sldMk cId="2283545067" sldId="256"/>
            <ac:picMk id="21" creationId="{A5FED4E8-E809-4AB7-A033-550946632EB9}"/>
          </ac:picMkLst>
        </pc:picChg>
        <pc:picChg chg="mod">
          <ac:chgData name="#CHOK LOONG KIAT#" userId="c9b35541-bb28-478d-98e9-ee5aae5b0d94" providerId="ADAL" clId="{A67F0D15-4069-41CD-B33F-BD4C08CE3F9D}" dt="2022-04-02T05:05:14.564" v="31" actId="1076"/>
          <ac:picMkLst>
            <pc:docMk/>
            <pc:sldMk cId="2283545067" sldId="256"/>
            <ac:picMk id="22" creationId="{1E2CB14F-FFB3-405A-B7D5-7589C8CA93CE}"/>
          </ac:picMkLst>
        </pc:picChg>
        <pc:picChg chg="mod">
          <ac:chgData name="#CHOK LOONG KIAT#" userId="c9b35541-bb28-478d-98e9-ee5aae5b0d94" providerId="ADAL" clId="{A67F0D15-4069-41CD-B33F-BD4C08CE3F9D}" dt="2022-04-02T07:31:20.081" v="1299" actId="1076"/>
          <ac:picMkLst>
            <pc:docMk/>
            <pc:sldMk cId="2283545067" sldId="256"/>
            <ac:picMk id="25" creationId="{D46A7A86-7111-6DE4-AE52-3E93E840B70B}"/>
          </ac:picMkLst>
        </pc:picChg>
        <pc:picChg chg="mod">
          <ac:chgData name="#CHOK LOONG KIAT#" userId="c9b35541-bb28-478d-98e9-ee5aae5b0d94" providerId="ADAL" clId="{A67F0D15-4069-41CD-B33F-BD4C08CE3F9D}" dt="2022-04-02T07:31:43.792" v="1301" actId="14100"/>
          <ac:picMkLst>
            <pc:docMk/>
            <pc:sldMk cId="2283545067" sldId="256"/>
            <ac:picMk id="28" creationId="{6ECF85D6-292D-6470-818D-F648653B4508}"/>
          </ac:picMkLst>
        </pc:picChg>
      </pc:sldChg>
      <pc:sldChg chg="addSp modSp">
        <pc:chgData name="#CHOK LOONG KIAT#" userId="c9b35541-bb28-478d-98e9-ee5aae5b0d94" providerId="ADAL" clId="{A67F0D15-4069-41CD-B33F-BD4C08CE3F9D}" dt="2022-03-31T06:43:06.467" v="4" actId="14100"/>
        <pc:sldMkLst>
          <pc:docMk/>
          <pc:sldMk cId="3631894423" sldId="257"/>
        </pc:sldMkLst>
        <pc:picChg chg="add mod">
          <ac:chgData name="#CHOK LOONG KIAT#" userId="c9b35541-bb28-478d-98e9-ee5aae5b0d94" providerId="ADAL" clId="{A67F0D15-4069-41CD-B33F-BD4C08CE3F9D}" dt="2022-03-31T06:42:54.027" v="1" actId="1076"/>
          <ac:picMkLst>
            <pc:docMk/>
            <pc:sldMk cId="3631894423" sldId="257"/>
            <ac:picMk id="1026" creationId="{4B0D7403-F1D7-44EF-9AC3-986BF6623EF2}"/>
          </ac:picMkLst>
        </pc:picChg>
        <pc:picChg chg="add mod">
          <ac:chgData name="#CHOK LOONG KIAT#" userId="c9b35541-bb28-478d-98e9-ee5aae5b0d94" providerId="ADAL" clId="{A67F0D15-4069-41CD-B33F-BD4C08CE3F9D}" dt="2022-03-31T06:43:06.467" v="4" actId="14100"/>
          <ac:picMkLst>
            <pc:docMk/>
            <pc:sldMk cId="3631894423" sldId="257"/>
            <ac:picMk id="1028" creationId="{51407805-D2A0-4793-89EC-5FC5D4B4E19C}"/>
          </ac:picMkLst>
        </pc:picChg>
      </pc:sldChg>
      <pc:sldChg chg="addSp delSp modSp mod">
        <pc:chgData name="#CHOK LOONG KIAT#" userId="c9b35541-bb28-478d-98e9-ee5aae5b0d94" providerId="ADAL" clId="{A67F0D15-4069-41CD-B33F-BD4C08CE3F9D}" dt="2022-04-02T07:32:33.194" v="1303" actId="1076"/>
        <pc:sldMkLst>
          <pc:docMk/>
          <pc:sldMk cId="43450198" sldId="258"/>
        </pc:sldMkLst>
        <pc:spChg chg="add mod">
          <ac:chgData name="#CHOK LOONG KIAT#" userId="c9b35541-bb28-478d-98e9-ee5aae5b0d94" providerId="ADAL" clId="{A67F0D15-4069-41CD-B33F-BD4C08CE3F9D}" dt="2022-04-02T06:46:38.123" v="1278" actId="207"/>
          <ac:spMkLst>
            <pc:docMk/>
            <pc:sldMk cId="43450198" sldId="258"/>
            <ac:spMk id="2" creationId="{B2A4190A-A14E-4813-8BD8-3DEC766E8CCF}"/>
          </ac:spMkLst>
        </pc:spChg>
        <pc:spChg chg="add del">
          <ac:chgData name="#CHOK LOONG KIAT#" userId="c9b35541-bb28-478d-98e9-ee5aae5b0d94" providerId="ADAL" clId="{A67F0D15-4069-41CD-B33F-BD4C08CE3F9D}" dt="2022-04-02T06:55:14.518" v="1294" actId="478"/>
          <ac:spMkLst>
            <pc:docMk/>
            <pc:sldMk cId="43450198" sldId="258"/>
            <ac:spMk id="4" creationId="{039E51F8-62E5-408C-AF3E-D67AA9ACD864}"/>
          </ac:spMkLst>
        </pc:spChg>
        <pc:spChg chg="mod">
          <ac:chgData name="#CHOK LOONG KIAT#" userId="c9b35541-bb28-478d-98e9-ee5aae5b0d94" providerId="ADAL" clId="{A67F0D15-4069-41CD-B33F-BD4C08CE3F9D}" dt="2022-04-02T06:55:53.230" v="1295" actId="1076"/>
          <ac:spMkLst>
            <pc:docMk/>
            <pc:sldMk cId="43450198" sldId="258"/>
            <ac:spMk id="15" creationId="{BDE97A0A-51E0-7341-829C-A9F82951DFEE}"/>
          </ac:spMkLst>
        </pc:spChg>
        <pc:spChg chg="add mod ord">
          <ac:chgData name="#CHOK LOONG KIAT#" userId="c9b35541-bb28-478d-98e9-ee5aae5b0d94" providerId="ADAL" clId="{A67F0D15-4069-41CD-B33F-BD4C08CE3F9D}" dt="2022-04-02T06:43:56.986" v="1186" actId="20577"/>
          <ac:spMkLst>
            <pc:docMk/>
            <pc:sldMk cId="43450198" sldId="258"/>
            <ac:spMk id="18" creationId="{262CCED4-F2B0-49EE-86FD-FBC2DF726DC7}"/>
          </ac:spMkLst>
        </pc:spChg>
        <pc:spChg chg="mod">
          <ac:chgData name="#CHOK LOONG KIAT#" userId="c9b35541-bb28-478d-98e9-ee5aae5b0d94" providerId="ADAL" clId="{A67F0D15-4069-41CD-B33F-BD4C08CE3F9D}" dt="2022-04-02T06:55:53.230" v="1295" actId="1076"/>
          <ac:spMkLst>
            <pc:docMk/>
            <pc:sldMk cId="43450198" sldId="258"/>
            <ac:spMk id="19" creationId="{31C38AB5-3A14-7E4D-A8C5-728ED371AAC4}"/>
          </ac:spMkLst>
        </pc:spChg>
        <pc:spChg chg="mod">
          <ac:chgData name="#CHOK LOONG KIAT#" userId="c9b35541-bb28-478d-98e9-ee5aae5b0d94" providerId="ADAL" clId="{A67F0D15-4069-41CD-B33F-BD4C08CE3F9D}" dt="2022-04-02T06:55:53.230" v="1295" actId="1076"/>
          <ac:spMkLst>
            <pc:docMk/>
            <pc:sldMk cId="43450198" sldId="258"/>
            <ac:spMk id="21" creationId="{478F9ABF-8D74-4C66-B6F5-BF2D4A0502C1}"/>
          </ac:spMkLst>
        </pc:spChg>
        <pc:spChg chg="mod">
          <ac:chgData name="#CHOK LOONG KIAT#" userId="c9b35541-bb28-478d-98e9-ee5aae5b0d94" providerId="ADAL" clId="{A67F0D15-4069-41CD-B33F-BD4C08CE3F9D}" dt="2022-04-02T06:53:34.242" v="1291" actId="14100"/>
          <ac:spMkLst>
            <pc:docMk/>
            <pc:sldMk cId="43450198" sldId="258"/>
            <ac:spMk id="28" creationId="{A620EC04-B254-204F-8AA8-1182EE299F96}"/>
          </ac:spMkLst>
        </pc:spChg>
        <pc:spChg chg="mod">
          <ac:chgData name="#CHOK LOONG KIAT#" userId="c9b35541-bb28-478d-98e9-ee5aae5b0d94" providerId="ADAL" clId="{A67F0D15-4069-41CD-B33F-BD4C08CE3F9D}" dt="2022-04-02T07:32:33.194" v="1303" actId="1076"/>
          <ac:spMkLst>
            <pc:docMk/>
            <pc:sldMk cId="43450198" sldId="258"/>
            <ac:spMk id="30" creationId="{7411379A-6C0F-7141-A68C-C8ECFC53B758}"/>
          </ac:spMkLst>
        </pc:spChg>
        <pc:spChg chg="mod">
          <ac:chgData name="#CHOK LOONG KIAT#" userId="c9b35541-bb28-478d-98e9-ee5aae5b0d94" providerId="ADAL" clId="{A67F0D15-4069-41CD-B33F-BD4C08CE3F9D}" dt="2022-04-02T06:56:01.027" v="1297" actId="14100"/>
          <ac:spMkLst>
            <pc:docMk/>
            <pc:sldMk cId="43450198" sldId="258"/>
            <ac:spMk id="31" creationId="{EA7C06E3-F92F-5347-A357-A54C0E6CF7AD}"/>
          </ac:spMkLst>
        </pc:spChg>
        <pc:grpChg chg="del">
          <ac:chgData name="#CHOK LOONG KIAT#" userId="c9b35541-bb28-478d-98e9-ee5aae5b0d94" providerId="ADAL" clId="{A67F0D15-4069-41CD-B33F-BD4C08CE3F9D}" dt="2022-04-02T05:40:13.996" v="968" actId="478"/>
          <ac:grpSpMkLst>
            <pc:docMk/>
            <pc:sldMk cId="43450198" sldId="258"/>
            <ac:grpSpMk id="11" creationId="{5E84596F-F6D1-734D-B3C2-25EC9AB6DA28}"/>
          </ac:grpSpMkLst>
        </pc:grpChg>
        <pc:picChg chg="mod">
          <ac:chgData name="#CHOK LOONG KIAT#" userId="c9b35541-bb28-478d-98e9-ee5aae5b0d94" providerId="ADAL" clId="{A67F0D15-4069-41CD-B33F-BD4C08CE3F9D}" dt="2022-04-02T06:55:53.230" v="1295" actId="1076"/>
          <ac:picMkLst>
            <pc:docMk/>
            <pc:sldMk cId="43450198" sldId="258"/>
            <ac:picMk id="3" creationId="{BA346F26-CEF3-49D7-8550-0B1DA0422B36}"/>
          </ac:picMkLst>
        </pc:picChg>
        <pc:picChg chg="add mod">
          <ac:chgData name="#CHOK LOONG KIAT#" userId="c9b35541-bb28-478d-98e9-ee5aae5b0d94" providerId="ADAL" clId="{A67F0D15-4069-41CD-B33F-BD4C08CE3F9D}" dt="2022-04-02T06:55:53.230" v="1295" actId="1076"/>
          <ac:picMkLst>
            <pc:docMk/>
            <pc:sldMk cId="43450198" sldId="258"/>
            <ac:picMk id="10" creationId="{119CB074-B444-4103-BF04-607E6538C76C}"/>
          </ac:picMkLst>
        </pc:picChg>
        <pc:picChg chg="mod">
          <ac:chgData name="#CHOK LOONG KIAT#" userId="c9b35541-bb28-478d-98e9-ee5aae5b0d94" providerId="ADAL" clId="{A67F0D15-4069-41CD-B33F-BD4C08CE3F9D}" dt="2022-04-02T06:55:53.230" v="1295" actId="1076"/>
          <ac:picMkLst>
            <pc:docMk/>
            <pc:sldMk cId="43450198" sldId="258"/>
            <ac:picMk id="24" creationId="{AE093CD3-7BCE-A94D-B096-2B9BD21DF9C1}"/>
          </ac:picMkLst>
        </pc:picChg>
        <pc:picChg chg="mod">
          <ac:chgData name="#CHOK LOONG KIAT#" userId="c9b35541-bb28-478d-98e9-ee5aae5b0d94" providerId="ADAL" clId="{A67F0D15-4069-41CD-B33F-BD4C08CE3F9D}" dt="2022-04-02T06:55:53.230" v="1295" actId="1076"/>
          <ac:picMkLst>
            <pc:docMk/>
            <pc:sldMk cId="43450198" sldId="258"/>
            <ac:picMk id="26" creationId="{FF9C0404-A4BE-D44A-BB92-CE831E23444D}"/>
          </ac:picMkLst>
        </pc:picChg>
        <pc:picChg chg="mod">
          <ac:chgData name="#CHOK LOONG KIAT#" userId="c9b35541-bb28-478d-98e9-ee5aae5b0d94" providerId="ADAL" clId="{A67F0D15-4069-41CD-B33F-BD4C08CE3F9D}" dt="2022-04-02T06:53:37.105" v="1292" actId="1076"/>
          <ac:picMkLst>
            <pc:docMk/>
            <pc:sldMk cId="43450198" sldId="258"/>
            <ac:picMk id="29" creationId="{0CDBCFF9-6D0B-F347-8948-9C65760BFD32}"/>
          </ac:picMkLst>
        </pc:picChg>
        <pc:picChg chg="add mod">
          <ac:chgData name="#CHOK LOONG KIAT#" userId="c9b35541-bb28-478d-98e9-ee5aae5b0d94" providerId="ADAL" clId="{A67F0D15-4069-41CD-B33F-BD4C08CE3F9D}" dt="2022-04-02T06:55:53.230" v="1295" actId="1076"/>
          <ac:picMkLst>
            <pc:docMk/>
            <pc:sldMk cId="43450198" sldId="258"/>
            <ac:picMk id="1026" creationId="{DA9A1E99-D2FC-4265-92EC-B705AAFE2860}"/>
          </ac:picMkLst>
        </pc:picChg>
      </pc:sldChg>
    </pc:docChg>
  </pc:docChgLst>
  <pc:docChgLst>
    <pc:chgData name="#CHUA ZHEN LONG#" userId="S::zchua031@e.ntu.edu.sg::bfc003e5-73ba-4445-9ae9-b41d10e3e2fa" providerId="AD" clId="Web-{FE19190B-AE95-2826-DB98-A3D3FB124124}"/>
    <pc:docChg chg="modSld">
      <pc:chgData name="#CHUA ZHEN LONG#" userId="S::zchua031@e.ntu.edu.sg::bfc003e5-73ba-4445-9ae9-b41d10e3e2fa" providerId="AD" clId="Web-{FE19190B-AE95-2826-DB98-A3D3FB124124}" dt="2022-04-12T13:50:37.191" v="47" actId="20577"/>
      <pc:docMkLst>
        <pc:docMk/>
      </pc:docMkLst>
      <pc:sldChg chg="addSp delSp modSp">
        <pc:chgData name="#CHUA ZHEN LONG#" userId="S::zchua031@e.ntu.edu.sg::bfc003e5-73ba-4445-9ae9-b41d10e3e2fa" providerId="AD" clId="Web-{FE19190B-AE95-2826-DB98-A3D3FB124124}" dt="2022-04-12T13:41:34.254" v="45" actId="1076"/>
        <pc:sldMkLst>
          <pc:docMk/>
          <pc:sldMk cId="2283545067" sldId="256"/>
        </pc:sldMkLst>
        <pc:spChg chg="add mod">
          <ac:chgData name="#CHUA ZHEN LONG#" userId="S::zchua031@e.ntu.edu.sg::bfc003e5-73ba-4445-9ae9-b41d10e3e2fa" providerId="AD" clId="Web-{FE19190B-AE95-2826-DB98-A3D3FB124124}" dt="2022-04-12T13:06:17.380" v="15" actId="1076"/>
          <ac:spMkLst>
            <pc:docMk/>
            <pc:sldMk cId="2283545067" sldId="256"/>
            <ac:spMk id="13" creationId="{F28BA48B-A3C6-E3D1-BAF7-19437BB85ACE}"/>
          </ac:spMkLst>
        </pc:spChg>
        <pc:spChg chg="mod">
          <ac:chgData name="#CHUA ZHEN LONG#" userId="S::zchua031@e.ntu.edu.sg::bfc003e5-73ba-4445-9ae9-b41d10e3e2fa" providerId="AD" clId="Web-{FE19190B-AE95-2826-DB98-A3D3FB124124}" dt="2022-04-12T13:15:59.897" v="32" actId="20577"/>
          <ac:spMkLst>
            <pc:docMk/>
            <pc:sldMk cId="2283545067" sldId="256"/>
            <ac:spMk id="18" creationId="{C0353969-317E-6845-8F43-8A16CF23EB8C}"/>
          </ac:spMkLst>
        </pc:spChg>
        <pc:spChg chg="add del">
          <ac:chgData name="#CHUA ZHEN LONG#" userId="S::zchua031@e.ntu.edu.sg::bfc003e5-73ba-4445-9ae9-b41d10e3e2fa" providerId="AD" clId="Web-{FE19190B-AE95-2826-DB98-A3D3FB124124}" dt="2022-04-12T13:03:57.798" v="9"/>
          <ac:spMkLst>
            <pc:docMk/>
            <pc:sldMk cId="2283545067" sldId="256"/>
            <ac:spMk id="20" creationId="{E0C68BBC-0BF2-9952-5DA6-A9B3598288B5}"/>
          </ac:spMkLst>
        </pc:spChg>
        <pc:spChg chg="add mod">
          <ac:chgData name="#CHUA ZHEN LONG#" userId="S::zchua031@e.ntu.edu.sg::bfc003e5-73ba-4445-9ae9-b41d10e3e2fa" providerId="AD" clId="Web-{FE19190B-AE95-2826-DB98-A3D3FB124124}" dt="2022-04-12T13:41:34.254" v="45" actId="1076"/>
          <ac:spMkLst>
            <pc:docMk/>
            <pc:sldMk cId="2283545067" sldId="256"/>
            <ac:spMk id="25" creationId="{7704EF73-7E43-0320-8987-FCAFF6BCEB1E}"/>
          </ac:spMkLst>
        </pc:spChg>
        <pc:grpChg chg="del">
          <ac:chgData name="#CHUA ZHEN LONG#" userId="S::zchua031@e.ntu.edu.sg::bfc003e5-73ba-4445-9ae9-b41d10e3e2fa" providerId="AD" clId="Web-{FE19190B-AE95-2826-DB98-A3D3FB124124}" dt="2022-04-12T13:40:19.361" v="33"/>
          <ac:grpSpMkLst>
            <pc:docMk/>
            <pc:sldMk cId="2283545067" sldId="256"/>
            <ac:grpSpMk id="22" creationId="{CB67137A-BDA6-4732-A2FA-ACDA5EE4CBD6}"/>
          </ac:grpSpMkLst>
        </pc:grpChg>
        <pc:picChg chg="add del">
          <ac:chgData name="#CHUA ZHEN LONG#" userId="S::zchua031@e.ntu.edu.sg::bfc003e5-73ba-4445-9ae9-b41d10e3e2fa" providerId="AD" clId="Web-{FE19190B-AE95-2826-DB98-A3D3FB124124}" dt="2022-04-12T13:11:33.499" v="18"/>
          <ac:picMkLst>
            <pc:docMk/>
            <pc:sldMk cId="2283545067" sldId="256"/>
            <ac:picMk id="3" creationId="{48B78DB7-2D20-49CF-21B6-7F5ADFE270F6}"/>
          </ac:picMkLst>
        </pc:picChg>
        <pc:picChg chg="add mod">
          <ac:chgData name="#CHUA ZHEN LONG#" userId="S::zchua031@e.ntu.edu.sg::bfc003e5-73ba-4445-9ae9-b41d10e3e2fa" providerId="AD" clId="Web-{FE19190B-AE95-2826-DB98-A3D3FB124124}" dt="2022-04-12T13:03:06.015" v="6" actId="1076"/>
          <ac:picMkLst>
            <pc:docMk/>
            <pc:sldMk cId="2283545067" sldId="256"/>
            <ac:picMk id="11" creationId="{37E94477-BC36-C78B-0FC4-0A2D917C1F50}"/>
          </ac:picMkLst>
        </pc:picChg>
        <pc:picChg chg="add mod">
          <ac:chgData name="#CHUA ZHEN LONG#" userId="S::zchua031@e.ntu.edu.sg::bfc003e5-73ba-4445-9ae9-b41d10e3e2fa" providerId="AD" clId="Web-{FE19190B-AE95-2826-DB98-A3D3FB124124}" dt="2022-04-12T13:11:57.703" v="25" actId="14100"/>
          <ac:picMkLst>
            <pc:docMk/>
            <pc:sldMk cId="2283545067" sldId="256"/>
            <ac:picMk id="21" creationId="{C4A7A1AA-ECE3-A8C4-0AAC-A14C408ADA00}"/>
          </ac:picMkLst>
        </pc:picChg>
        <pc:picChg chg="add mod ord">
          <ac:chgData name="#CHUA ZHEN LONG#" userId="S::zchua031@e.ntu.edu.sg::bfc003e5-73ba-4445-9ae9-b41d10e3e2fa" providerId="AD" clId="Web-{FE19190B-AE95-2826-DB98-A3D3FB124124}" dt="2022-04-12T13:40:44.284" v="41"/>
          <ac:picMkLst>
            <pc:docMk/>
            <pc:sldMk cId="2283545067" sldId="256"/>
            <ac:picMk id="24" creationId="{D864B4F1-5DF7-23B6-35A4-D4B695EC57C3}"/>
          </ac:picMkLst>
        </pc:picChg>
        <pc:picChg chg="del">
          <ac:chgData name="#CHUA ZHEN LONG#" userId="S::zchua031@e.ntu.edu.sg::bfc003e5-73ba-4445-9ae9-b41d10e3e2fa" providerId="AD" clId="Web-{FE19190B-AE95-2826-DB98-A3D3FB124124}" dt="2022-04-12T13:02:44.155" v="0"/>
          <ac:picMkLst>
            <pc:docMk/>
            <pc:sldMk cId="2283545067" sldId="256"/>
            <ac:picMk id="28" creationId="{6ECF85D6-292D-6470-818D-F648653B4508}"/>
          </ac:picMkLst>
        </pc:picChg>
      </pc:sldChg>
      <pc:sldChg chg="modSp">
        <pc:chgData name="#CHUA ZHEN LONG#" userId="S::zchua031@e.ntu.edu.sg::bfc003e5-73ba-4445-9ae9-b41d10e3e2fa" providerId="AD" clId="Web-{FE19190B-AE95-2826-DB98-A3D3FB124124}" dt="2022-04-12T13:50:37.191" v="47" actId="20577"/>
        <pc:sldMkLst>
          <pc:docMk/>
          <pc:sldMk cId="43450198" sldId="258"/>
        </pc:sldMkLst>
        <pc:spChg chg="mod">
          <ac:chgData name="#CHUA ZHEN LONG#" userId="S::zchua031@e.ntu.edu.sg::bfc003e5-73ba-4445-9ae9-b41d10e3e2fa" providerId="AD" clId="Web-{FE19190B-AE95-2826-DB98-A3D3FB124124}" dt="2022-04-12T13:50:37.191" v="47" actId="20577"/>
          <ac:spMkLst>
            <pc:docMk/>
            <pc:sldMk cId="43450198" sldId="258"/>
            <ac:spMk id="28" creationId="{A620EC04-B254-204F-8AA8-1182EE299F96}"/>
          </ac:spMkLst>
        </pc:spChg>
      </pc:sldChg>
    </pc:docChg>
  </pc:docChgLst>
  <pc:docChgLst>
    <pc:chgData name="#SUN YANTING#" userId="1d419646-50e8-4a4d-b5fe-151839f99d41" providerId="ADAL" clId="{D5C9D9A0-4C6A-2C4F-9006-98EF5BDD9586}"/>
    <pc:docChg chg="custSel modSld">
      <pc:chgData name="#SUN YANTING#" userId="1d419646-50e8-4a4d-b5fe-151839f99d41" providerId="ADAL" clId="{D5C9D9A0-4C6A-2C4F-9006-98EF5BDD9586}" dt="2022-03-26T06:01:58.134" v="2565" actId="20577"/>
      <pc:docMkLst>
        <pc:docMk/>
      </pc:docMkLst>
      <pc:sldChg chg="addSp delSp modSp mod">
        <pc:chgData name="#SUN YANTING#" userId="1d419646-50e8-4a4d-b5fe-151839f99d41" providerId="ADAL" clId="{D5C9D9A0-4C6A-2C4F-9006-98EF5BDD9586}" dt="2022-03-26T06:01:58.134" v="2565" actId="20577"/>
        <pc:sldMkLst>
          <pc:docMk/>
          <pc:sldMk cId="2283545067" sldId="256"/>
        </pc:sldMkLst>
        <pc:spChg chg="mod">
          <ac:chgData name="#SUN YANTING#" userId="1d419646-50e8-4a4d-b5fe-151839f99d41" providerId="ADAL" clId="{D5C9D9A0-4C6A-2C4F-9006-98EF5BDD9586}" dt="2022-03-26T05:46:37.924" v="2501" actId="20577"/>
          <ac:spMkLst>
            <pc:docMk/>
            <pc:sldMk cId="2283545067" sldId="256"/>
            <ac:spMk id="4" creationId="{FA8C7D4A-BD5D-E349-98CC-F75E68E70301}"/>
          </ac:spMkLst>
        </pc:spChg>
        <pc:spChg chg="mod">
          <ac:chgData name="#SUN YANTING#" userId="1d419646-50e8-4a4d-b5fe-151839f99d41" providerId="ADAL" clId="{D5C9D9A0-4C6A-2C4F-9006-98EF5BDD9586}" dt="2022-03-26T04:45:52.392" v="174" actId="20577"/>
          <ac:spMkLst>
            <pc:docMk/>
            <pc:sldMk cId="2283545067" sldId="256"/>
            <ac:spMk id="7" creationId="{05229D56-315E-7745-B271-F1C81996A821}"/>
          </ac:spMkLst>
        </pc:spChg>
        <pc:spChg chg="mod">
          <ac:chgData name="#SUN YANTING#" userId="1d419646-50e8-4a4d-b5fe-151839f99d41" providerId="ADAL" clId="{D5C9D9A0-4C6A-2C4F-9006-98EF5BDD9586}" dt="2022-03-26T04:46:07.312" v="214" actId="20577"/>
          <ac:spMkLst>
            <pc:docMk/>
            <pc:sldMk cId="2283545067" sldId="256"/>
            <ac:spMk id="8" creationId="{FCE3422D-D9E7-F84B-8DDC-D570AB793A90}"/>
          </ac:spMkLst>
        </pc:spChg>
        <pc:spChg chg="add mod">
          <ac:chgData name="#SUN YANTING#" userId="1d419646-50e8-4a4d-b5fe-151839f99d41" providerId="ADAL" clId="{D5C9D9A0-4C6A-2C4F-9006-98EF5BDD9586}" dt="2022-03-26T05:48:41.721" v="2557" actId="20577"/>
          <ac:spMkLst>
            <pc:docMk/>
            <pc:sldMk cId="2283545067" sldId="256"/>
            <ac:spMk id="14" creationId="{BFB0FD60-E0B0-D045-9068-6C6760676BDA}"/>
          </ac:spMkLst>
        </pc:spChg>
        <pc:spChg chg="add mod">
          <ac:chgData name="#SUN YANTING#" userId="1d419646-50e8-4a4d-b5fe-151839f99d41" providerId="ADAL" clId="{D5C9D9A0-4C6A-2C4F-9006-98EF5BDD9586}" dt="2022-03-26T05:47:25.488" v="2545" actId="20577"/>
          <ac:spMkLst>
            <pc:docMk/>
            <pc:sldMk cId="2283545067" sldId="256"/>
            <ac:spMk id="15" creationId="{BDE97A0A-51E0-7341-829C-A9F82951DFEE}"/>
          </ac:spMkLst>
        </pc:spChg>
        <pc:spChg chg="add mod">
          <ac:chgData name="#SUN YANTING#" userId="1d419646-50e8-4a4d-b5fe-151839f99d41" providerId="ADAL" clId="{D5C9D9A0-4C6A-2C4F-9006-98EF5BDD9586}" dt="2022-03-26T06:01:58.134" v="2565" actId="20577"/>
          <ac:spMkLst>
            <pc:docMk/>
            <pc:sldMk cId="2283545067" sldId="256"/>
            <ac:spMk id="16" creationId="{2AEBC998-7849-1940-93F5-8E4A66BE754B}"/>
          </ac:spMkLst>
        </pc:spChg>
        <pc:spChg chg="add del mod">
          <ac:chgData name="#SUN YANTING#" userId="1d419646-50e8-4a4d-b5fe-151839f99d41" providerId="ADAL" clId="{D5C9D9A0-4C6A-2C4F-9006-98EF5BDD9586}" dt="2022-03-26T05:40:49.951" v="1542" actId="478"/>
          <ac:spMkLst>
            <pc:docMk/>
            <pc:sldMk cId="2283545067" sldId="256"/>
            <ac:spMk id="17" creationId="{D4030C69-31F9-D64F-9B93-08B7F40637F5}"/>
          </ac:spMkLst>
        </pc:spChg>
        <pc:spChg chg="add mod">
          <ac:chgData name="#SUN YANTING#" userId="1d419646-50e8-4a4d-b5fe-151839f99d41" providerId="ADAL" clId="{D5C9D9A0-4C6A-2C4F-9006-98EF5BDD9586}" dt="2022-03-26T05:48:04.779" v="2546" actId="114"/>
          <ac:spMkLst>
            <pc:docMk/>
            <pc:sldMk cId="2283545067" sldId="256"/>
            <ac:spMk id="18" creationId="{C0353969-317E-6845-8F43-8A16CF23EB8C}"/>
          </ac:spMkLst>
        </pc:spChg>
        <pc:spChg chg="add mod">
          <ac:chgData name="#SUN YANTING#" userId="1d419646-50e8-4a4d-b5fe-151839f99d41" providerId="ADAL" clId="{D5C9D9A0-4C6A-2C4F-9006-98EF5BDD9586}" dt="2022-03-26T05:42:02.354" v="1768" actId="20577"/>
          <ac:spMkLst>
            <pc:docMk/>
            <pc:sldMk cId="2283545067" sldId="256"/>
            <ac:spMk id="19" creationId="{31C38AB5-3A14-7E4D-A8C5-728ED371AAC4}"/>
          </ac:spMkLst>
        </pc:spChg>
        <pc:grpChg chg="add mod">
          <ac:chgData name="#SUN YANTING#" userId="1d419646-50e8-4a4d-b5fe-151839f99d41" providerId="ADAL" clId="{D5C9D9A0-4C6A-2C4F-9006-98EF5BDD9586}" dt="2022-03-26T05:42:05.767" v="1774" actId="1036"/>
          <ac:grpSpMkLst>
            <pc:docMk/>
            <pc:sldMk cId="2283545067" sldId="256"/>
            <ac:grpSpMk id="11" creationId="{5E84596F-F6D1-734D-B3C2-25EC9AB6DA28}"/>
          </ac:grpSpMkLst>
        </pc:grpChg>
        <pc:picChg chg="add mod modCrop">
          <ac:chgData name="#SUN YANTING#" userId="1d419646-50e8-4a4d-b5fe-151839f99d41" providerId="ADAL" clId="{D5C9D9A0-4C6A-2C4F-9006-98EF5BDD9586}" dt="2022-03-26T05:41:17.570" v="1640" actId="1036"/>
          <ac:picMkLst>
            <pc:docMk/>
            <pc:sldMk cId="2283545067" sldId="256"/>
            <ac:picMk id="3" creationId="{0381D313-CB15-B24E-B5B6-67A5FC0BB36D}"/>
          </ac:picMkLst>
        </pc:picChg>
        <pc:picChg chg="add mod">
          <ac:chgData name="#SUN YANTING#" userId="1d419646-50e8-4a4d-b5fe-151839f99d41" providerId="ADAL" clId="{D5C9D9A0-4C6A-2C4F-9006-98EF5BDD9586}" dt="2022-03-26T05:42:10.835" v="1782" actId="1036"/>
          <ac:picMkLst>
            <pc:docMk/>
            <pc:sldMk cId="2283545067" sldId="256"/>
            <ac:picMk id="10" creationId="{95D6C572-2455-6F4F-AF4F-0C4B0A8ECA85}"/>
          </ac:picMkLst>
        </pc:picChg>
        <pc:picChg chg="mod">
          <ac:chgData name="#SUN YANTING#" userId="1d419646-50e8-4a4d-b5fe-151839f99d41" providerId="ADAL" clId="{D5C9D9A0-4C6A-2C4F-9006-98EF5BDD9586}" dt="2022-03-26T05:42:05.767" v="1774" actId="1036"/>
          <ac:picMkLst>
            <pc:docMk/>
            <pc:sldMk cId="2283545067" sldId="256"/>
            <ac:picMk id="12" creationId="{AA2CD409-4CEB-4241-B579-66A5D02E04A2}"/>
          </ac:picMkLst>
        </pc:picChg>
        <pc:picChg chg="mod">
          <ac:chgData name="#SUN YANTING#" userId="1d419646-50e8-4a4d-b5fe-151839f99d41" providerId="ADAL" clId="{D5C9D9A0-4C6A-2C4F-9006-98EF5BDD9586}" dt="2022-03-26T05:42:05.767" v="1774" actId="1036"/>
          <ac:picMkLst>
            <pc:docMk/>
            <pc:sldMk cId="2283545067" sldId="256"/>
            <ac:picMk id="13" creationId="{1937F33D-2B41-C743-92A4-6BB1837CF818}"/>
          </ac:picMkLst>
        </pc:picChg>
      </pc:sldChg>
    </pc:docChg>
  </pc:docChgLst>
  <pc:docChgLst>
    <pc:chgData name="#CHUA ZHEN LONG#" userId="S::zchua031@e.ntu.edu.sg::bfc003e5-73ba-4445-9ae9-b41d10e3e2fa" providerId="AD" clId="Web-{E5571F51-6488-B4A8-F2A6-6F35863ADA40}"/>
    <pc:docChg chg="modSld">
      <pc:chgData name="#CHUA ZHEN LONG#" userId="S::zchua031@e.ntu.edu.sg::bfc003e5-73ba-4445-9ae9-b41d10e3e2fa" providerId="AD" clId="Web-{E5571F51-6488-B4A8-F2A6-6F35863ADA40}" dt="2022-04-12T12:59:54.704" v="1" actId="20577"/>
      <pc:docMkLst>
        <pc:docMk/>
      </pc:docMkLst>
      <pc:sldChg chg="modSp">
        <pc:chgData name="#CHUA ZHEN LONG#" userId="S::zchua031@e.ntu.edu.sg::bfc003e5-73ba-4445-9ae9-b41d10e3e2fa" providerId="AD" clId="Web-{E5571F51-6488-B4A8-F2A6-6F35863ADA40}" dt="2022-04-12T12:59:54.704" v="1" actId="20577"/>
        <pc:sldMkLst>
          <pc:docMk/>
          <pc:sldMk cId="2283545067" sldId="256"/>
        </pc:sldMkLst>
        <pc:spChg chg="mod">
          <ac:chgData name="#CHUA ZHEN LONG#" userId="S::zchua031@e.ntu.edu.sg::bfc003e5-73ba-4445-9ae9-b41d10e3e2fa" providerId="AD" clId="Web-{E5571F51-6488-B4A8-F2A6-6F35863ADA40}" dt="2022-04-12T12:59:54.704" v="1" actId="20577"/>
          <ac:spMkLst>
            <pc:docMk/>
            <pc:sldMk cId="2283545067" sldId="256"/>
            <ac:spMk id="7" creationId="{05229D56-315E-7745-B271-F1C81996A821}"/>
          </ac:spMkLst>
        </pc:spChg>
      </pc:sldChg>
    </pc:docChg>
  </pc:docChgLst>
  <pc:docChgLst>
    <pc:chgData name="#CHOK LOONG KIAT#" userId="c9b35541-bb28-478d-98e9-ee5aae5b0d94" providerId="ADAL" clId="{6E7216C8-0A03-41D3-8857-DDFB0F31AE2D}"/>
    <pc:docChg chg="undo custSel modSld">
      <pc:chgData name="#CHOK LOONG KIAT#" userId="c9b35541-bb28-478d-98e9-ee5aae5b0d94" providerId="ADAL" clId="{6E7216C8-0A03-41D3-8857-DDFB0F31AE2D}" dt="2022-04-14T07:12:50.699" v="258" actId="478"/>
      <pc:docMkLst>
        <pc:docMk/>
      </pc:docMkLst>
      <pc:sldChg chg="addSp delSp modSp mod">
        <pc:chgData name="#CHOK LOONG KIAT#" userId="c9b35541-bb28-478d-98e9-ee5aae5b0d94" providerId="ADAL" clId="{6E7216C8-0A03-41D3-8857-DDFB0F31AE2D}" dt="2022-04-14T07:12:50.699" v="258" actId="478"/>
        <pc:sldMkLst>
          <pc:docMk/>
          <pc:sldMk cId="2283545067" sldId="256"/>
        </pc:sldMkLst>
        <pc:spChg chg="add mod">
          <ac:chgData name="#CHOK LOONG KIAT#" userId="c9b35541-bb28-478d-98e9-ee5aae5b0d94" providerId="ADAL" clId="{6E7216C8-0A03-41D3-8857-DDFB0F31AE2D}" dt="2022-04-14T05:49:07.483" v="111" actId="1076"/>
          <ac:spMkLst>
            <pc:docMk/>
            <pc:sldMk cId="2283545067" sldId="256"/>
            <ac:spMk id="3" creationId="{A8D4C88D-3128-4598-995C-60F5BE9685F8}"/>
          </ac:spMkLst>
        </pc:spChg>
        <pc:spChg chg="mod">
          <ac:chgData name="#CHOK LOONG KIAT#" userId="c9b35541-bb28-478d-98e9-ee5aae5b0d94" providerId="ADAL" clId="{6E7216C8-0A03-41D3-8857-DDFB0F31AE2D}" dt="2022-04-12T13:11:58.415" v="27" actId="164"/>
          <ac:spMkLst>
            <pc:docMk/>
            <pc:sldMk cId="2283545067" sldId="256"/>
            <ac:spMk id="13" creationId="{F28BA48B-A3C6-E3D1-BAF7-19437BB85ACE}"/>
          </ac:spMkLst>
        </pc:spChg>
        <pc:spChg chg="mod">
          <ac:chgData name="#CHOK LOONG KIAT#" userId="c9b35541-bb28-478d-98e9-ee5aae5b0d94" providerId="ADAL" clId="{6E7216C8-0A03-41D3-8857-DDFB0F31AE2D}" dt="2022-04-12T13:21:18.859" v="32" actId="20577"/>
          <ac:spMkLst>
            <pc:docMk/>
            <pc:sldMk cId="2283545067" sldId="256"/>
            <ac:spMk id="15" creationId="{BDE97A0A-51E0-7341-829C-A9F82951DFEE}"/>
          </ac:spMkLst>
        </pc:spChg>
        <pc:spChg chg="mod">
          <ac:chgData name="#CHOK LOONG KIAT#" userId="c9b35541-bb28-478d-98e9-ee5aae5b0d94" providerId="ADAL" clId="{6E7216C8-0A03-41D3-8857-DDFB0F31AE2D}" dt="2022-04-14T07:06:52.366" v="123" actId="115"/>
          <ac:spMkLst>
            <pc:docMk/>
            <pc:sldMk cId="2283545067" sldId="256"/>
            <ac:spMk id="18" creationId="{C0353969-317E-6845-8F43-8A16CF23EB8C}"/>
          </ac:spMkLst>
        </pc:spChg>
        <pc:grpChg chg="add mod ord">
          <ac:chgData name="#CHOK LOONG KIAT#" userId="c9b35541-bb28-478d-98e9-ee5aae5b0d94" providerId="ADAL" clId="{6E7216C8-0A03-41D3-8857-DDFB0F31AE2D}" dt="2022-04-12T13:12:05.912" v="30" actId="1076"/>
          <ac:grpSpMkLst>
            <pc:docMk/>
            <pc:sldMk cId="2283545067" sldId="256"/>
            <ac:grpSpMk id="22" creationId="{CB67137A-BDA6-4732-A2FA-ACDA5EE4CBD6}"/>
          </ac:grpSpMkLst>
        </pc:grpChg>
        <pc:graphicFrameChg chg="add del mod modGraphic">
          <ac:chgData name="#CHOK LOONG KIAT#" userId="c9b35541-bb28-478d-98e9-ee5aae5b0d94" providerId="ADAL" clId="{6E7216C8-0A03-41D3-8857-DDFB0F31AE2D}" dt="2022-04-14T07:12:50.699" v="258" actId="478"/>
          <ac:graphicFrameMkLst>
            <pc:docMk/>
            <pc:sldMk cId="2283545067" sldId="256"/>
            <ac:graphicFrameMk id="11" creationId="{5C5D8B6A-5007-4810-9ADB-75F71BA19F43}"/>
          </ac:graphicFrameMkLst>
        </pc:graphicFrameChg>
        <pc:picChg chg="mod ord">
          <ac:chgData name="#CHOK LOONG KIAT#" userId="c9b35541-bb28-478d-98e9-ee5aae5b0d94" providerId="ADAL" clId="{6E7216C8-0A03-41D3-8857-DDFB0F31AE2D}" dt="2022-04-12T13:11:58.415" v="27" actId="164"/>
          <ac:picMkLst>
            <pc:docMk/>
            <pc:sldMk cId="2283545067" sldId="256"/>
            <ac:picMk id="11" creationId="{37E94477-BC36-C78B-0FC4-0A2D917C1F50}"/>
          </ac:picMkLst>
        </pc:picChg>
        <pc:picChg chg="del">
          <ac:chgData name="#CHOK LOONG KIAT#" userId="c9b35541-bb28-478d-98e9-ee5aae5b0d94" providerId="ADAL" clId="{6E7216C8-0A03-41D3-8857-DDFB0F31AE2D}" dt="2022-04-12T13:04:34.750" v="12" actId="478"/>
          <ac:picMkLst>
            <pc:docMk/>
            <pc:sldMk cId="2283545067" sldId="256"/>
            <ac:picMk id="19" creationId="{21D0BFB1-3282-CA40-8923-851936312A11}"/>
          </ac:picMkLst>
        </pc:picChg>
        <pc:picChg chg="add mod">
          <ac:chgData name="#CHOK LOONG KIAT#" userId="c9b35541-bb28-478d-98e9-ee5aae5b0d94" providerId="ADAL" clId="{6E7216C8-0A03-41D3-8857-DDFB0F31AE2D}" dt="2022-04-12T13:04:40.842" v="15" actId="14100"/>
          <ac:picMkLst>
            <pc:docMk/>
            <pc:sldMk cId="2283545067" sldId="256"/>
            <ac:picMk id="1026" creationId="{94813CAB-0BD4-4886-AF09-386244F60501}"/>
          </ac:picMkLst>
        </pc:picChg>
      </pc:sldChg>
      <pc:sldChg chg="addSp delSp modSp mod">
        <pc:chgData name="#CHOK LOONG KIAT#" userId="c9b35541-bb28-478d-98e9-ee5aae5b0d94" providerId="ADAL" clId="{6E7216C8-0A03-41D3-8857-DDFB0F31AE2D}" dt="2022-04-14T07:08:16.707" v="127" actId="115"/>
        <pc:sldMkLst>
          <pc:docMk/>
          <pc:sldMk cId="43450198" sldId="258"/>
        </pc:sldMkLst>
        <pc:spChg chg="mod">
          <ac:chgData name="#CHOK LOONG KIAT#" userId="c9b35541-bb28-478d-98e9-ee5aae5b0d94" providerId="ADAL" clId="{6E7216C8-0A03-41D3-8857-DDFB0F31AE2D}" dt="2022-04-14T07:08:16.707" v="127" actId="115"/>
          <ac:spMkLst>
            <pc:docMk/>
            <pc:sldMk cId="43450198" sldId="258"/>
            <ac:spMk id="15" creationId="{BDE97A0A-51E0-7341-829C-A9F82951DFEE}"/>
          </ac:spMkLst>
        </pc:spChg>
        <pc:spChg chg="mod">
          <ac:chgData name="#CHOK LOONG KIAT#" userId="c9b35541-bb28-478d-98e9-ee5aae5b0d94" providerId="ADAL" clId="{6E7216C8-0A03-41D3-8857-DDFB0F31AE2D}" dt="2022-04-14T07:07:14.386" v="125" actId="115"/>
          <ac:spMkLst>
            <pc:docMk/>
            <pc:sldMk cId="43450198" sldId="258"/>
            <ac:spMk id="28" creationId="{A620EC04-B254-204F-8AA8-1182EE299F96}"/>
          </ac:spMkLst>
        </pc:spChg>
        <pc:picChg chg="add del">
          <ac:chgData name="#CHOK LOONG KIAT#" userId="c9b35541-bb28-478d-98e9-ee5aae5b0d94" providerId="ADAL" clId="{6E7216C8-0A03-41D3-8857-DDFB0F31AE2D}" dt="2022-04-07T13:49:40.644" v="2"/>
          <ac:picMkLst>
            <pc:docMk/>
            <pc:sldMk cId="43450198" sldId="258"/>
            <ac:picMk id="3" creationId="{F9E67DFF-AD97-4741-A5C5-0F3BED6C5A5E}"/>
          </ac:picMkLst>
        </pc:picChg>
        <pc:picChg chg="add del">
          <ac:chgData name="#CHOK LOONG KIAT#" userId="c9b35541-bb28-478d-98e9-ee5aae5b0d94" providerId="ADAL" clId="{6E7216C8-0A03-41D3-8857-DDFB0F31AE2D}" dt="2022-04-07T13:50:00.177" v="11" actId="478"/>
          <ac:picMkLst>
            <pc:docMk/>
            <pc:sldMk cId="43450198" sldId="258"/>
            <ac:picMk id="1026" creationId="{DA9A1E99-D2FC-4265-92EC-B705AAFE2860}"/>
          </ac:picMkLst>
        </pc:picChg>
        <pc:picChg chg="add mod">
          <ac:chgData name="#CHOK LOONG KIAT#" userId="c9b35541-bb28-478d-98e9-ee5aae5b0d94" providerId="ADAL" clId="{6E7216C8-0A03-41D3-8857-DDFB0F31AE2D}" dt="2022-04-07T13:49:58.514" v="10" actId="167"/>
          <ac:picMkLst>
            <pc:docMk/>
            <pc:sldMk cId="43450198" sldId="258"/>
            <ac:picMk id="1028" creationId="{CBF90EC6-2DA6-424C-8B6D-6E0F0B0E2D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E015B-4023-8B43-B0E8-769E7E36099B}" type="datetimeFigureOut">
              <a:rPr lang="en-US" smtClean="0"/>
              <a:t>4/14/2022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74E17-D406-8441-AC32-8124879D408D}" type="slidenum">
              <a:rPr lang="en-US" smtClean="0"/>
              <a:t>‹#›</a:t>
            </a:fld>
            <a:endParaRPr lang="en-US"/>
          </a:p>
        </p:txBody>
      </p:sp>
    </p:spTree>
    <p:extLst>
      <p:ext uri="{BB962C8B-B14F-4D97-AF65-F5344CB8AC3E}">
        <p14:creationId xmlns:p14="http://schemas.microsoft.com/office/powerpoint/2010/main" val="82702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74E17-D406-8441-AC32-8124879D408D}" type="slidenum">
              <a:rPr lang="en-US" smtClean="0"/>
              <a:t>1</a:t>
            </a:fld>
            <a:endParaRPr lang="en-US"/>
          </a:p>
        </p:txBody>
      </p:sp>
    </p:spTree>
    <p:extLst>
      <p:ext uri="{BB962C8B-B14F-4D97-AF65-F5344CB8AC3E}">
        <p14:creationId xmlns:p14="http://schemas.microsoft.com/office/powerpoint/2010/main" val="166689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0F74E17-D406-8441-AC32-8124879D408D}" type="slidenum">
              <a:rPr lang="en-US" smtClean="0"/>
              <a:t>2</a:t>
            </a:fld>
            <a:endParaRPr lang="en-US"/>
          </a:p>
        </p:txBody>
      </p:sp>
    </p:spTree>
    <p:extLst>
      <p:ext uri="{BB962C8B-B14F-4D97-AF65-F5344CB8AC3E}">
        <p14:creationId xmlns:p14="http://schemas.microsoft.com/office/powerpoint/2010/main" val="413886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5545"/>
            <a:ext cx="18180130" cy="10541917"/>
          </a:xfrm>
        </p:spPr>
        <p:txBody>
          <a:bodyPr anchor="b"/>
          <a:lstStyle>
            <a:lvl1pPr algn="ctr">
              <a:defRPr sz="14035"/>
            </a:lvl1pPr>
          </a:lstStyle>
          <a:p>
            <a:r>
              <a:rPr lang="en-GB"/>
              <a:t>Click to edit Master title style</a:t>
            </a:r>
            <a:endParaRPr lang="en-US"/>
          </a:p>
        </p:txBody>
      </p:sp>
      <p:sp>
        <p:nvSpPr>
          <p:cNvPr id="3" name="Subtitle 2"/>
          <p:cNvSpPr>
            <a:spLocks noGrp="1"/>
          </p:cNvSpPr>
          <p:nvPr>
            <p:ph type="subTitle" idx="1"/>
          </p:nvPr>
        </p:nvSpPr>
        <p:spPr>
          <a:xfrm>
            <a:off x="2673549" y="15903998"/>
            <a:ext cx="16041291" cy="731064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8195F8F-133F-A34E-8547-1C4BD5BCDEAE}"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282032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8195F8F-133F-A34E-8547-1C4BD5BCDEAE}"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09634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2128"/>
            <a:ext cx="4611871" cy="2566087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470453" y="1612128"/>
            <a:ext cx="13568259" cy="25660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8195F8F-133F-A34E-8547-1C4BD5BCDEAE}"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8473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8195F8F-133F-A34E-8547-1C4BD5BCDEAE}"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171348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8975"/>
            <a:ext cx="18447485" cy="12595626"/>
          </a:xfrm>
        </p:spPr>
        <p:txBody>
          <a:bodyPr anchor="b"/>
          <a:lstStyle>
            <a:lvl1pPr>
              <a:defRPr sz="14035"/>
            </a:lvl1pPr>
          </a:lstStyle>
          <a:p>
            <a:r>
              <a:rPr lang="en-GB"/>
              <a:t>Click to edit Master title style</a:t>
            </a:r>
            <a:endParaRPr lang="en-US"/>
          </a:p>
        </p:txBody>
      </p:sp>
      <p:sp>
        <p:nvSpPr>
          <p:cNvPr id="3" name="Text Placeholder 2"/>
          <p:cNvSpPr>
            <a:spLocks noGrp="1"/>
          </p:cNvSpPr>
          <p:nvPr>
            <p:ph type="body" idx="1"/>
          </p:nvPr>
        </p:nvSpPr>
        <p:spPr>
          <a:xfrm>
            <a:off x="1459313" y="20263761"/>
            <a:ext cx="18447485" cy="6623742"/>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8195F8F-133F-A34E-8547-1C4BD5BCDEAE}"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46632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470452" y="8060641"/>
            <a:ext cx="9090065" cy="192123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0827871" y="8060641"/>
            <a:ext cx="9090065" cy="192123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8195F8F-133F-A34E-8547-1C4BD5BCDEAE}"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80032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2135"/>
            <a:ext cx="18447485" cy="5852729"/>
          </a:xfrm>
        </p:spPr>
        <p:txBody>
          <a:bodyPr/>
          <a:lstStyle/>
          <a:p>
            <a:r>
              <a:rPr lang="en-GB"/>
              <a:t>Click to edit Master title style</a:t>
            </a:r>
            <a:endParaRPr lang="en-US"/>
          </a:p>
        </p:txBody>
      </p:sp>
      <p:sp>
        <p:nvSpPr>
          <p:cNvPr id="3" name="Text Placeholder 2"/>
          <p:cNvSpPr>
            <a:spLocks noGrp="1"/>
          </p:cNvSpPr>
          <p:nvPr>
            <p:ph type="body" idx="1"/>
          </p:nvPr>
        </p:nvSpPr>
        <p:spPr>
          <a:xfrm>
            <a:off x="1473240" y="7422802"/>
            <a:ext cx="9048289"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GB"/>
              <a:t>Click to edit Master text styles</a:t>
            </a:r>
          </a:p>
        </p:txBody>
      </p:sp>
      <p:sp>
        <p:nvSpPr>
          <p:cNvPr id="4" name="Content Placeholder 3"/>
          <p:cNvSpPr>
            <a:spLocks noGrp="1"/>
          </p:cNvSpPr>
          <p:nvPr>
            <p:ph sz="half" idx="2"/>
          </p:nvPr>
        </p:nvSpPr>
        <p:spPr>
          <a:xfrm>
            <a:off x="1473240" y="11060602"/>
            <a:ext cx="9048289" cy="162684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0827872" y="7422802"/>
            <a:ext cx="9092851"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GB"/>
              <a:t>Click to edit Master text styles</a:t>
            </a:r>
          </a:p>
        </p:txBody>
      </p:sp>
      <p:sp>
        <p:nvSpPr>
          <p:cNvPr id="6" name="Content Placeholder 5"/>
          <p:cNvSpPr>
            <a:spLocks noGrp="1"/>
          </p:cNvSpPr>
          <p:nvPr>
            <p:ph sz="quarter" idx="4"/>
          </p:nvPr>
        </p:nvSpPr>
        <p:spPr>
          <a:xfrm>
            <a:off x="10827872" y="11060602"/>
            <a:ext cx="9092851" cy="162684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8195F8F-133F-A34E-8547-1C4BD5BCDEAE}"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63040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38195F8F-133F-A34E-8547-1C4BD5BCDEAE}"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188889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95F8F-133F-A34E-8547-1C4BD5BCDEAE}"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11918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GB"/>
              <a:t>Click to edit Master title style</a:t>
            </a:r>
            <a:endParaRPr lang="en-US"/>
          </a:p>
        </p:txBody>
      </p:sp>
      <p:sp>
        <p:nvSpPr>
          <p:cNvPr id="3" name="Content Placeholder 2"/>
          <p:cNvSpPr>
            <a:spLocks noGrp="1"/>
          </p:cNvSpPr>
          <p:nvPr>
            <p:ph idx="1"/>
          </p:nvPr>
        </p:nvSpPr>
        <p:spPr>
          <a:xfrm>
            <a:off x="9092851" y="4359762"/>
            <a:ext cx="10827871" cy="21518408"/>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38195F8F-133F-A34E-8547-1C4BD5BCDEAE}"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142952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GB"/>
              <a:t>Click to edit Master title style</a:t>
            </a:r>
            <a:endParaRPr lang="en-US"/>
          </a:p>
        </p:txBody>
      </p:sp>
      <p:sp>
        <p:nvSpPr>
          <p:cNvPr id="3" name="Picture Placeholder 2"/>
          <p:cNvSpPr>
            <a:spLocks noGrp="1" noChangeAspect="1"/>
          </p:cNvSpPr>
          <p:nvPr>
            <p:ph type="pic" idx="1"/>
          </p:nvPr>
        </p:nvSpPr>
        <p:spPr>
          <a:xfrm>
            <a:off x="9092851" y="4359762"/>
            <a:ext cx="10827871" cy="21518408"/>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GB"/>
              <a:t>Click icon to add picture</a:t>
            </a:r>
            <a:endParaRPr lang="en-US"/>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38195F8F-133F-A34E-8547-1C4BD5BCDEAE}"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85A86-41FD-0C49-BB5E-475C524EB46D}" type="slidenum">
              <a:rPr lang="en-US" smtClean="0"/>
              <a:t>‹#›</a:t>
            </a:fld>
            <a:endParaRPr lang="en-US"/>
          </a:p>
        </p:txBody>
      </p:sp>
    </p:spTree>
    <p:extLst>
      <p:ext uri="{BB962C8B-B14F-4D97-AF65-F5344CB8AC3E}">
        <p14:creationId xmlns:p14="http://schemas.microsoft.com/office/powerpoint/2010/main" val="382823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2135"/>
            <a:ext cx="18447485" cy="5852729"/>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470452" y="8060641"/>
            <a:ext cx="18447485" cy="192123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470452" y="28065058"/>
            <a:ext cx="4812387"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8195F8F-133F-A34E-8547-1C4BD5BCDEAE}" type="datetimeFigureOut">
              <a:rPr lang="en-US" smtClean="0"/>
              <a:t>4/14/2022</a:t>
            </a:fld>
            <a:endParaRPr lang="en-US"/>
          </a:p>
        </p:txBody>
      </p:sp>
      <p:sp>
        <p:nvSpPr>
          <p:cNvPr id="5" name="Footer Placeholder 4"/>
          <p:cNvSpPr>
            <a:spLocks noGrp="1"/>
          </p:cNvSpPr>
          <p:nvPr>
            <p:ph type="ftr" sz="quarter" idx="3"/>
          </p:nvPr>
        </p:nvSpPr>
        <p:spPr>
          <a:xfrm>
            <a:off x="7084904" y="28065058"/>
            <a:ext cx="7218581"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5058"/>
            <a:ext cx="4812387"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48E85A86-41FD-0C49-BB5E-475C524EB46D}" type="slidenum">
              <a:rPr lang="en-US" smtClean="0"/>
              <a:t>‹#›</a:t>
            </a:fld>
            <a:endParaRPr lang="en-US"/>
          </a:p>
        </p:txBody>
      </p:sp>
    </p:spTree>
    <p:extLst>
      <p:ext uri="{BB962C8B-B14F-4D97-AF65-F5344CB8AC3E}">
        <p14:creationId xmlns:p14="http://schemas.microsoft.com/office/powerpoint/2010/main" val="5061134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youtu.be/mf1YjbGspYs" TargetMode="Externa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youtu.be/dhqQvUz4ucI"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youtube.com/watch?v=wPWF0AXRWEg" TargetMode="External"/><Relationship Id="rId11" Type="http://schemas.openxmlformats.org/officeDocument/2006/relationships/image" Target="../media/image4.jpeg"/><Relationship Id="rId5" Type="http://schemas.openxmlformats.org/officeDocument/2006/relationships/hyperlink" Target="https://youtu.be/h1yrKimTyjo"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youtu.be/6hgdl-DKwLE" TargetMode="Externa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4" descr="Chart, pie chart&#10;&#10;Description automatically generated">
            <a:extLst>
              <a:ext uri="{FF2B5EF4-FFF2-40B4-BE49-F238E27FC236}">
                <a16:creationId xmlns:a16="http://schemas.microsoft.com/office/drawing/2014/main" id="{D864B4F1-5DF7-23B6-35A4-D4B695EC57C3}"/>
              </a:ext>
            </a:extLst>
          </p:cNvPr>
          <p:cNvPicPr>
            <a:picLocks noChangeAspect="1"/>
          </p:cNvPicPr>
          <p:nvPr/>
        </p:nvPicPr>
        <p:blipFill>
          <a:blip r:embed="rId3"/>
          <a:stretch>
            <a:fillRect/>
          </a:stretch>
        </p:blipFill>
        <p:spPr>
          <a:xfrm>
            <a:off x="11506580" y="4081502"/>
            <a:ext cx="8962405" cy="6223310"/>
          </a:xfrm>
          <a:prstGeom prst="rect">
            <a:avLst/>
          </a:prstGeom>
        </p:spPr>
      </p:pic>
      <p:sp>
        <p:nvSpPr>
          <p:cNvPr id="4" name="Rectangle 6">
            <a:extLst>
              <a:ext uri="{FF2B5EF4-FFF2-40B4-BE49-F238E27FC236}">
                <a16:creationId xmlns:a16="http://schemas.microsoft.com/office/drawing/2014/main" id="{FA8C7D4A-BD5D-E349-98CC-F75E68E70301}"/>
              </a:ext>
            </a:extLst>
          </p:cNvPr>
          <p:cNvSpPr txBox="1">
            <a:spLocks noChangeArrowheads="1"/>
          </p:cNvSpPr>
          <p:nvPr/>
        </p:nvSpPr>
        <p:spPr bwMode="auto">
          <a:xfrm>
            <a:off x="6070856" y="448056"/>
            <a:ext cx="15642111"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a:buNone/>
            </a:pPr>
            <a:r>
              <a:rPr lang="en-US" altLang="en-US" sz="2800" b="1">
                <a:solidFill>
                  <a:schemeClr val="tx2"/>
                </a:solidFill>
                <a:latin typeface="Arial" panose="020B0604020202020204" pitchFamily="34" charset="0"/>
                <a:cs typeface="Arial" panose="020B0604020202020204" pitchFamily="34" charset="0"/>
              </a:rPr>
              <a:t>Should we be concerned with Singaporeans’ electricity consumption? How does it affect our environment and how should we address it? </a:t>
            </a:r>
          </a:p>
        </p:txBody>
      </p:sp>
      <p:pic>
        <p:nvPicPr>
          <p:cNvPr id="5" name="Picture 4">
            <a:extLst>
              <a:ext uri="{FF2B5EF4-FFF2-40B4-BE49-F238E27FC236}">
                <a16:creationId xmlns:a16="http://schemas.microsoft.com/office/drawing/2014/main" id="{B883ADC5-38B0-1B45-BB2A-D273E5343689}"/>
              </a:ext>
            </a:extLst>
          </p:cNvPr>
          <p:cNvPicPr>
            <a:picLocks noChangeAspect="1"/>
          </p:cNvPicPr>
          <p:nvPr/>
        </p:nvPicPr>
        <p:blipFill>
          <a:blip r:embed="rId4"/>
          <a:stretch>
            <a:fillRect/>
          </a:stretch>
        </p:blipFill>
        <p:spPr>
          <a:xfrm>
            <a:off x="620890" y="314706"/>
            <a:ext cx="5480802" cy="2514999"/>
          </a:xfrm>
          <a:prstGeom prst="rect">
            <a:avLst/>
          </a:prstGeom>
        </p:spPr>
      </p:pic>
      <p:sp>
        <p:nvSpPr>
          <p:cNvPr id="6" name="TextBox 5">
            <a:extLst>
              <a:ext uri="{FF2B5EF4-FFF2-40B4-BE49-F238E27FC236}">
                <a16:creationId xmlns:a16="http://schemas.microsoft.com/office/drawing/2014/main" id="{1230BF25-CD79-9D49-91A9-058CF13732F5}"/>
              </a:ext>
            </a:extLst>
          </p:cNvPr>
          <p:cNvSpPr txBox="1"/>
          <p:nvPr/>
        </p:nvSpPr>
        <p:spPr>
          <a:xfrm>
            <a:off x="528499" y="3331761"/>
            <a:ext cx="20515024" cy="646986"/>
          </a:xfrm>
          <a:prstGeom prst="roundRect">
            <a:avLst/>
          </a:prstGeom>
          <a:solidFill>
            <a:srgbClr val="C60C3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sz="3200" b="1">
                <a:solidFill>
                  <a:schemeClr val="bg1"/>
                </a:solidFill>
              </a:rPr>
              <a:t>Background</a:t>
            </a:r>
          </a:p>
        </p:txBody>
      </p:sp>
      <p:sp>
        <p:nvSpPr>
          <p:cNvPr id="7" name="TextBox 6">
            <a:extLst>
              <a:ext uri="{FF2B5EF4-FFF2-40B4-BE49-F238E27FC236}">
                <a16:creationId xmlns:a16="http://schemas.microsoft.com/office/drawing/2014/main" id="{05229D56-315E-7745-B271-F1C81996A821}"/>
              </a:ext>
            </a:extLst>
          </p:cNvPr>
          <p:cNvSpPr txBox="1"/>
          <p:nvPr/>
        </p:nvSpPr>
        <p:spPr>
          <a:xfrm>
            <a:off x="9388682" y="1623248"/>
            <a:ext cx="5872922" cy="1384995"/>
          </a:xfrm>
          <a:prstGeom prst="rect">
            <a:avLst/>
          </a:prstGeom>
          <a:noFill/>
        </p:spPr>
        <p:txBody>
          <a:bodyPr wrap="square" lIns="91440" tIns="45720" rIns="91440" bIns="45720" rtlCol="0" anchor="t">
            <a:spAutoFit/>
          </a:bodyPr>
          <a:lstStyle/>
          <a:p>
            <a:pPr marL="514350" indent="-514350">
              <a:buAutoNum type="arabicPeriod"/>
            </a:pPr>
            <a:r>
              <a:rPr lang="en-SG" sz="2800" b="1" err="1">
                <a:hlinkClick r:id="rId5"/>
              </a:rPr>
              <a:t>Chok</a:t>
            </a:r>
            <a:r>
              <a:rPr lang="en-SG" sz="2800" b="1">
                <a:hlinkClick r:id="rId5"/>
              </a:rPr>
              <a:t> Loong </a:t>
            </a:r>
            <a:r>
              <a:rPr lang="en-SG" sz="2800" b="1" err="1">
                <a:hlinkClick r:id="rId5"/>
              </a:rPr>
              <a:t>Kiat</a:t>
            </a:r>
            <a:r>
              <a:rPr lang="en-SG" sz="2800" b="1">
                <a:hlinkClick r:id="rId5"/>
              </a:rPr>
              <a:t> </a:t>
            </a:r>
            <a:endParaRPr lang="en-SG" sz="2800" b="1"/>
          </a:p>
          <a:p>
            <a:pPr marL="514350" indent="-514350">
              <a:buAutoNum type="arabicPeriod"/>
            </a:pPr>
            <a:r>
              <a:rPr lang="en-SG" sz="2800" b="1">
                <a:hlinkClick r:id="rId6"/>
              </a:rPr>
              <a:t>Teo Yu Xuan </a:t>
            </a:r>
            <a:endParaRPr lang="en-SG" sz="2800" b="1"/>
          </a:p>
          <a:p>
            <a:pPr marL="514350" indent="-514350">
              <a:buAutoNum type="arabicPeriod"/>
            </a:pPr>
            <a:r>
              <a:rPr lang="en-SG" sz="2800" b="1">
                <a:hlinkClick r:id="rId7"/>
              </a:rPr>
              <a:t>Chua Zhen Long</a:t>
            </a:r>
            <a:endParaRPr lang="en-SG" sz="2800" b="1">
              <a:cs typeface="Calibri"/>
              <a:hlinkClick r:id="rId7"/>
            </a:endParaRPr>
          </a:p>
        </p:txBody>
      </p:sp>
      <p:sp>
        <p:nvSpPr>
          <p:cNvPr id="8" name="TextBox 7">
            <a:extLst>
              <a:ext uri="{FF2B5EF4-FFF2-40B4-BE49-F238E27FC236}">
                <a16:creationId xmlns:a16="http://schemas.microsoft.com/office/drawing/2014/main" id="{FCE3422D-D9E7-F84B-8DDC-D570AB793A90}"/>
              </a:ext>
            </a:extLst>
          </p:cNvPr>
          <p:cNvSpPr txBox="1"/>
          <p:nvPr/>
        </p:nvSpPr>
        <p:spPr>
          <a:xfrm>
            <a:off x="15292440" y="1623248"/>
            <a:ext cx="5761766" cy="954107"/>
          </a:xfrm>
          <a:prstGeom prst="rect">
            <a:avLst/>
          </a:prstGeom>
          <a:noFill/>
        </p:spPr>
        <p:txBody>
          <a:bodyPr wrap="square" rtlCol="0">
            <a:spAutoFit/>
          </a:bodyPr>
          <a:lstStyle/>
          <a:p>
            <a:r>
              <a:rPr lang="en-SG" sz="2800" b="1"/>
              <a:t>4. </a:t>
            </a:r>
            <a:r>
              <a:rPr lang="en-SG" sz="2800" b="1">
                <a:hlinkClick r:id="rId8"/>
              </a:rPr>
              <a:t>Sun </a:t>
            </a:r>
            <a:r>
              <a:rPr lang="en-SG" sz="2800" b="1" err="1">
                <a:hlinkClick r:id="rId8"/>
              </a:rPr>
              <a:t>Yanting</a:t>
            </a:r>
            <a:endParaRPr lang="en-SG" sz="2800" b="1"/>
          </a:p>
          <a:p>
            <a:r>
              <a:rPr lang="en-SG" sz="2800" b="1"/>
              <a:t>5. </a:t>
            </a:r>
            <a:r>
              <a:rPr lang="en-SG" sz="2800" b="1">
                <a:hlinkClick r:id="rId9"/>
              </a:rPr>
              <a:t>Sean </a:t>
            </a:r>
            <a:r>
              <a:rPr lang="en-SG" sz="2800" b="1" err="1">
                <a:hlinkClick r:id="rId9"/>
              </a:rPr>
              <a:t>Toh</a:t>
            </a:r>
            <a:r>
              <a:rPr lang="en-SG" sz="2800" b="1">
                <a:hlinkClick r:id="rId9"/>
              </a:rPr>
              <a:t> Shan Meng</a:t>
            </a:r>
            <a:r>
              <a:rPr lang="en-SG" sz="2800">
                <a:hlinkClick r:id="rId9"/>
              </a:rPr>
              <a:t> </a:t>
            </a:r>
            <a:endParaRPr lang="en-SG" sz="2800"/>
          </a:p>
        </p:txBody>
      </p:sp>
      <p:sp>
        <p:nvSpPr>
          <p:cNvPr id="9" name="TextBox 8">
            <a:extLst>
              <a:ext uri="{FF2B5EF4-FFF2-40B4-BE49-F238E27FC236}">
                <a16:creationId xmlns:a16="http://schemas.microsoft.com/office/drawing/2014/main" id="{CF81C27E-389D-CF43-A3BF-5363D8506F25}"/>
              </a:ext>
            </a:extLst>
          </p:cNvPr>
          <p:cNvSpPr txBox="1"/>
          <p:nvPr/>
        </p:nvSpPr>
        <p:spPr>
          <a:xfrm>
            <a:off x="6286443" y="1963742"/>
            <a:ext cx="2796018" cy="954107"/>
          </a:xfrm>
          <a:prstGeom prst="rect">
            <a:avLst/>
          </a:prstGeom>
          <a:noFill/>
        </p:spPr>
        <p:txBody>
          <a:bodyPr wrap="square" rtlCol="0">
            <a:spAutoFit/>
          </a:bodyPr>
          <a:lstStyle/>
          <a:p>
            <a:r>
              <a:rPr lang="en-SG" sz="3200" b="1"/>
              <a:t>Video Links </a:t>
            </a:r>
            <a:r>
              <a:rPr lang="en-SG" sz="2400" b="1"/>
              <a:t>(click on the name) </a:t>
            </a:r>
          </a:p>
        </p:txBody>
      </p:sp>
      <p:pic>
        <p:nvPicPr>
          <p:cNvPr id="10" name="Picture 2">
            <a:extLst>
              <a:ext uri="{FF2B5EF4-FFF2-40B4-BE49-F238E27FC236}">
                <a16:creationId xmlns:a16="http://schemas.microsoft.com/office/drawing/2014/main" id="{95D6C572-2455-6F4F-AF4F-0C4B0A8ECA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51" y="24982049"/>
            <a:ext cx="7643972" cy="518768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5">
            <a:extLst>
              <a:ext uri="{FF2B5EF4-FFF2-40B4-BE49-F238E27FC236}">
                <a16:creationId xmlns:a16="http://schemas.microsoft.com/office/drawing/2014/main" id="{BFB0FD60-E0B0-D045-9068-6C6760676BDA}"/>
              </a:ext>
            </a:extLst>
          </p:cNvPr>
          <p:cNvSpPr/>
          <p:nvPr/>
        </p:nvSpPr>
        <p:spPr>
          <a:xfrm>
            <a:off x="8736123" y="26096541"/>
            <a:ext cx="12307400" cy="3766351"/>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Since 2005, Singapore’s household electricity consumption greatly varies throughout the year. While the consumption between Jan – Mar falls within the healthy range, Singaporean households consume a much higher electricity usage for the rest of the year. </a:t>
            </a:r>
            <a:r>
              <a:rPr lang="en-SG" sz="2400" b="1" u="sng">
                <a:solidFill>
                  <a:schemeClr val="tx1"/>
                </a:solidFill>
              </a:rPr>
              <a:t>A startling difference of approximately 127Kwh  is present between June (highest) and February (lowest)</a:t>
            </a:r>
            <a:r>
              <a:rPr lang="en-SG" sz="2400">
                <a:solidFill>
                  <a:schemeClr val="tx1"/>
                </a:solidFill>
              </a:rPr>
              <a:t>. Thus,  greater initiatives and focus are needed between June and July to remind Singaporeans on the impact of electricity consumption on our mother Earth.  This can be utilised through interactive social media engagement (e.g. Instagram stories) and increase awareness. </a:t>
            </a:r>
          </a:p>
        </p:txBody>
      </p:sp>
      <p:sp>
        <p:nvSpPr>
          <p:cNvPr id="15" name="Rectangle: Rounded Corners 5">
            <a:extLst>
              <a:ext uri="{FF2B5EF4-FFF2-40B4-BE49-F238E27FC236}">
                <a16:creationId xmlns:a16="http://schemas.microsoft.com/office/drawing/2014/main" id="{BDE97A0A-51E0-7341-829C-A9F82951DFEE}"/>
              </a:ext>
            </a:extLst>
          </p:cNvPr>
          <p:cNvSpPr/>
          <p:nvPr/>
        </p:nvSpPr>
        <p:spPr>
          <a:xfrm>
            <a:off x="828423" y="20899711"/>
            <a:ext cx="10668646" cy="3952639"/>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According to data collected since 2005, the area with the highest electricity usage is </a:t>
            </a:r>
            <a:r>
              <a:rPr lang="en-SG" sz="2400" b="1" u="sng">
                <a:solidFill>
                  <a:schemeClr val="tx1"/>
                </a:solidFill>
              </a:rPr>
              <a:t>Southern Island with a Median monthly usage of : 1625 </a:t>
            </a:r>
            <a:r>
              <a:rPr lang="en-SG" sz="2400" b="1" u="sng" err="1">
                <a:solidFill>
                  <a:schemeClr val="tx1"/>
                </a:solidFill>
              </a:rPr>
              <a:t>Kwh</a:t>
            </a:r>
            <a:r>
              <a:rPr lang="en-SG" sz="2400">
                <a:solidFill>
                  <a:schemeClr val="tx1"/>
                </a:solidFill>
              </a:rPr>
              <a:t>. Other regions which have high usage of electricity includes Southern Singapore, </a:t>
            </a:r>
            <a:r>
              <a:rPr lang="en-SG" sz="2400" err="1">
                <a:solidFill>
                  <a:schemeClr val="tx1"/>
                </a:solidFill>
              </a:rPr>
              <a:t>Sungei</a:t>
            </a:r>
            <a:r>
              <a:rPr lang="en-SG" sz="2400">
                <a:solidFill>
                  <a:schemeClr val="tx1"/>
                </a:solidFill>
              </a:rPr>
              <a:t> </a:t>
            </a:r>
            <a:r>
              <a:rPr lang="en-SG" sz="2400" err="1">
                <a:solidFill>
                  <a:schemeClr val="tx1"/>
                </a:solidFill>
              </a:rPr>
              <a:t>Kadut</a:t>
            </a:r>
            <a:r>
              <a:rPr lang="en-SG" sz="2400">
                <a:solidFill>
                  <a:schemeClr val="tx1"/>
                </a:solidFill>
              </a:rPr>
              <a:t>, Punggol, Central Business District and Orchard. </a:t>
            </a:r>
          </a:p>
          <a:p>
            <a:pPr algn="just"/>
            <a:endParaRPr lang="en-SG" sz="2400">
              <a:solidFill>
                <a:schemeClr val="tx1"/>
              </a:solidFill>
            </a:endParaRPr>
          </a:p>
          <a:p>
            <a:pPr algn="just"/>
            <a:r>
              <a:rPr lang="en-SG" sz="2400">
                <a:solidFill>
                  <a:schemeClr val="tx1"/>
                </a:solidFill>
              </a:rPr>
              <a:t>Therefore, in order to streamline marketing efforts, these are the key areas that we should target in order to have properly high electricity users.</a:t>
            </a:r>
            <a:endParaRPr lang="en-SG" sz="2400">
              <a:solidFill>
                <a:schemeClr val="tx1"/>
              </a:solidFill>
              <a:cs typeface="Calibri"/>
            </a:endParaRPr>
          </a:p>
        </p:txBody>
      </p:sp>
      <p:sp>
        <p:nvSpPr>
          <p:cNvPr id="16" name="Rectangle: Rounded Corners 5">
            <a:extLst>
              <a:ext uri="{FF2B5EF4-FFF2-40B4-BE49-F238E27FC236}">
                <a16:creationId xmlns:a16="http://schemas.microsoft.com/office/drawing/2014/main" id="{2AEBC998-7849-1940-93F5-8E4A66BE754B}"/>
              </a:ext>
            </a:extLst>
          </p:cNvPr>
          <p:cNvSpPr/>
          <p:nvPr/>
        </p:nvSpPr>
        <p:spPr>
          <a:xfrm>
            <a:off x="7988607" y="16355156"/>
            <a:ext cx="13054916" cy="3370301"/>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a:solidFill>
                  <a:schemeClr val="tx1"/>
                </a:solidFill>
              </a:rPr>
              <a:t>Due to the Covid-19 pandemic, many Singaporeans have resorted to working from home and  led to a </a:t>
            </a:r>
            <a:r>
              <a:rPr lang="en-SG" sz="2400" b="1" u="sng">
                <a:solidFill>
                  <a:schemeClr val="tx1"/>
                </a:solidFill>
              </a:rPr>
              <a:t>huge spike in electricity consumption in 2020</a:t>
            </a:r>
            <a:r>
              <a:rPr lang="en-SG" sz="2400">
                <a:solidFill>
                  <a:schemeClr val="tx1"/>
                </a:solidFill>
              </a:rPr>
              <a:t>. This is imperative where the consumption between June – Aug 2020 </a:t>
            </a:r>
            <a:r>
              <a:rPr lang="en-SG" sz="2400" b="1" u="sng">
                <a:solidFill>
                  <a:schemeClr val="tx1"/>
                </a:solidFill>
              </a:rPr>
              <a:t>rose to a shocking overall consumption of 885GWh</a:t>
            </a:r>
            <a:r>
              <a:rPr lang="en-SG" sz="2400">
                <a:solidFill>
                  <a:schemeClr val="tx1"/>
                </a:solidFill>
              </a:rPr>
              <a:t>. Despite the lifting of Covid-19 measures from Sept 2020 onwards,  the overall consumption is still higher as compared to before in 2019</a:t>
            </a:r>
            <a:r>
              <a:rPr lang="en-SG" sz="2400" b="1" u="sng">
                <a:solidFill>
                  <a:schemeClr val="tx1"/>
                </a:solidFill>
              </a:rPr>
              <a:t>.</a:t>
            </a:r>
            <a:r>
              <a:rPr lang="en-SG" sz="2400">
                <a:solidFill>
                  <a:schemeClr val="tx1"/>
                </a:solidFill>
              </a:rPr>
              <a:t> As Covid-19 continues to remain prevalent in our lives, it is essential that we explore the trends and usage in Singapore to find targeted solutions and save our earth. </a:t>
            </a:r>
          </a:p>
        </p:txBody>
      </p:sp>
      <p:sp>
        <p:nvSpPr>
          <p:cNvPr id="18" name="Rectangle: Rounded Corners 5">
            <a:extLst>
              <a:ext uri="{FF2B5EF4-FFF2-40B4-BE49-F238E27FC236}">
                <a16:creationId xmlns:a16="http://schemas.microsoft.com/office/drawing/2014/main" id="{C0353969-317E-6845-8F43-8A16CF23EB8C}"/>
              </a:ext>
            </a:extLst>
          </p:cNvPr>
          <p:cNvSpPr/>
          <p:nvPr/>
        </p:nvSpPr>
        <p:spPr>
          <a:xfrm>
            <a:off x="581388" y="5798527"/>
            <a:ext cx="10302350" cy="8643301"/>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With the large amount of greenhouse gas emissions produced daily, it creates a drastic effect on our planet as our environment continues to worsen. Currently, climate change is an essential topic to address where it is imperative for everyone to play their part to save our environment. </a:t>
            </a:r>
          </a:p>
          <a:p>
            <a:pPr algn="just"/>
            <a:endParaRPr lang="en-SG" sz="2400">
              <a:solidFill>
                <a:schemeClr val="tx1"/>
              </a:solidFill>
            </a:endParaRPr>
          </a:p>
          <a:p>
            <a:pPr algn="just"/>
            <a:r>
              <a:rPr lang="en-SG" sz="2400" b="1" u="sng">
                <a:solidFill>
                  <a:schemeClr val="tx1"/>
                </a:solidFill>
              </a:rPr>
              <a:t>Electricity production is the largest source of greenhouse gas emissions.</a:t>
            </a:r>
            <a:r>
              <a:rPr lang="en-SG" sz="2400">
                <a:solidFill>
                  <a:schemeClr val="tx1"/>
                </a:solidFill>
              </a:rPr>
              <a:t> From the chart on the right, we can observe that the total electricity consumption and total greenhouse emissions are highly correlated in Singapore. Yet, the use of electricity goes easily unnoticed – we do not give much thought into electricity usage when using appliances, as well as  the long-term impact of these emissions. Thus</a:t>
            </a:r>
            <a:r>
              <a:rPr lang="en-SG" sz="2400" b="1" u="sng">
                <a:solidFill>
                  <a:schemeClr val="tx1"/>
                </a:solidFill>
              </a:rPr>
              <a:t>, it is crucial to raise the awareness of electricity usage among Singaporeans, and to propose targeted solutions to tackle these issues</a:t>
            </a:r>
            <a:r>
              <a:rPr lang="en-SG" sz="2400">
                <a:solidFill>
                  <a:schemeClr val="tx1"/>
                </a:solidFill>
              </a:rPr>
              <a:t>. </a:t>
            </a:r>
            <a:endParaRPr lang="en-SG" sz="2400">
              <a:solidFill>
                <a:schemeClr val="tx1"/>
              </a:solidFill>
              <a:cs typeface="Calibri"/>
            </a:endParaRPr>
          </a:p>
          <a:p>
            <a:pPr algn="just"/>
            <a:endParaRPr lang="en-SG" sz="2400">
              <a:solidFill>
                <a:schemeClr val="tx1"/>
              </a:solidFill>
              <a:cs typeface="Calibri"/>
            </a:endParaRPr>
          </a:p>
          <a:p>
            <a:pPr algn="just"/>
            <a:r>
              <a:rPr lang="en-SG" sz="2400">
                <a:solidFill>
                  <a:schemeClr val="tx1"/>
                </a:solidFill>
                <a:cs typeface="Calibri"/>
              </a:rPr>
              <a:t>As shown from the detailed breakdown of greenhouse gas emissions by industry, a concentration of efforts in reduction of electricity usage should be carried out in the Industrial-related sectors to achieve the biggest reduction in greenhouse gas emissions. </a:t>
            </a:r>
          </a:p>
          <a:p>
            <a:pPr algn="just"/>
            <a:endParaRPr lang="en-SG" sz="2400">
              <a:solidFill>
                <a:schemeClr val="tx1"/>
              </a:solidFill>
              <a:cs typeface="Calibri"/>
            </a:endParaRPr>
          </a:p>
          <a:p>
            <a:pPr algn="just"/>
            <a:r>
              <a:rPr lang="en-SG" sz="2400" b="1" u="sng">
                <a:solidFill>
                  <a:schemeClr val="tx1"/>
                </a:solidFill>
                <a:cs typeface="Calibri"/>
              </a:rPr>
              <a:t>The industrial sector consists of Information Technology, Health Care and Communication services.</a:t>
            </a:r>
            <a:r>
              <a:rPr lang="en-SG" sz="2400">
                <a:solidFill>
                  <a:schemeClr val="tx1"/>
                </a:solidFill>
                <a:cs typeface="Calibri"/>
              </a:rPr>
              <a:t> Such sectors utilize large amounts of electricity in operation of servers and machinery. Hence, alternative sources can be advocated such as solar energy.</a:t>
            </a:r>
          </a:p>
        </p:txBody>
      </p:sp>
      <p:grpSp>
        <p:nvGrpSpPr>
          <p:cNvPr id="23" name="Group 22">
            <a:extLst>
              <a:ext uri="{FF2B5EF4-FFF2-40B4-BE49-F238E27FC236}">
                <a16:creationId xmlns:a16="http://schemas.microsoft.com/office/drawing/2014/main" id="{9ED6E7FD-82CB-4190-9DA8-EE8317F523CF}"/>
              </a:ext>
            </a:extLst>
          </p:cNvPr>
          <p:cNvGrpSpPr/>
          <p:nvPr/>
        </p:nvGrpSpPr>
        <p:grpSpPr>
          <a:xfrm>
            <a:off x="12163679" y="20806544"/>
            <a:ext cx="8879844" cy="5029201"/>
            <a:chOff x="-10351312" y="7096137"/>
            <a:chExt cx="9737046" cy="6019701"/>
          </a:xfrm>
        </p:grpSpPr>
        <p:pic>
          <p:nvPicPr>
            <p:cNvPr id="12" name="Picture 4" descr="Grey Map Of Singapore Stock Illustration - Download Image Now - iStock">
              <a:extLst>
                <a:ext uri="{FF2B5EF4-FFF2-40B4-BE49-F238E27FC236}">
                  <a16:creationId xmlns:a16="http://schemas.microsoft.com/office/drawing/2014/main" id="{AA2CD409-4CEB-4241-B579-66A5D02E04A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0112" t="8786" r="27156" b="30097"/>
            <a:stretch/>
          </p:blipFill>
          <p:spPr bwMode="auto">
            <a:xfrm>
              <a:off x="-9034155" y="7707368"/>
              <a:ext cx="6554092" cy="5163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hart, bubble chart&#10;&#10;Description automatically generated">
              <a:extLst>
                <a:ext uri="{FF2B5EF4-FFF2-40B4-BE49-F238E27FC236}">
                  <a16:creationId xmlns:a16="http://schemas.microsoft.com/office/drawing/2014/main" id="{F8D653E4-22F0-406C-9AB2-E5180E0C5308}"/>
                </a:ext>
              </a:extLst>
            </p:cNvPr>
            <p:cNvPicPr>
              <a:picLocks noChangeAspect="1"/>
            </p:cNvPicPr>
            <p:nvPr/>
          </p:nvPicPr>
          <p:blipFill>
            <a:blip r:embed="rId12"/>
            <a:stretch>
              <a:fillRect/>
            </a:stretch>
          </p:blipFill>
          <p:spPr>
            <a:xfrm>
              <a:off x="-10351312" y="7096137"/>
              <a:ext cx="9737046" cy="6019701"/>
            </a:xfrm>
            <a:prstGeom prst="rect">
              <a:avLst/>
            </a:prstGeom>
          </p:spPr>
        </p:pic>
      </p:grpSp>
      <p:sp>
        <p:nvSpPr>
          <p:cNvPr id="26" name="TextBox 25">
            <a:extLst>
              <a:ext uri="{FF2B5EF4-FFF2-40B4-BE49-F238E27FC236}">
                <a16:creationId xmlns:a16="http://schemas.microsoft.com/office/drawing/2014/main" id="{4B0C2494-38B7-2A4F-8172-10F0CD9AD6A9}"/>
              </a:ext>
            </a:extLst>
          </p:cNvPr>
          <p:cNvSpPr txBox="1"/>
          <p:nvPr/>
        </p:nvSpPr>
        <p:spPr>
          <a:xfrm>
            <a:off x="626226" y="20036257"/>
            <a:ext cx="20515024" cy="646986"/>
          </a:xfrm>
          <a:prstGeom prst="roundRect">
            <a:avLst/>
          </a:prstGeom>
          <a:solidFill>
            <a:srgbClr val="C60C3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sz="3200" b="1">
                <a:solidFill>
                  <a:schemeClr val="bg1"/>
                </a:solidFill>
              </a:rPr>
              <a:t>Recommendation 1: Targeted Marketing Strategy  </a:t>
            </a:r>
          </a:p>
        </p:txBody>
      </p:sp>
      <p:pic>
        <p:nvPicPr>
          <p:cNvPr id="1026" name="Picture 2">
            <a:extLst>
              <a:ext uri="{FF2B5EF4-FFF2-40B4-BE49-F238E27FC236}">
                <a16:creationId xmlns:a16="http://schemas.microsoft.com/office/drawing/2014/main" id="{94813CAB-0BD4-4886-AF09-386244F6050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819" y="14514172"/>
            <a:ext cx="7726946" cy="55220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1" descr="Chart, scatter chart&#10;&#10;Description automatically generated">
            <a:extLst>
              <a:ext uri="{FF2B5EF4-FFF2-40B4-BE49-F238E27FC236}">
                <a16:creationId xmlns:a16="http://schemas.microsoft.com/office/drawing/2014/main" id="{C4A7A1AA-ECE3-A8C4-0AAC-A14C408ADA00}"/>
              </a:ext>
            </a:extLst>
          </p:cNvPr>
          <p:cNvPicPr>
            <a:picLocks noChangeAspect="1"/>
          </p:cNvPicPr>
          <p:nvPr/>
        </p:nvPicPr>
        <p:blipFill>
          <a:blip r:embed="rId14"/>
          <a:stretch>
            <a:fillRect/>
          </a:stretch>
        </p:blipFill>
        <p:spPr>
          <a:xfrm>
            <a:off x="11871427" y="10302819"/>
            <a:ext cx="8676804" cy="5963602"/>
          </a:xfrm>
          <a:prstGeom prst="rect">
            <a:avLst/>
          </a:prstGeom>
        </p:spPr>
      </p:pic>
      <p:sp>
        <p:nvSpPr>
          <p:cNvPr id="25" name="Oval 24">
            <a:extLst>
              <a:ext uri="{FF2B5EF4-FFF2-40B4-BE49-F238E27FC236}">
                <a16:creationId xmlns:a16="http://schemas.microsoft.com/office/drawing/2014/main" id="{7704EF73-7E43-0320-8987-FCAFF6BCEB1E}"/>
              </a:ext>
            </a:extLst>
          </p:cNvPr>
          <p:cNvSpPr/>
          <p:nvPr/>
        </p:nvSpPr>
        <p:spPr>
          <a:xfrm>
            <a:off x="13282109" y="6735312"/>
            <a:ext cx="920066" cy="920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D4C88D-3128-4598-995C-60F5BE9685F8}"/>
              </a:ext>
            </a:extLst>
          </p:cNvPr>
          <p:cNvSpPr txBox="1"/>
          <p:nvPr/>
        </p:nvSpPr>
        <p:spPr>
          <a:xfrm>
            <a:off x="2544175" y="4068887"/>
            <a:ext cx="8962405" cy="400110"/>
          </a:xfrm>
          <a:prstGeom prst="rect">
            <a:avLst/>
          </a:prstGeom>
          <a:noFill/>
        </p:spPr>
        <p:txBody>
          <a:bodyPr wrap="square" lIns="91440" tIns="45720" rIns="91440" bIns="45720" rtlCol="0" anchor="t">
            <a:spAutoFit/>
          </a:bodyPr>
          <a:lstStyle/>
          <a:p>
            <a:r>
              <a:rPr lang="en-SG" sz="2000" b="1"/>
              <a:t>Correlation between electricity consumption and Greenhouse Gas Emissions</a:t>
            </a:r>
          </a:p>
        </p:txBody>
      </p:sp>
      <p:pic>
        <p:nvPicPr>
          <p:cNvPr id="13" name="Picture 18">
            <a:extLst>
              <a:ext uri="{FF2B5EF4-FFF2-40B4-BE49-F238E27FC236}">
                <a16:creationId xmlns:a16="http://schemas.microsoft.com/office/drawing/2014/main" id="{C0F25AD8-FF75-E5A4-0387-1CA4C6A6D43D}"/>
              </a:ext>
            </a:extLst>
          </p:cNvPr>
          <p:cNvPicPr>
            <a:picLocks noChangeAspect="1"/>
          </p:cNvPicPr>
          <p:nvPr/>
        </p:nvPicPr>
        <p:blipFill>
          <a:blip r:embed="rId15"/>
          <a:stretch>
            <a:fillRect/>
          </a:stretch>
        </p:blipFill>
        <p:spPr>
          <a:xfrm>
            <a:off x="706337" y="4486715"/>
            <a:ext cx="10184146" cy="1128877"/>
          </a:xfrm>
          <a:prstGeom prst="rect">
            <a:avLst/>
          </a:prstGeom>
        </p:spPr>
      </p:pic>
    </p:spTree>
    <p:extLst>
      <p:ext uri="{BB962C8B-B14F-4D97-AF65-F5344CB8AC3E}">
        <p14:creationId xmlns:p14="http://schemas.microsoft.com/office/powerpoint/2010/main" val="228354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BF90EC6-2DA6-424C-8B6D-6E0F0B0E2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037" y="21566053"/>
            <a:ext cx="11949693" cy="473409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5">
            <a:extLst>
              <a:ext uri="{FF2B5EF4-FFF2-40B4-BE49-F238E27FC236}">
                <a16:creationId xmlns:a16="http://schemas.microsoft.com/office/drawing/2014/main" id="{BDE97A0A-51E0-7341-829C-A9F82951DFEE}"/>
              </a:ext>
            </a:extLst>
          </p:cNvPr>
          <p:cNvSpPr/>
          <p:nvPr/>
        </p:nvSpPr>
        <p:spPr>
          <a:xfrm>
            <a:off x="436682" y="15730568"/>
            <a:ext cx="20515024" cy="2530843"/>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b="1" u="sng">
                <a:solidFill>
                  <a:schemeClr val="tx1"/>
                </a:solidFill>
              </a:rPr>
              <a:t>The total electricity consumption in private housing significantly exceeds that of public housing, </a:t>
            </a:r>
            <a:r>
              <a:rPr lang="en-SG" sz="2400">
                <a:solidFill>
                  <a:schemeClr val="tx1"/>
                </a:solidFill>
              </a:rPr>
              <a:t>despite having much lesser units. From the chart on the right, there is also a clear correlation between the size of the home and its electricity consumption. Thus, a targeted approach to reduce electricity consumption among those living in larger homes would be significantly reduce the overall nation’s electricity consumption. We believe that a </a:t>
            </a:r>
            <a:r>
              <a:rPr lang="en-SG" sz="2400" b="1" u="sng">
                <a:solidFill>
                  <a:schemeClr val="tx1"/>
                </a:solidFill>
              </a:rPr>
              <a:t>tiered pricing strategy</a:t>
            </a:r>
            <a:r>
              <a:rPr lang="en-SG" sz="2400">
                <a:solidFill>
                  <a:schemeClr val="tx1"/>
                </a:solidFill>
              </a:rPr>
              <a:t> would be effective in achieving this objective. This is similar to the concept of a progressive tax rate, where the price of electricity increases with each tier of electricity consumed. We benchmark our pricing tiers through analysis of average of a 4-room household, private housing and condominium as a gauge. Through this tiered pricing strategy, this would incentivise residents in large homes to take greater initiatives in reducing electricity consumption.</a:t>
            </a:r>
          </a:p>
        </p:txBody>
      </p:sp>
      <p:sp>
        <p:nvSpPr>
          <p:cNvPr id="19" name="TextBox 18">
            <a:extLst>
              <a:ext uri="{FF2B5EF4-FFF2-40B4-BE49-F238E27FC236}">
                <a16:creationId xmlns:a16="http://schemas.microsoft.com/office/drawing/2014/main" id="{31C38AB5-3A14-7E4D-A8C5-728ED371AAC4}"/>
              </a:ext>
            </a:extLst>
          </p:cNvPr>
          <p:cNvSpPr txBox="1"/>
          <p:nvPr/>
        </p:nvSpPr>
        <p:spPr>
          <a:xfrm>
            <a:off x="436682" y="10039542"/>
            <a:ext cx="20515024" cy="646986"/>
          </a:xfrm>
          <a:prstGeom prst="roundRect">
            <a:avLst/>
          </a:prstGeom>
          <a:solidFill>
            <a:srgbClr val="C60C3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sz="3200" b="1">
                <a:solidFill>
                  <a:schemeClr val="bg1"/>
                </a:solidFill>
              </a:rPr>
              <a:t>Recommendation 2: Tiered Pricing Strategy</a:t>
            </a:r>
          </a:p>
        </p:txBody>
      </p:sp>
      <p:pic>
        <p:nvPicPr>
          <p:cNvPr id="26" name="Picture 4">
            <a:extLst>
              <a:ext uri="{FF2B5EF4-FFF2-40B4-BE49-F238E27FC236}">
                <a16:creationId xmlns:a16="http://schemas.microsoft.com/office/drawing/2014/main" id="{FF9C0404-A4BE-D44A-BB92-CE831E234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30" y="18345859"/>
            <a:ext cx="6243518" cy="354517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5">
            <a:extLst>
              <a:ext uri="{FF2B5EF4-FFF2-40B4-BE49-F238E27FC236}">
                <a16:creationId xmlns:a16="http://schemas.microsoft.com/office/drawing/2014/main" id="{478F9ABF-8D74-4C66-B6F5-BF2D4A0502C1}"/>
              </a:ext>
            </a:extLst>
          </p:cNvPr>
          <p:cNvSpPr/>
          <p:nvPr/>
        </p:nvSpPr>
        <p:spPr>
          <a:xfrm>
            <a:off x="7134704" y="18531204"/>
            <a:ext cx="13817001" cy="2845620"/>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Tuas Power Supply Pte Ltd has the highest market share amongst all the suppliers, with the top 4 market leaders owning more than 60% of market share. The oligopoly market structure introduces interdependence of firms and low pricing competitiveness across the firms. Thus, pricing strategies are often implemented throughout the market and companies follow suit. Therefore, it is </a:t>
            </a:r>
            <a:r>
              <a:rPr lang="en-SG" sz="2400" b="1" u="sng">
                <a:solidFill>
                  <a:schemeClr val="tx1"/>
                </a:solidFill>
              </a:rPr>
              <a:t>definitely feasible to implement a tiered pricing strategy</a:t>
            </a:r>
            <a:r>
              <a:rPr lang="en-SG" sz="2400">
                <a:solidFill>
                  <a:schemeClr val="tx1"/>
                </a:solidFill>
              </a:rPr>
              <a:t> across the market to dissuade the households with high electricity usage.</a:t>
            </a:r>
          </a:p>
        </p:txBody>
      </p:sp>
      <p:sp>
        <p:nvSpPr>
          <p:cNvPr id="28" name="Rectangle: Rounded Corners 5">
            <a:extLst>
              <a:ext uri="{FF2B5EF4-FFF2-40B4-BE49-F238E27FC236}">
                <a16:creationId xmlns:a16="http://schemas.microsoft.com/office/drawing/2014/main" id="{A620EC04-B254-204F-8AA8-1182EE299F96}"/>
              </a:ext>
            </a:extLst>
          </p:cNvPr>
          <p:cNvSpPr/>
          <p:nvPr/>
        </p:nvSpPr>
        <p:spPr>
          <a:xfrm>
            <a:off x="9235387" y="584723"/>
            <a:ext cx="11716319" cy="4109216"/>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Across the appliances commonly owned in households, there’s a large variation in electricity consumption per appliances. As seen in the graph, </a:t>
            </a:r>
            <a:r>
              <a:rPr lang="en-SG" sz="2400" b="1" u="sng">
                <a:solidFill>
                  <a:schemeClr val="tx1"/>
                </a:solidFill>
              </a:rPr>
              <a:t>the wattage used by dishwasher is approximately twice of coffee maker</a:t>
            </a:r>
            <a:r>
              <a:rPr lang="en-SG" sz="2400">
                <a:solidFill>
                  <a:schemeClr val="tx1"/>
                </a:solidFill>
              </a:rPr>
              <a:t>. While there’s a general marketing effort in encouraging consumers to reduce overall electricity consumption, it is far more effective to provide further suggestions in how consumers can play their part. Thus, marketing efforts can be employed to encourage consumers to take the first step by reducing usage for targeted appliances which utilises higher wattage, e.g. dishwasher. The targeted marketing campaign will create a much larger impact and is more effective in reducing overall electricity consumption. Marketing initiatives (e.g. #washyourownplates or #reduceby20%) can be implemented to create buzz and spread the word. </a:t>
            </a:r>
          </a:p>
        </p:txBody>
      </p:sp>
      <p:pic>
        <p:nvPicPr>
          <p:cNvPr id="29" name="Picture 2">
            <a:extLst>
              <a:ext uri="{FF2B5EF4-FFF2-40B4-BE49-F238E27FC236}">
                <a16:creationId xmlns:a16="http://schemas.microsoft.com/office/drawing/2014/main" id="{0CDBCFF9-6D0B-F347-8948-9C65760BFD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82" y="401777"/>
            <a:ext cx="8620987" cy="444999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5">
            <a:extLst>
              <a:ext uri="{FF2B5EF4-FFF2-40B4-BE49-F238E27FC236}">
                <a16:creationId xmlns:a16="http://schemas.microsoft.com/office/drawing/2014/main" id="{7411379A-6C0F-7141-A68C-C8ECFC53B758}"/>
              </a:ext>
            </a:extLst>
          </p:cNvPr>
          <p:cNvSpPr/>
          <p:nvPr/>
        </p:nvSpPr>
        <p:spPr>
          <a:xfrm>
            <a:off x="436682" y="5760992"/>
            <a:ext cx="9952712" cy="4058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a:solidFill>
                  <a:schemeClr val="tx1"/>
                </a:solidFill>
              </a:rPr>
              <a:t>When are we promoting this marketing strategy? </a:t>
            </a:r>
          </a:p>
          <a:p>
            <a:pPr algn="just"/>
            <a:r>
              <a:rPr lang="en-SG" sz="2400">
                <a:solidFill>
                  <a:schemeClr val="tx1"/>
                </a:solidFill>
              </a:rPr>
              <a:t>Marketing should be conducted throughout the year, with added frequency during June and July. </a:t>
            </a:r>
          </a:p>
          <a:p>
            <a:pPr algn="just"/>
            <a:endParaRPr lang="en-SG" sz="2400">
              <a:solidFill>
                <a:schemeClr val="tx1"/>
              </a:solidFill>
            </a:endParaRPr>
          </a:p>
          <a:p>
            <a:pPr algn="just"/>
            <a:r>
              <a:rPr lang="en-SG" sz="2400" b="1">
                <a:solidFill>
                  <a:schemeClr val="tx1"/>
                </a:solidFill>
              </a:rPr>
              <a:t>Where would the marketing campaign be held?</a:t>
            </a:r>
          </a:p>
          <a:p>
            <a:pPr algn="just"/>
            <a:r>
              <a:rPr lang="en-SG" sz="2400">
                <a:solidFill>
                  <a:schemeClr val="tx1"/>
                </a:solidFill>
              </a:rPr>
              <a:t>We will be focusing on areas such as Sentosa, Central Business District, Orchard and Punggol, which are areas with high electricity usage.</a:t>
            </a:r>
          </a:p>
          <a:p>
            <a:pPr algn="just"/>
            <a:endParaRPr lang="en-SG" sz="2400">
              <a:solidFill>
                <a:schemeClr val="tx1"/>
              </a:solidFill>
            </a:endParaRPr>
          </a:p>
          <a:p>
            <a:pPr algn="just"/>
            <a:r>
              <a:rPr lang="en-SG" sz="2400" b="1">
                <a:solidFill>
                  <a:schemeClr val="tx1"/>
                </a:solidFill>
              </a:rPr>
              <a:t>Who is our target audience? </a:t>
            </a:r>
          </a:p>
          <a:p>
            <a:pPr algn="just"/>
            <a:r>
              <a:rPr lang="en-SG" sz="2400">
                <a:solidFill>
                  <a:schemeClr val="tx1"/>
                </a:solidFill>
              </a:rPr>
              <a:t>We plan to target Private Housing, particularly Landed Properties whom have shown to be the major contributor of electricity consumption in Housing</a:t>
            </a:r>
          </a:p>
        </p:txBody>
      </p:sp>
      <p:sp>
        <p:nvSpPr>
          <p:cNvPr id="31" name="Rectangle: Rounded Corners 5">
            <a:extLst>
              <a:ext uri="{FF2B5EF4-FFF2-40B4-BE49-F238E27FC236}">
                <a16:creationId xmlns:a16="http://schemas.microsoft.com/office/drawing/2014/main" id="{EA7C06E3-F92F-5347-A357-A54C0E6CF7AD}"/>
              </a:ext>
            </a:extLst>
          </p:cNvPr>
          <p:cNvSpPr/>
          <p:nvPr/>
        </p:nvSpPr>
        <p:spPr>
          <a:xfrm>
            <a:off x="486930" y="21866662"/>
            <a:ext cx="4839125" cy="4406076"/>
          </a:xfrm>
          <a:prstGeom prst="roundRect">
            <a:avLst>
              <a:gd name="adj" fmla="val 812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sz="2400">
                <a:solidFill>
                  <a:schemeClr val="tx1"/>
                </a:solidFill>
              </a:rPr>
              <a:t>Electricity prices implemented by the firms only vary within a small range from </a:t>
            </a:r>
            <a:r>
              <a:rPr lang="en-SG" sz="2400" b="1" u="sng">
                <a:solidFill>
                  <a:schemeClr val="tx1"/>
                </a:solidFill>
              </a:rPr>
              <a:t>25.10 cents/kwh to 27.11 cents/kwh, with a mere difference of 2.01 cents</a:t>
            </a:r>
            <a:r>
              <a:rPr lang="en-SG" sz="2400">
                <a:solidFill>
                  <a:schemeClr val="tx1"/>
                </a:solidFill>
              </a:rPr>
              <a:t>. This further supplements our analysis of the current market structure and its feasibility in implementing our tiered pricing strategies across the various firms. </a:t>
            </a:r>
          </a:p>
        </p:txBody>
      </p:sp>
      <p:pic>
        <p:nvPicPr>
          <p:cNvPr id="10" name="Picture 9">
            <a:extLst>
              <a:ext uri="{FF2B5EF4-FFF2-40B4-BE49-F238E27FC236}">
                <a16:creationId xmlns:a16="http://schemas.microsoft.com/office/drawing/2014/main" id="{119CB074-B444-4103-BF04-607E6538C76C}"/>
              </a:ext>
            </a:extLst>
          </p:cNvPr>
          <p:cNvPicPr>
            <a:picLocks noChangeAspect="1"/>
          </p:cNvPicPr>
          <p:nvPr/>
        </p:nvPicPr>
        <p:blipFill>
          <a:blip r:embed="rId6"/>
          <a:stretch>
            <a:fillRect/>
          </a:stretch>
        </p:blipFill>
        <p:spPr>
          <a:xfrm>
            <a:off x="17477110" y="21866662"/>
            <a:ext cx="3424347" cy="4109216"/>
          </a:xfrm>
          <a:prstGeom prst="rect">
            <a:avLst/>
          </a:prstGeom>
          <a:ln>
            <a:solidFill>
              <a:schemeClr val="tx1"/>
            </a:solidFill>
          </a:ln>
        </p:spPr>
      </p:pic>
      <p:sp>
        <p:nvSpPr>
          <p:cNvPr id="2" name="Rectangle 1">
            <a:extLst>
              <a:ext uri="{FF2B5EF4-FFF2-40B4-BE49-F238E27FC236}">
                <a16:creationId xmlns:a16="http://schemas.microsoft.com/office/drawing/2014/main" id="{B2A4190A-A14E-4813-8BD8-3DEC766E8CCF}"/>
              </a:ext>
            </a:extLst>
          </p:cNvPr>
          <p:cNvSpPr/>
          <p:nvPr/>
        </p:nvSpPr>
        <p:spPr>
          <a:xfrm>
            <a:off x="436682" y="5019263"/>
            <a:ext cx="20515024" cy="7190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000"/>
              <a:t>Proposed Solution: Overall Marketing Strategy</a:t>
            </a:r>
          </a:p>
        </p:txBody>
      </p:sp>
      <p:sp>
        <p:nvSpPr>
          <p:cNvPr id="18" name="Rectangle: Rounded Corners 5">
            <a:extLst>
              <a:ext uri="{FF2B5EF4-FFF2-40B4-BE49-F238E27FC236}">
                <a16:creationId xmlns:a16="http://schemas.microsoft.com/office/drawing/2014/main" id="{262CCED4-F2B0-49EE-86FD-FBC2DF726DC7}"/>
              </a:ext>
            </a:extLst>
          </p:cNvPr>
          <p:cNvSpPr/>
          <p:nvPr/>
        </p:nvSpPr>
        <p:spPr>
          <a:xfrm>
            <a:off x="10389394" y="5760992"/>
            <a:ext cx="10562312" cy="4058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a:solidFill>
                  <a:schemeClr val="tx1"/>
                </a:solidFill>
              </a:rPr>
              <a:t>What are our objectives? </a:t>
            </a:r>
          </a:p>
          <a:p>
            <a:pPr algn="just"/>
            <a:r>
              <a:rPr lang="en-SG" sz="2400">
                <a:solidFill>
                  <a:schemeClr val="tx1"/>
                </a:solidFill>
              </a:rPr>
              <a:t>To focus on aspects including geographical components, monthly variances and appliances and spread awareness amongst consumers to reduce overall electrical consumptions accordingly. </a:t>
            </a:r>
          </a:p>
          <a:p>
            <a:pPr algn="just"/>
            <a:endParaRPr lang="en-SG" sz="2400">
              <a:solidFill>
                <a:schemeClr val="tx1"/>
              </a:solidFill>
            </a:endParaRPr>
          </a:p>
          <a:p>
            <a:pPr algn="just"/>
            <a:r>
              <a:rPr lang="en-SG" sz="2400" b="1">
                <a:solidFill>
                  <a:schemeClr val="tx1"/>
                </a:solidFill>
              </a:rPr>
              <a:t>Why</a:t>
            </a:r>
            <a:r>
              <a:rPr lang="en-SG" sz="2400">
                <a:solidFill>
                  <a:schemeClr val="tx1"/>
                </a:solidFill>
              </a:rPr>
              <a:t> </a:t>
            </a:r>
            <a:r>
              <a:rPr lang="en-SG" sz="2400" b="1">
                <a:solidFill>
                  <a:schemeClr val="tx1"/>
                </a:solidFill>
              </a:rPr>
              <a:t>the selection of this marketing strategy? </a:t>
            </a:r>
          </a:p>
          <a:p>
            <a:pPr algn="just"/>
            <a:r>
              <a:rPr lang="en-SG" sz="2400">
                <a:solidFill>
                  <a:schemeClr val="tx1"/>
                </a:solidFill>
              </a:rPr>
              <a:t>To customise our marketing initiative and produce targeted results </a:t>
            </a:r>
          </a:p>
          <a:p>
            <a:pPr algn="just"/>
            <a:endParaRPr lang="en-SG" sz="2400" b="1">
              <a:solidFill>
                <a:schemeClr val="tx1"/>
              </a:solidFill>
            </a:endParaRPr>
          </a:p>
          <a:p>
            <a:pPr algn="just"/>
            <a:r>
              <a:rPr lang="en-SG" sz="2400" b="1">
                <a:solidFill>
                  <a:schemeClr val="tx1"/>
                </a:solidFill>
              </a:rPr>
              <a:t>How are we planning to implement it? </a:t>
            </a:r>
          </a:p>
          <a:p>
            <a:pPr algn="just"/>
            <a:r>
              <a:rPr lang="en-SG" sz="2400">
                <a:solidFill>
                  <a:schemeClr val="tx1"/>
                </a:solidFill>
              </a:rPr>
              <a:t>Improving our marketing initiatives (E.g., #reduceby20%) and introducing alternative campaigns</a:t>
            </a:r>
          </a:p>
        </p:txBody>
      </p:sp>
      <p:sp>
        <p:nvSpPr>
          <p:cNvPr id="22" name="Rectangle 21">
            <a:extLst>
              <a:ext uri="{FF2B5EF4-FFF2-40B4-BE49-F238E27FC236}">
                <a16:creationId xmlns:a16="http://schemas.microsoft.com/office/drawing/2014/main" id="{B3BCDCF9-5E7B-B645-9A31-31C189A65A3D}"/>
              </a:ext>
            </a:extLst>
          </p:cNvPr>
          <p:cNvSpPr/>
          <p:nvPr/>
        </p:nvSpPr>
        <p:spPr>
          <a:xfrm>
            <a:off x="436682" y="26429372"/>
            <a:ext cx="20515024" cy="7190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000"/>
              <a:t>Proposed Solution: Overall Pricing Strategy</a:t>
            </a:r>
          </a:p>
        </p:txBody>
      </p:sp>
      <p:sp>
        <p:nvSpPr>
          <p:cNvPr id="23" name="Rectangle: Rounded Corners 5">
            <a:extLst>
              <a:ext uri="{FF2B5EF4-FFF2-40B4-BE49-F238E27FC236}">
                <a16:creationId xmlns:a16="http://schemas.microsoft.com/office/drawing/2014/main" id="{CFDE4B96-B030-5246-A251-CB949B41A770}"/>
              </a:ext>
            </a:extLst>
          </p:cNvPr>
          <p:cNvSpPr/>
          <p:nvPr/>
        </p:nvSpPr>
        <p:spPr>
          <a:xfrm>
            <a:off x="436681" y="27166849"/>
            <a:ext cx="9952712" cy="2821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SG" sz="2400">
              <a:solidFill>
                <a:schemeClr val="tx1"/>
              </a:solidFill>
            </a:endParaRPr>
          </a:p>
          <a:p>
            <a:pPr algn="just"/>
            <a:r>
              <a:rPr lang="en-SG" sz="2400" b="1">
                <a:solidFill>
                  <a:schemeClr val="tx1"/>
                </a:solidFill>
              </a:rPr>
              <a:t>What is our pricing strategy and how are we implementing it? </a:t>
            </a:r>
          </a:p>
          <a:p>
            <a:pPr algn="just"/>
            <a:r>
              <a:rPr lang="en-SG" sz="2400">
                <a:solidFill>
                  <a:schemeClr val="tx1"/>
                </a:solidFill>
              </a:rPr>
              <a:t>We will have a different and increasing electricity price for the first 350 kWh, the next 250 kWh, the next 250 kWh… and implement it across the market. </a:t>
            </a:r>
          </a:p>
          <a:p>
            <a:pPr algn="just"/>
            <a:endParaRPr lang="en-SG" sz="2400">
              <a:solidFill>
                <a:schemeClr val="tx1"/>
              </a:solidFill>
            </a:endParaRPr>
          </a:p>
          <a:p>
            <a:pPr algn="just"/>
            <a:r>
              <a:rPr lang="en-SG" sz="2400" b="1">
                <a:solidFill>
                  <a:schemeClr val="tx1"/>
                </a:solidFill>
              </a:rPr>
              <a:t>Who is our target audience? </a:t>
            </a:r>
          </a:p>
          <a:p>
            <a:pPr algn="just"/>
            <a:r>
              <a:rPr lang="en-SG" sz="2400">
                <a:solidFill>
                  <a:schemeClr val="tx1"/>
                </a:solidFill>
              </a:rPr>
              <a:t>This solution targets residents in larger homes (Private Housing, Landed Properties), incentivising them to reduce electricity consumption.</a:t>
            </a:r>
          </a:p>
          <a:p>
            <a:pPr algn="just"/>
            <a:endParaRPr lang="en-SG" sz="2400">
              <a:solidFill>
                <a:schemeClr val="tx1"/>
              </a:solidFill>
            </a:endParaRPr>
          </a:p>
        </p:txBody>
      </p:sp>
      <p:sp>
        <p:nvSpPr>
          <p:cNvPr id="25" name="Rectangle: Rounded Corners 5">
            <a:extLst>
              <a:ext uri="{FF2B5EF4-FFF2-40B4-BE49-F238E27FC236}">
                <a16:creationId xmlns:a16="http://schemas.microsoft.com/office/drawing/2014/main" id="{033584C6-F314-7A4F-8287-59E7F0FCD73D}"/>
              </a:ext>
            </a:extLst>
          </p:cNvPr>
          <p:cNvSpPr/>
          <p:nvPr/>
        </p:nvSpPr>
        <p:spPr>
          <a:xfrm>
            <a:off x="10389393" y="27157605"/>
            <a:ext cx="10562312" cy="2821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a:solidFill>
                  <a:schemeClr val="tx1"/>
                </a:solidFill>
              </a:rPr>
              <a:t>When are we implementing and where? </a:t>
            </a:r>
          </a:p>
          <a:p>
            <a:pPr algn="just"/>
            <a:r>
              <a:rPr lang="en-SG" sz="2400">
                <a:solidFill>
                  <a:schemeClr val="tx1"/>
                </a:solidFill>
              </a:rPr>
              <a:t>We propose implementing it across firms in the electricity consumption industry once firms tally the pricing strategy with their financials and budget planning. </a:t>
            </a:r>
          </a:p>
          <a:p>
            <a:pPr algn="just"/>
            <a:endParaRPr lang="en-SG" sz="2400">
              <a:solidFill>
                <a:schemeClr val="tx1"/>
              </a:solidFill>
            </a:endParaRPr>
          </a:p>
          <a:p>
            <a:pPr algn="just"/>
            <a:r>
              <a:rPr lang="en-SG" sz="2400" b="1">
                <a:solidFill>
                  <a:schemeClr val="tx1"/>
                </a:solidFill>
              </a:rPr>
              <a:t>Why the selection of this pricing strategy? </a:t>
            </a:r>
          </a:p>
          <a:p>
            <a:pPr algn="just"/>
            <a:r>
              <a:rPr lang="en-SG" sz="2400">
                <a:solidFill>
                  <a:schemeClr val="tx1"/>
                </a:solidFill>
              </a:rPr>
              <a:t>To utilise price discrimination to discourage residents from high electricity consumption  while keeping it affordable for the general public. </a:t>
            </a:r>
          </a:p>
        </p:txBody>
      </p:sp>
      <p:pic>
        <p:nvPicPr>
          <p:cNvPr id="1030" name="Picture 6">
            <a:extLst>
              <a:ext uri="{FF2B5EF4-FFF2-40B4-BE49-F238E27FC236}">
                <a16:creationId xmlns:a16="http://schemas.microsoft.com/office/drawing/2014/main" id="{3D0D527A-9678-4780-9ED7-D78EFAF91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919" y="10735515"/>
            <a:ext cx="7168512" cy="4828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D63AF9-8F71-4E34-838C-D46CC4AB73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1430" y="10786102"/>
            <a:ext cx="11646525" cy="482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0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2</Slides>
  <Notes>2</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YANTING#</dc:creator>
  <cp:revision>1</cp:revision>
  <dcterms:created xsi:type="dcterms:W3CDTF">2022-03-26T03:17:20Z</dcterms:created>
  <dcterms:modified xsi:type="dcterms:W3CDTF">2022-04-14T07:31:13Z</dcterms:modified>
</cp:coreProperties>
</file>