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838616-7297-4DBC-ABC6-F6DBFC1898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24C32-4F51-4BD9-90D4-32B28D8E2E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2869C59-16EA-41EE-93F4-11871E7DB240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1d41a"/>
            </a:gs>
            <a:gs pos="100000">
              <a:srgbClr val="2a609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198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hi-IN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ตอบแทนการร้ายด้วย กิโลเมตรที่สอง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มัทธิว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5:39-42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1d41a"/>
            </a:gs>
            <a:gs pos="100000">
              <a:srgbClr val="2a609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29560" y="457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มัทธิว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5:39-42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79360" y="1143000"/>
            <a:ext cx="9568080" cy="388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39 </a:t>
            </a:r>
            <a:r>
              <a:rPr b="0" lang="hi-IN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ส่วนเราบอกพวกท่านว่า อย่าต่อสู้คนชั่ว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ถ้าใครตบแก้มขวาของท่านก็จงหันแก้มอีกข้างหนึ่งให้เขาด้วย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40 </a:t>
            </a:r>
            <a:r>
              <a:rPr b="0" lang="hi-IN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ถ้าใครต้องการจะฟ้องศาล เพื่อจะปรับเอาเสื้อของท่านไป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ก็จงสละเสื้อคลุมให้เขาด้วย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41 </a:t>
            </a:r>
            <a:r>
              <a:rPr b="0" lang="hi-IN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ถ้าใครจะเกณฑ์ท่านให้เดินทางไปหนึ่งกิโลเมตร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ก็ให้เลยไปกับเขาถึงสองกิโลเมตร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42 </a:t>
            </a:r>
            <a:r>
              <a:rPr b="0" lang="hi-IN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ถ้าเขาจะขอสิ่งใดจากท่าน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ก็จงให้ อย่าเมินหน้าจากผู้ที่ต้องการขอยืมจากท่าน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1d41a"/>
            </a:gs>
            <a:gs pos="100000">
              <a:srgbClr val="2a609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9560" y="290160"/>
            <a:ext cx="907164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กรณีที่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1 </a:t>
            </a:r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พระเยซูบอกว่า ใครตบแก้มขวา ก็ให้หันแก้มซ้ายให้อีกข้าง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2743200" y="1692000"/>
            <a:ext cx="4663080" cy="3108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1d41a"/>
            </a:gs>
            <a:gs pos="100000">
              <a:srgbClr val="2a609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29560" y="457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กรณีที่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 </a:t>
            </a:r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ใครถูกฟ้องศาลเอาเสื้อผ้าให้เอาเสื้อคลุมไปด้วย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1638360" y="1672200"/>
            <a:ext cx="6850080" cy="2742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1d41a"/>
            </a:gs>
            <a:gs pos="100000">
              <a:srgbClr val="2a609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29560" y="290160"/>
            <a:ext cx="9071640" cy="106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กรณีที่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 </a:t>
            </a:r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ถูกเกณฑ์ให้เดินทางไปหนึ่งกิโลเมตร ก็ให้เลยไปถึงสองกิโลเมตร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3886200" y="1828800"/>
            <a:ext cx="2285640" cy="2720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1d41a"/>
            </a:gs>
            <a:gs pos="100000">
              <a:srgbClr val="2a609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29560" y="457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กรณีที่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 </a:t>
            </a:r>
            <a:r>
              <a:rPr b="0" lang="hi-I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ถูกขอสิ่งใดก็อย่าเมินหน้า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3657600" cy="3657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LibreOffice/25.2.5.2$Linux_X86_64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2025-08-24T08:47:43Z</dcterms:created>
  <dc:creator/>
  <dc:description/>
  <dc:language>en-US</dc:language>
  <cp:lastModifiedBy/>
  <dcterms:modified xsi:type="dcterms:W3CDTF">2025-08-24T09:09:48Z</dcterms:modified>
  <cp:revision>1</cp:revision>
  <dc:subject/>
  <dc:title/>
</cp:coreProperties>
</file>