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7A97F1-D00B-4B32-8AF3-3D4785BF6C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D27B7D-BF0E-4C1F-BAD8-134729C3EB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435B81E-0EB7-4D4A-8713-D70AD2E5525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youtube.com/clip/Ugkxq5sZaMiNgbtlLzBNjCf3siuLjmUJyHyL?si=S8WITwJ1unx3CyNq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.youtube.com/watch?v=r1YRJvFvlgg" TargetMode="External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224b1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360" y="658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hi-IN" sz="4400" strike="noStrike" u="none">
                <a:solidFill>
                  <a:srgbClr val="e8f2a1"/>
                </a:solidFill>
                <a:uFillTx/>
                <a:latin typeface="Arial"/>
              </a:rPr>
              <a:t>สิ่งยิ่งใหญ่จากคนเล็กน้อย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" name="" descr=""/>
          <p:cNvPicPr/>
          <p:nvPr/>
        </p:nvPicPr>
        <p:blipFill>
          <a:blip r:embed="rId1"/>
          <a:stretch/>
        </p:blipFill>
        <p:spPr>
          <a:xfrm>
            <a:off x="2620800" y="1792800"/>
            <a:ext cx="4838400" cy="3047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224b1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360" y="2504160"/>
            <a:ext cx="9071640" cy="66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000" strike="noStrike" u="none">
                <a:solidFill>
                  <a:srgbClr val="ffffff"/>
                </a:solidFill>
                <a:uFillTx/>
                <a:latin typeface="Arial"/>
              </a:rPr>
              <a:t>พึ่งพาพระเจ้า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224b1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1816920" y="358920"/>
            <a:ext cx="6446160" cy="4952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224b1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3093480" y="1463760"/>
            <a:ext cx="3893400" cy="2742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3290040" y="1196280"/>
            <a:ext cx="3146760" cy="3809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"/>
          <p:cNvSpPr txBox="1"/>
          <p:nvPr/>
        </p:nvSpPr>
        <p:spPr>
          <a:xfrm>
            <a:off x="1729800" y="395640"/>
            <a:ext cx="720396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hlinkClick r:id="rId2"/>
              </a:rPr>
              <a:t>Dave Wottle (นักวิ่งทีมชาติสหรัฐอเมริกา โอลิมปิค 1972)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3505680" y="1011600"/>
            <a:ext cx="2895120" cy="4228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"/>
          <p:cNvSpPr txBox="1"/>
          <p:nvPr/>
        </p:nvSpPr>
        <p:spPr>
          <a:xfrm>
            <a:off x="2298240" y="307080"/>
            <a:ext cx="570276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hlinkClick r:id="rId2"/>
              </a:rPr>
              <a:t>Spud Webb (NBA Slam Dunk Contest 1986)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224b1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34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400" strike="noStrike" u="none">
                <a:solidFill>
                  <a:srgbClr val="ffffff"/>
                </a:solidFill>
                <a:uFillTx/>
                <a:latin typeface="Arial"/>
              </a:rPr>
              <a:t>โยบ บทที่ </a:t>
            </a: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8:7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360" y="15915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7"/>
              </a:spcBef>
              <a:buNone/>
            </a:pPr>
            <a:r>
              <a:rPr b="0" lang="hi-IN" sz="5400" strike="noStrike" u="none">
                <a:solidFill>
                  <a:srgbClr val="ffffff"/>
                </a:solidFill>
                <a:uFillTx/>
                <a:latin typeface="Arial"/>
              </a:rPr>
              <a:t>แม้เบื้องต้นของท่านจะเล็กน้อย</a:t>
            </a:r>
            <a:endParaRPr b="0" lang="en-US" sz="5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0" algn="ctr">
              <a:spcBef>
                <a:spcPts val="1417"/>
              </a:spcBef>
              <a:buNone/>
            </a:pPr>
            <a:r>
              <a:rPr b="0" lang="hi-IN" sz="5400" strike="noStrike" u="none">
                <a:solidFill>
                  <a:srgbClr val="ffffff"/>
                </a:solidFill>
                <a:uFillTx/>
                <a:latin typeface="Arial"/>
              </a:rPr>
              <a:t>แต่ต่อไปเบื้องปลายของท่านจะใหญ่โตอย่างยิ่ง</a:t>
            </a:r>
            <a:endParaRPr b="0" lang="en-US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224b1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62080"/>
            <a:ext cx="9071640" cy="58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โครินธ์ 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1:27-29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57200" y="927000"/>
            <a:ext cx="9144000" cy="434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27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แต่พระเจ้าได้ทรงเลือกพวกที่โลกถือว่าโง่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เพื่อทำให้พวกมีปัญญาอับอาย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และได้ทรงเลือกพวกที่โลกถือว่าอ่อนแอ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เพื่อทำให้พวกที่แข็งแรงอับอาย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28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พระเจ้าได้ทรงเลือกพวกที่โลกถือว่าต่ำต้อยและดูหมิ่น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และเห็นว่าไม่สำคัญ เพื่อทำลายสิ่งซึ่งโลกเห็นว่าสำคัญ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29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เพื่อไม่ให้มนุษย์สักคนหนึ่งโอ้อวดเฉพาะพระพักตร์พระเจ้าได้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224b1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360" y="2173320"/>
            <a:ext cx="907164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000" strike="noStrike" u="none">
                <a:solidFill>
                  <a:srgbClr val="ffffff"/>
                </a:solidFill>
                <a:uFillTx/>
                <a:latin typeface="Arial"/>
              </a:rPr>
              <a:t>ไม่สำคัญว่าเล็กน้อยหรือไม่</a:t>
            </a:r>
            <a:br>
              <a:rPr sz="4000"/>
            </a:br>
            <a:r>
              <a:rPr b="0" lang="hi-IN" sz="4000" strike="noStrike" u="none">
                <a:solidFill>
                  <a:srgbClr val="ffffff"/>
                </a:solidFill>
                <a:uFillTx/>
                <a:latin typeface="Arial"/>
              </a:rPr>
              <a:t>แต่สำคัญที่ได้เริ่มต้น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224b1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360" y="2504160"/>
            <a:ext cx="9071640" cy="66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000" strike="noStrike" u="none">
                <a:solidFill>
                  <a:srgbClr val="ffffff"/>
                </a:solidFill>
                <a:uFillTx/>
                <a:latin typeface="Arial"/>
              </a:rPr>
              <a:t>มีความตั้งใจ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224b1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360" y="2504160"/>
            <a:ext cx="9071640" cy="66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000" strike="noStrike" u="none">
                <a:solidFill>
                  <a:srgbClr val="ffffff"/>
                </a:solidFill>
                <a:uFillTx/>
                <a:latin typeface="Arial"/>
              </a:rPr>
              <a:t>มีใจกล้าหาญ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0938a"/>
            </a:gs>
            <a:gs pos="100000">
              <a:srgbClr val="224b1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360" y="2504160"/>
            <a:ext cx="9071640" cy="66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000" strike="noStrike" u="none">
                <a:solidFill>
                  <a:srgbClr val="ffffff"/>
                </a:solidFill>
                <a:uFillTx/>
                <a:latin typeface="Arial"/>
              </a:rPr>
              <a:t>เรียนรู้พัฒนาตนเองเสมอ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2025-02-22T17:20:31Z</dcterms:created>
  <dc:creator/>
  <dc:description/>
  <dc:language>en-US</dc:language>
  <cp:lastModifiedBy/>
  <dcterms:modified xsi:type="dcterms:W3CDTF">2025-02-22T21:44:47Z</dcterms:modified>
  <cp:revision>6</cp:revision>
  <dc:subject/>
  <dc:title/>
</cp:coreProperties>
</file>