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Rustic Printed" charset="1" panose="00000000000000000000"/>
      <p:regular r:id="rId11"/>
    </p:embeddedFont>
    <p:embeddedFont>
      <p:font typeface="Canva Sans Bold" charset="1" panose="020B0803030501040103"/>
      <p:regular r:id="rId12"/>
    </p:embeddedFont>
    <p:embeddedFont>
      <p:font typeface="Canva Sans Medium" charset="1" panose="020B0603030501040103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63162" y="-789039"/>
            <a:ext cx="2875332" cy="3635478"/>
          </a:xfrm>
          <a:custGeom>
            <a:avLst/>
            <a:gdLst/>
            <a:ahLst/>
            <a:cxnLst/>
            <a:rect r="r" b="b" t="t" l="l"/>
            <a:pathLst>
              <a:path h="3635478" w="2875332">
                <a:moveTo>
                  <a:pt x="0" y="0"/>
                </a:moveTo>
                <a:lnTo>
                  <a:pt x="2875333" y="0"/>
                </a:lnTo>
                <a:lnTo>
                  <a:pt x="2875333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044801" y="9258300"/>
            <a:ext cx="5315394" cy="1913542"/>
          </a:xfrm>
          <a:custGeom>
            <a:avLst/>
            <a:gdLst/>
            <a:ahLst/>
            <a:cxnLst/>
            <a:rect r="r" b="b" t="t" l="l"/>
            <a:pathLst>
              <a:path h="1913542" w="5315394">
                <a:moveTo>
                  <a:pt x="0" y="0"/>
                </a:moveTo>
                <a:lnTo>
                  <a:pt x="5315394" y="0"/>
                </a:lnTo>
                <a:lnTo>
                  <a:pt x="5315394" y="1913542"/>
                </a:lnTo>
                <a:lnTo>
                  <a:pt x="0" y="19135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2830164">
            <a:off x="5322070" y="8801780"/>
            <a:ext cx="3550978" cy="3705954"/>
          </a:xfrm>
          <a:custGeom>
            <a:avLst/>
            <a:gdLst/>
            <a:ahLst/>
            <a:cxnLst/>
            <a:rect r="r" b="b" t="t" l="l"/>
            <a:pathLst>
              <a:path h="3705954" w="3550978">
                <a:moveTo>
                  <a:pt x="0" y="0"/>
                </a:moveTo>
                <a:lnTo>
                  <a:pt x="3550978" y="0"/>
                </a:lnTo>
                <a:lnTo>
                  <a:pt x="3550978" y="3705955"/>
                </a:lnTo>
                <a:lnTo>
                  <a:pt x="0" y="37059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950933">
            <a:off x="-2582731" y="3638336"/>
            <a:ext cx="4236628" cy="4828066"/>
          </a:xfrm>
          <a:custGeom>
            <a:avLst/>
            <a:gdLst/>
            <a:ahLst/>
            <a:cxnLst/>
            <a:rect r="r" b="b" t="t" l="l"/>
            <a:pathLst>
              <a:path h="4828066" w="4236628">
                <a:moveTo>
                  <a:pt x="0" y="0"/>
                </a:moveTo>
                <a:lnTo>
                  <a:pt x="4236628" y="0"/>
                </a:lnTo>
                <a:lnTo>
                  <a:pt x="4236628" y="4828066"/>
                </a:lnTo>
                <a:lnTo>
                  <a:pt x="0" y="48280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5584336" y="-1920382"/>
            <a:ext cx="4623736" cy="3907057"/>
          </a:xfrm>
          <a:custGeom>
            <a:avLst/>
            <a:gdLst/>
            <a:ahLst/>
            <a:cxnLst/>
            <a:rect r="r" b="b" t="t" l="l"/>
            <a:pathLst>
              <a:path h="3907057" w="4623736">
                <a:moveTo>
                  <a:pt x="0" y="0"/>
                </a:moveTo>
                <a:lnTo>
                  <a:pt x="4623735" y="0"/>
                </a:lnTo>
                <a:lnTo>
                  <a:pt x="4623735" y="3907057"/>
                </a:lnTo>
                <a:lnTo>
                  <a:pt x="0" y="390705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366315">
            <a:off x="16272866" y="2044607"/>
            <a:ext cx="3659690" cy="4299195"/>
          </a:xfrm>
          <a:custGeom>
            <a:avLst/>
            <a:gdLst/>
            <a:ahLst/>
            <a:cxnLst/>
            <a:rect r="r" b="b" t="t" l="l"/>
            <a:pathLst>
              <a:path h="4299195" w="3659690">
                <a:moveTo>
                  <a:pt x="0" y="0"/>
                </a:moveTo>
                <a:lnTo>
                  <a:pt x="3659690" y="0"/>
                </a:lnTo>
                <a:lnTo>
                  <a:pt x="3659690" y="4299195"/>
                </a:lnTo>
                <a:lnTo>
                  <a:pt x="0" y="429919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24977" y="-3611469"/>
            <a:ext cx="4567505" cy="4720935"/>
          </a:xfrm>
          <a:custGeom>
            <a:avLst/>
            <a:gdLst/>
            <a:ahLst/>
            <a:cxnLst/>
            <a:rect r="r" b="b" t="t" l="l"/>
            <a:pathLst>
              <a:path h="4720935" w="4567505">
                <a:moveTo>
                  <a:pt x="0" y="0"/>
                </a:moveTo>
                <a:lnTo>
                  <a:pt x="4567505" y="0"/>
                </a:lnTo>
                <a:lnTo>
                  <a:pt x="4567505" y="4720935"/>
                </a:lnTo>
                <a:lnTo>
                  <a:pt x="0" y="472093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9924524" y="8931997"/>
            <a:ext cx="5331561" cy="3445521"/>
          </a:xfrm>
          <a:custGeom>
            <a:avLst/>
            <a:gdLst/>
            <a:ahLst/>
            <a:cxnLst/>
            <a:rect r="r" b="b" t="t" l="l"/>
            <a:pathLst>
              <a:path h="3445521" w="5331561">
                <a:moveTo>
                  <a:pt x="0" y="0"/>
                </a:moveTo>
                <a:lnTo>
                  <a:pt x="5331562" y="0"/>
                </a:lnTo>
                <a:lnTo>
                  <a:pt x="5331562" y="3445521"/>
                </a:lnTo>
                <a:lnTo>
                  <a:pt x="0" y="344552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5513261" y="7125624"/>
            <a:ext cx="3869837" cy="4265352"/>
          </a:xfrm>
          <a:custGeom>
            <a:avLst/>
            <a:gdLst/>
            <a:ahLst/>
            <a:cxnLst/>
            <a:rect r="r" b="b" t="t" l="l"/>
            <a:pathLst>
              <a:path h="4265352" w="3869837">
                <a:moveTo>
                  <a:pt x="0" y="0"/>
                </a:moveTo>
                <a:lnTo>
                  <a:pt x="3869837" y="0"/>
                </a:lnTo>
                <a:lnTo>
                  <a:pt x="3869837" y="4265352"/>
                </a:lnTo>
                <a:lnTo>
                  <a:pt x="0" y="426535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144000" y="-1365351"/>
            <a:ext cx="6660247" cy="2730701"/>
          </a:xfrm>
          <a:custGeom>
            <a:avLst/>
            <a:gdLst/>
            <a:ahLst/>
            <a:cxnLst/>
            <a:rect r="r" b="b" t="t" l="l"/>
            <a:pathLst>
              <a:path h="2730701" w="6660247">
                <a:moveTo>
                  <a:pt x="0" y="0"/>
                </a:moveTo>
                <a:lnTo>
                  <a:pt x="6660247" y="0"/>
                </a:lnTo>
                <a:lnTo>
                  <a:pt x="6660247" y="2730702"/>
                </a:lnTo>
                <a:lnTo>
                  <a:pt x="0" y="273070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2611628">
            <a:off x="1608356" y="-1969747"/>
            <a:ext cx="4007991" cy="3041063"/>
          </a:xfrm>
          <a:custGeom>
            <a:avLst/>
            <a:gdLst/>
            <a:ahLst/>
            <a:cxnLst/>
            <a:rect r="r" b="b" t="t" l="l"/>
            <a:pathLst>
              <a:path h="3041063" w="4007991">
                <a:moveTo>
                  <a:pt x="0" y="0"/>
                </a:moveTo>
                <a:lnTo>
                  <a:pt x="4007991" y="0"/>
                </a:lnTo>
                <a:lnTo>
                  <a:pt x="4007991" y="3041063"/>
                </a:lnTo>
                <a:lnTo>
                  <a:pt x="0" y="3041063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4616628" y="2158907"/>
            <a:ext cx="9054745" cy="6764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866"/>
              </a:lnSpc>
            </a:pPr>
            <a:r>
              <a:rPr lang="en-US" sz="18888" spc="-1133">
                <a:solidFill>
                  <a:srgbClr val="0B4E7C"/>
                </a:solidFill>
                <a:cs typeface="Rustic Printed"/>
              </a:rPr>
              <a:t>ชีวิตที่มีสันติสุข</a:t>
            </a:r>
          </a:p>
          <a:p>
            <a:pPr algn="ctr" marL="0" indent="0" lvl="0">
              <a:lnSpc>
                <a:spcPts val="15866"/>
              </a:lnSpc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4142913">
            <a:off x="12361563" y="2621106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5" y="0"/>
                </a:lnTo>
                <a:lnTo>
                  <a:pt x="2770525" y="1664799"/>
                </a:lnTo>
                <a:lnTo>
                  <a:pt x="0" y="166479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6823717">
            <a:off x="2885331" y="6085992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4" y="0"/>
                </a:lnTo>
                <a:lnTo>
                  <a:pt x="2770524" y="1664799"/>
                </a:lnTo>
                <a:lnTo>
                  <a:pt x="0" y="166479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4270593" y="2612842"/>
            <a:ext cx="1467459" cy="1581362"/>
          </a:xfrm>
          <a:custGeom>
            <a:avLst/>
            <a:gdLst/>
            <a:ahLst/>
            <a:cxnLst/>
            <a:rect r="r" b="b" t="t" l="l"/>
            <a:pathLst>
              <a:path h="1581362" w="1467459">
                <a:moveTo>
                  <a:pt x="1467459" y="0"/>
                </a:moveTo>
                <a:lnTo>
                  <a:pt x="0" y="0"/>
                </a:lnTo>
                <a:lnTo>
                  <a:pt x="0" y="1581362"/>
                </a:lnTo>
                <a:lnTo>
                  <a:pt x="1467459" y="1581362"/>
                </a:lnTo>
                <a:lnTo>
                  <a:pt x="1467459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3026394" y="6430583"/>
            <a:ext cx="1140143" cy="1228640"/>
          </a:xfrm>
          <a:custGeom>
            <a:avLst/>
            <a:gdLst/>
            <a:ahLst/>
            <a:cxnLst/>
            <a:rect r="r" b="b" t="t" l="l"/>
            <a:pathLst>
              <a:path h="1228640" w="1140143">
                <a:moveTo>
                  <a:pt x="0" y="0"/>
                </a:moveTo>
                <a:lnTo>
                  <a:pt x="1140143" y="0"/>
                </a:lnTo>
                <a:lnTo>
                  <a:pt x="1140143" y="1228640"/>
                </a:lnTo>
                <a:lnTo>
                  <a:pt x="0" y="1228640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155C9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497633" y="5436595"/>
            <a:ext cx="3459777" cy="2804029"/>
          </a:xfrm>
          <a:custGeom>
            <a:avLst/>
            <a:gdLst/>
            <a:ahLst/>
            <a:cxnLst/>
            <a:rect r="r" b="b" t="t" l="l"/>
            <a:pathLst>
              <a:path h="2804029" w="3459777">
                <a:moveTo>
                  <a:pt x="0" y="0"/>
                </a:moveTo>
                <a:lnTo>
                  <a:pt x="3459777" y="0"/>
                </a:lnTo>
                <a:lnTo>
                  <a:pt x="3459777" y="2804028"/>
                </a:lnTo>
                <a:lnTo>
                  <a:pt x="0" y="28040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573875" y="2413773"/>
            <a:ext cx="13140250" cy="2491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78"/>
              </a:lnSpc>
            </a:pPr>
            <a:r>
              <a:rPr lang="en-US" sz="3687" spc="221">
                <a:solidFill>
                  <a:srgbClr val="FFFFFF"/>
                </a:solidFill>
                <a:latin typeface="Canva Sans Bold"/>
                <a:cs typeface="Canva Sans Bold"/>
              </a:rPr>
              <a:t>ยอห์น 14:27</a:t>
            </a:r>
          </a:p>
          <a:p>
            <a:pPr algn="ctr">
              <a:lnSpc>
                <a:spcPts val="4978"/>
              </a:lnSpc>
            </a:pPr>
            <a:r>
              <a:rPr lang="en-US" sz="3687" spc="221">
                <a:solidFill>
                  <a:srgbClr val="FFFFFF"/>
                </a:solidFill>
                <a:cs typeface="Canva Sans Bold"/>
              </a:rPr>
              <a:t>เรามอบสันติสุขไว้กับพวกท่าน สันติสุขของเราที่ให้กับท่านนั้น </a:t>
            </a:r>
          </a:p>
          <a:p>
            <a:pPr algn="ctr">
              <a:lnSpc>
                <a:spcPts val="4978"/>
              </a:lnSpc>
            </a:pPr>
            <a:r>
              <a:rPr lang="en-US" sz="3687" spc="221">
                <a:solidFill>
                  <a:srgbClr val="FFFFFF"/>
                </a:solidFill>
                <a:cs typeface="Canva Sans Bold"/>
              </a:rPr>
              <a:t>เราไม่ได้ให้อย่างที่โลกให้ </a:t>
            </a:r>
          </a:p>
          <a:p>
            <a:pPr algn="ctr" marL="0" indent="0" lvl="0">
              <a:lnSpc>
                <a:spcPts val="4978"/>
              </a:lnSpc>
              <a:spcBef>
                <a:spcPct val="0"/>
              </a:spcBef>
            </a:pPr>
            <a:r>
              <a:rPr lang="en-US" sz="3687" spc="221">
                <a:solidFill>
                  <a:srgbClr val="FFFFFF"/>
                </a:solidFill>
                <a:cs typeface="Canva Sans Bold"/>
              </a:rPr>
              <a:t>อย่าให้ใจของท่านเป็นทุกข์ อย่ากลัวเลย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52BFA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126510" y="1778930"/>
            <a:ext cx="10452586" cy="6506236"/>
          </a:xfrm>
          <a:custGeom>
            <a:avLst/>
            <a:gdLst/>
            <a:ahLst/>
            <a:cxnLst/>
            <a:rect r="r" b="b" t="t" l="l"/>
            <a:pathLst>
              <a:path h="6506236" w="10452586">
                <a:moveTo>
                  <a:pt x="0" y="0"/>
                </a:moveTo>
                <a:lnTo>
                  <a:pt x="10452586" y="0"/>
                </a:lnTo>
                <a:lnTo>
                  <a:pt x="10452586" y="6506235"/>
                </a:lnTo>
                <a:lnTo>
                  <a:pt x="0" y="65062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7274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274669" y="2231625"/>
            <a:ext cx="10156267" cy="2491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4"/>
              </a:lnSpc>
            </a:pPr>
            <a:r>
              <a:rPr lang="en-US" sz="3699" spc="221">
                <a:solidFill>
                  <a:srgbClr val="FFFFFF"/>
                </a:solidFill>
                <a:latin typeface="Canva Sans Medium"/>
                <a:cs typeface="Canva Sans Medium"/>
              </a:rPr>
              <a:t>1 ทิโมธี 6:7-8</a:t>
            </a:r>
          </a:p>
          <a:p>
            <a:pPr algn="ctr">
              <a:lnSpc>
                <a:spcPts val="4994"/>
              </a:lnSpc>
            </a:pPr>
            <a:r>
              <a:rPr lang="en-US" sz="3699" spc="221">
                <a:solidFill>
                  <a:srgbClr val="FFFFFF"/>
                </a:solidFill>
                <a:cs typeface="Canva Sans Medium"/>
              </a:rPr>
              <a:t>เพราะว่าเราไม่ได้เอาอะไรเข้ามาในโลกเช่นไร </a:t>
            </a:r>
          </a:p>
          <a:p>
            <a:pPr algn="ctr">
              <a:lnSpc>
                <a:spcPts val="4994"/>
              </a:lnSpc>
            </a:pPr>
            <a:r>
              <a:rPr lang="en-US" sz="3699" spc="221">
                <a:solidFill>
                  <a:srgbClr val="FFFFFF"/>
                </a:solidFill>
                <a:cs typeface="Canva Sans Medium"/>
              </a:rPr>
              <a:t>เราก็เอาอะไรออกไปจากโลกไม่ได้เช่นกัน </a:t>
            </a:r>
          </a:p>
          <a:p>
            <a:pPr algn="ctr" marL="0" indent="0" lvl="0">
              <a:lnSpc>
                <a:spcPts val="4994"/>
              </a:lnSpc>
              <a:spcBef>
                <a:spcPct val="0"/>
              </a:spcBef>
            </a:pPr>
            <a:r>
              <a:rPr lang="en-US" sz="3699" spc="221">
                <a:solidFill>
                  <a:srgbClr val="FFFFFF"/>
                </a:solidFill>
                <a:cs typeface="Canva Sans Medium"/>
              </a:rPr>
              <a:t>ถ้ามีอาหารและเสื้อผ้า เราก็ควรพอใจในสิ่งเหล่านั้น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155C9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497662" y="4889588"/>
            <a:ext cx="9507102" cy="3569921"/>
          </a:xfrm>
          <a:custGeom>
            <a:avLst/>
            <a:gdLst/>
            <a:ahLst/>
            <a:cxnLst/>
            <a:rect r="r" b="b" t="t" l="l"/>
            <a:pathLst>
              <a:path h="3569921" w="9507102">
                <a:moveTo>
                  <a:pt x="0" y="0"/>
                </a:moveTo>
                <a:lnTo>
                  <a:pt x="9507102" y="0"/>
                </a:lnTo>
                <a:lnTo>
                  <a:pt x="9507102" y="3569920"/>
                </a:lnTo>
                <a:lnTo>
                  <a:pt x="0" y="35699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8935" r="0" b="-38935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573875" y="2413773"/>
            <a:ext cx="13140250" cy="1863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78"/>
              </a:lnSpc>
            </a:pPr>
            <a:r>
              <a:rPr lang="en-US" sz="3687" spc="221">
                <a:solidFill>
                  <a:srgbClr val="FFFFFF"/>
                </a:solidFill>
                <a:latin typeface="Canva Sans Bold"/>
                <a:cs typeface="Canva Sans Bold"/>
              </a:rPr>
              <a:t>2 โครินธ์ 4:17</a:t>
            </a:r>
          </a:p>
          <a:p>
            <a:pPr algn="ctr">
              <a:lnSpc>
                <a:spcPts val="4978"/>
              </a:lnSpc>
            </a:pPr>
            <a:r>
              <a:rPr lang="en-US" sz="3687" spc="221">
                <a:solidFill>
                  <a:srgbClr val="FFFFFF"/>
                </a:solidFill>
                <a:cs typeface="Canva Sans Bold"/>
              </a:rPr>
              <a:t>เพราะว่าความยากลำบากชั่วคราวและเล็กน้อยของเรา </a:t>
            </a:r>
          </a:p>
          <a:p>
            <a:pPr algn="ctr" marL="0" indent="0" lvl="0">
              <a:lnSpc>
                <a:spcPts val="4978"/>
              </a:lnSpc>
              <a:spcBef>
                <a:spcPct val="0"/>
              </a:spcBef>
            </a:pPr>
            <a:r>
              <a:rPr lang="en-US" sz="3687" spc="221">
                <a:solidFill>
                  <a:srgbClr val="FFFFFF"/>
                </a:solidFill>
                <a:cs typeface="Canva Sans Bold"/>
              </a:rPr>
              <a:t>จะทำให้เรามีศักดิ์ศรีนิรันดร์มากมายอย่างไม่มีที่เปรียบ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52BFA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1028700"/>
            <a:ext cx="6541893" cy="8229600"/>
          </a:xfrm>
          <a:custGeom>
            <a:avLst/>
            <a:gdLst/>
            <a:ahLst/>
            <a:cxnLst/>
            <a:rect r="r" b="b" t="t" l="l"/>
            <a:pathLst>
              <a:path h="8229600" w="6541893">
                <a:moveTo>
                  <a:pt x="0" y="0"/>
                </a:moveTo>
                <a:lnTo>
                  <a:pt x="6541893" y="0"/>
                </a:lnTo>
                <a:lnTo>
                  <a:pt x="654189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1338" t="0" r="-69423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570593" y="2117073"/>
            <a:ext cx="9688707" cy="5947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66"/>
              </a:lnSpc>
            </a:pPr>
            <a:r>
              <a:rPr lang="en-US" sz="3900" spc="234">
                <a:solidFill>
                  <a:srgbClr val="FFFFFF"/>
                </a:solidFill>
                <a:latin typeface="Canva Sans Medium"/>
                <a:cs typeface="Canva Sans Medium"/>
              </a:rPr>
              <a:t>กิจการ 20:35</a:t>
            </a:r>
          </a:p>
          <a:p>
            <a:pPr algn="ctr">
              <a:lnSpc>
                <a:spcPts val="5266"/>
              </a:lnSpc>
            </a:pPr>
            <a:r>
              <a:rPr lang="en-US" sz="3900" spc="234">
                <a:solidFill>
                  <a:srgbClr val="FFFFFF"/>
                </a:solidFill>
                <a:cs typeface="Canva Sans Medium"/>
              </a:rPr>
              <a:t>ข้าพเจ้าวางแบบอย่างให้ท่านแล้วในทุกเรื่อง </a:t>
            </a:r>
          </a:p>
          <a:p>
            <a:pPr algn="ctr">
              <a:lnSpc>
                <a:spcPts val="5266"/>
              </a:lnSpc>
            </a:pPr>
            <a:r>
              <a:rPr lang="en-US" sz="3900" spc="234">
                <a:solidFill>
                  <a:srgbClr val="FFFFFF"/>
                </a:solidFill>
                <a:cs typeface="Canva Sans Medium"/>
              </a:rPr>
              <a:t>เพื่อให้เห็นว่าโดยการตรากตรำงาน</a:t>
            </a:r>
          </a:p>
          <a:p>
            <a:pPr algn="ctr">
              <a:lnSpc>
                <a:spcPts val="5266"/>
              </a:lnSpc>
            </a:pPr>
            <a:r>
              <a:rPr lang="en-US" sz="3900" spc="234">
                <a:solidFill>
                  <a:srgbClr val="FFFFFF"/>
                </a:solidFill>
                <a:cs typeface="Canva Sans Medium"/>
              </a:rPr>
              <a:t>แบบเดียวกันนี้ </a:t>
            </a:r>
          </a:p>
          <a:p>
            <a:pPr algn="ctr">
              <a:lnSpc>
                <a:spcPts val="5266"/>
              </a:lnSpc>
            </a:pPr>
            <a:r>
              <a:rPr lang="en-US" sz="3900" spc="234">
                <a:solidFill>
                  <a:srgbClr val="FFFFFF"/>
                </a:solidFill>
                <a:cs typeface="Canva Sans Medium"/>
              </a:rPr>
              <a:t>เราต้องช่วยพวกที่มีกำลังน้อย </a:t>
            </a:r>
          </a:p>
          <a:p>
            <a:pPr algn="ctr">
              <a:lnSpc>
                <a:spcPts val="5266"/>
              </a:lnSpc>
            </a:pPr>
            <a:r>
              <a:rPr lang="en-US" sz="3900" spc="234">
                <a:solidFill>
                  <a:srgbClr val="FFFFFF"/>
                </a:solidFill>
                <a:cs typeface="Canva Sans Medium"/>
              </a:rPr>
              <a:t>และระลึกถึงพระวจนะของ</a:t>
            </a:r>
          </a:p>
          <a:p>
            <a:pPr algn="ctr">
              <a:lnSpc>
                <a:spcPts val="5266"/>
              </a:lnSpc>
            </a:pPr>
            <a:r>
              <a:rPr lang="en-US" sz="3900" spc="234">
                <a:solidFill>
                  <a:srgbClr val="FFFFFF"/>
                </a:solidFill>
                <a:cs typeface="Canva Sans Medium"/>
              </a:rPr>
              <a:t>พระเยซูองค์พระผู้เป็นเจ้า </a:t>
            </a:r>
          </a:p>
          <a:p>
            <a:pPr algn="ctr">
              <a:lnSpc>
                <a:spcPts val="5266"/>
              </a:lnSpc>
            </a:pPr>
            <a:r>
              <a:rPr lang="en-US" sz="3900" spc="234">
                <a:solidFill>
                  <a:srgbClr val="FFFFFF"/>
                </a:solidFill>
                <a:cs typeface="Canva Sans Medium"/>
              </a:rPr>
              <a:t>ตามที่พระองค์ตรัสว่า </a:t>
            </a:r>
          </a:p>
          <a:p>
            <a:pPr algn="ctr" marL="0" indent="0" lvl="0">
              <a:lnSpc>
                <a:spcPts val="5266"/>
              </a:lnSpc>
              <a:spcBef>
                <a:spcPct val="0"/>
              </a:spcBef>
            </a:pPr>
            <a:r>
              <a:rPr lang="en-US" sz="3900" spc="234">
                <a:solidFill>
                  <a:srgbClr val="FFFFFF"/>
                </a:solidFill>
                <a:latin typeface="Canva Sans Medium"/>
                <a:cs typeface="Canva Sans Medium"/>
              </a:rPr>
              <a:t>‘การให้เป็นเหตุให้มีความสุขยิ่งกว่าการรับ’ 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DAGHmgepheA</dc:identifier>
  <dcterms:modified xsi:type="dcterms:W3CDTF">2011-08-01T06:04:30Z</dcterms:modified>
  <cp:revision>1</cp:revision>
  <dc:title>Blue and Green Organic Group Project Presentation</dc:title>
</cp:coreProperties>
</file>