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restb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BDBA74-9956-4FD4-A106-ABE8DB6383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orestb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564BEA-ED88-4204-B616-3FD0BAAE24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restbir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814CFA-6A8C-48ED-A1C6-B00A25CBEC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restbi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3D3B9E-E50C-49C3-ABF7-34C379FFB2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restbi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403E852-D7F9-4628-A5EE-62424DCD89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2F25E13-CD78-4CCB-A95C-F924A05D05C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160" bIns="21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5840" bIns="15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040" bIns="-50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600" bIns="36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1600" bIns="-216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880" bIns="28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4760" bIns="-147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7640" bIns="176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6920" bIns="169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0880" bIns="-208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760" bIns="-57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0" bIns="-252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3960" bIns="396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25560" bIns="2556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0" bIns="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-17640" bIns="-1764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1015FDF6-C6DA-4B3C-8D36-9D3E11289BF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4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15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3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24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96BB3DF5-34E8-4286-87A3-7AC95F5467B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142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0" bIns="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7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158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2760" bIns="327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680" bIns="46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400" bIns="-54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9080" bIns="190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B52196F-8D6B-4A9E-9DBE-B68A526463C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1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120" bIns="61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0880" bIns="208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920" bIns="79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0680" bIns="4068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00" bIns="-18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2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560" bIns="75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9440" bIns="-194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840" bIns="6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3040" bIns="230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2320" bIns="223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720" bIns="-187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" bIns="-252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3400" bIns="-23400" anchor="ctr" anchorCtr="1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85800" y="1386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000" spc="-1" strike="noStrike">
                <a:solidFill>
                  <a:srgbClr val="5983b0"/>
                </a:solidFill>
                <a:latin typeface="Noto Looped Thai UI Bold"/>
                <a:cs typeface="Noto Looped Thai UI Bold"/>
              </a:rPr>
              <a:t>ให้พระเจ้าอยู่ในแผนชีวิตคุณ</a:t>
            </a:r>
            <a:endParaRPr b="0" lang="en-US" sz="4000" spc="-1" strike="noStrike">
              <a:solidFill>
                <a:srgbClr val="5983b0"/>
              </a:solidFill>
              <a:latin typeface="Noto Looped Thai UI Bo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Arial"/>
              </a:rPr>
              <a:t>สุภาษิต </a:t>
            </a: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16:1-3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71600" y="1371600"/>
            <a:ext cx="7315200" cy="29718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1 </a:t>
            </a:r>
            <a:r>
              <a:rPr b="0" lang="hi-IN" sz="2600" spc="-1" strike="noStrike">
                <a:solidFill>
                  <a:srgbClr val="000000"/>
                </a:solidFill>
                <a:latin typeface="Arial"/>
              </a:rPr>
              <a:t>แผนงานความคิดเป็นของมนุษย์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hi-IN" sz="2600" spc="-1" strike="noStrike">
                <a:solidFill>
                  <a:srgbClr val="000000"/>
                </a:solidFill>
                <a:latin typeface="Arial"/>
              </a:rPr>
              <a:t>แต่คำตอบของลิ้นมาจากพระยาห์เวห์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2 </a:t>
            </a:r>
            <a:r>
              <a:rPr b="0" lang="hi-IN" sz="2600" spc="-1" strike="noStrike">
                <a:solidFill>
                  <a:srgbClr val="000000"/>
                </a:solidFill>
                <a:latin typeface="Arial"/>
              </a:rPr>
              <a:t>ทางทุกสายของมนุษย์ก็บริสุทธิ์ในสายตาของเขาเอง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hi-IN" sz="2600" spc="-1" strike="noStrike">
                <a:solidFill>
                  <a:srgbClr val="000000"/>
                </a:solidFill>
                <a:latin typeface="Arial"/>
              </a:rPr>
              <a:t>แต่พระยาห์เวห์ทรงตรวจดูจิตใจ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3 </a:t>
            </a:r>
            <a:r>
              <a:rPr b="0" lang="hi-IN" sz="2600" spc="-1" strike="noStrike">
                <a:solidFill>
                  <a:srgbClr val="000000"/>
                </a:solidFill>
                <a:latin typeface="Arial"/>
              </a:rPr>
              <a:t>จงมอบงานของเจ้าไว้กับพระยาห์เวห์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hi-IN" sz="2600" spc="-1" strike="noStrike">
                <a:solidFill>
                  <a:srgbClr val="000000"/>
                </a:solidFill>
                <a:latin typeface="Arial"/>
              </a:rPr>
              <a:t>แล้วแผนงานของเจ้าจะได้รับการสถาปนา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40000" y="1202040"/>
            <a:ext cx="900000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Arial"/>
              </a:rPr>
              <a:t>เหตุผลที่เราควรให้แผนงานชีวิต</a:t>
            </a:r>
            <a:br>
              <a:rPr sz="3300"/>
            </a:br>
            <a:r>
              <a:rPr b="0" lang="hi-IN" sz="3300" spc="-1" strike="noStrike">
                <a:solidFill>
                  <a:srgbClr val="000000"/>
                </a:solidFill>
                <a:latin typeface="Arial"/>
              </a:rPr>
              <a:t>อยู่ในพระหัตถ์ของพระเจ้า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40000" y="513720"/>
            <a:ext cx="9000000" cy="12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600" spc="-1" strike="noStrike">
                <a:solidFill>
                  <a:srgbClr val="000000"/>
                </a:solidFill>
                <a:latin typeface="Arial"/>
              </a:rPr>
              <a:t>เหตุผลที่เราควรให้แผนงานชีวิต</a:t>
            </a:r>
            <a:br>
              <a:rPr sz="3600"/>
            </a:br>
            <a:r>
              <a:rPr b="0" lang="hi-IN" sz="3600" spc="-1" strike="noStrike">
                <a:solidFill>
                  <a:srgbClr val="000000"/>
                </a:solidFill>
                <a:latin typeface="Arial"/>
              </a:rPr>
              <a:t>อยู่ในพระหัตถ์ของพระเจ้า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659960" y="2057400"/>
            <a:ext cx="7255440" cy="10231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เราไม่รู้อนาคต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40000" y="513720"/>
            <a:ext cx="9000000" cy="12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600" spc="-1" strike="noStrike">
                <a:solidFill>
                  <a:srgbClr val="000000"/>
                </a:solidFill>
                <a:latin typeface="Arial"/>
              </a:rPr>
              <a:t>เหตุผลที่เราควรให้แผนงานชีวิต</a:t>
            </a:r>
            <a:br>
              <a:rPr sz="3600"/>
            </a:br>
            <a:r>
              <a:rPr b="0" lang="hi-IN" sz="3600" spc="-1" strike="noStrike">
                <a:solidFill>
                  <a:srgbClr val="000000"/>
                </a:solidFill>
                <a:latin typeface="Arial"/>
              </a:rPr>
              <a:t>อยู่ในพระหัตถ์ของพระเจ้า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659960" y="2057400"/>
            <a:ext cx="7255440" cy="10231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เราไม่รู้อนาคต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ชีวิตมนุษย์เปราะบางและไม่แน่นอน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513720"/>
            <a:ext cx="9000000" cy="124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600" spc="-1" strike="noStrike">
                <a:solidFill>
                  <a:srgbClr val="000000"/>
                </a:solidFill>
                <a:latin typeface="Arial"/>
              </a:rPr>
              <a:t>เหตุผลที่เราควรให้แผนงานชีวิต</a:t>
            </a:r>
            <a:br>
              <a:rPr sz="3600"/>
            </a:br>
            <a:r>
              <a:rPr b="0" lang="hi-IN" sz="3600" spc="-1" strike="noStrike">
                <a:solidFill>
                  <a:srgbClr val="000000"/>
                </a:solidFill>
                <a:latin typeface="Arial"/>
              </a:rPr>
              <a:t>อยู่ในพระหัตถ์ของพระเจ้า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659960" y="2057400"/>
            <a:ext cx="7255440" cy="10231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เราไม่รู้อนาคต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ชีวิตมนุษย์เปราะบางและไม่แน่นอน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มนุษย์มีข้อจำกัดมากมาย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Arial"/>
              </a:rPr>
              <a:t>ข้อคิดที่ได้รับ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685800" y="1294920"/>
            <a:ext cx="8686800" cy="10231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แผนงานเป็นของมนุษย์ แต่บทสรุปเป็นของพระเจ้า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Arial"/>
              </a:rPr>
              <a:t>ข้อคิดที่ได้รับ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685800" y="1294920"/>
            <a:ext cx="8686800" cy="10231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แผนงานเป็นของมนุษย์ แต่บทสรุปเป็นของพระเจ้า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มนุษย์อาจมองที่ผลงาน แต่พระเจ้ามองทีท่าที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3300" spc="-1" strike="noStrike">
                <a:solidFill>
                  <a:srgbClr val="000000"/>
                </a:solidFill>
                <a:latin typeface="Arial"/>
              </a:rPr>
              <a:t>ข้อคิดที่ได้รับ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685800" y="1294920"/>
            <a:ext cx="8686800" cy="10231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แผนงานเป็นของมนุษย์ แต่บทสรุปเป็นของพระเจ้า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มนุษย์อาจมองที่ผลงาน แต่พระเจ้ามองทีท่าที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hi-IN" sz="3200" spc="-1" strike="noStrike">
                <a:solidFill>
                  <a:srgbClr val="000000"/>
                </a:solidFill>
                <a:latin typeface="Arial"/>
              </a:rPr>
              <a:t>มนุษย์อยากเป็นเจ้านาย แต่พระเจ้าเรียกร้องการยอมจำนน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LibreOffice/24.2.5.2$Linux_X86_64 LibreOffice_project/d6e8b0f3fc6e8af2b00cf4969fd0d2fa45b9a62e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2024-07-28T09:09:37Z</dcterms:created>
  <dc:creator/>
  <dc:description/>
  <dc:language>en-US</dc:language>
  <cp:lastModifiedBy/>
  <dcterms:modified xsi:type="dcterms:W3CDTF">2024-07-28T09:36:49Z</dcterms:modified>
  <cp:revision>3</cp:revision>
  <dc:subject/>
  <dc:title>Forestbird</dc:title>
</cp:coreProperties>
</file>