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28.jpeg" ContentType="image/jpeg"/>
  <Override PartName="/ppt/media/image6.jpeg" ContentType="image/jpeg"/>
  <Override PartName="/ppt/media/image27.jpeg" ContentType="image/jpeg"/>
  <Override PartName="/ppt/media/image5.jpeg" ContentType="image/jpeg"/>
  <Override PartName="/ppt/media/image26.jpeg" ContentType="image/jpeg"/>
  <Override PartName="/ppt/media/image4.jpeg" ContentType="image/jpeg"/>
  <Override PartName="/ppt/media/image25.jpeg" ContentType="image/jpeg"/>
  <Override PartName="/ppt/media/image29.png" ContentType="image/png"/>
  <Override PartName="/ppt/media/image9.jpeg" ContentType="image/jpeg"/>
  <Override PartName="/ppt/media/image12.jpeg" ContentType="image/jpeg"/>
  <Override PartName="/ppt/media/image11.jpeg" ContentType="image/jpeg"/>
  <Override PartName="/ppt/media/image8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7.jpeg" ContentType="image/jpeg"/>
  <Override PartName="/ppt/media/image10.jpeg" ContentType="image/jpeg"/>
  <Override PartName="/ppt/media/image36.jpeg" ContentType="image/jpeg"/>
  <Override PartName="/ppt/media/image13.jpeg" ContentType="image/jpeg"/>
  <Override PartName="/ppt/media/image37.jpeg" ContentType="image/jpeg"/>
  <Override PartName="/ppt/media/image35.png" ContentType="image/png"/>
  <Override PartName="/ppt/media/image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20.jpeg" ContentType="image/jpeg"/>
  <Override PartName="/ppt/media/image19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60" Type="http://schemas.openxmlformats.org/officeDocument/2006/relationships/slide" Target="slides/slide30.xml"/><Relationship Id="rId61" Type="http://schemas.openxmlformats.org/officeDocument/2006/relationships/slide" Target="slides/slide31.xml"/><Relationship Id="rId62" Type="http://schemas.openxmlformats.org/officeDocument/2006/relationships/slide" Target="slides/slide32.xml"/><Relationship Id="rId63" Type="http://schemas.openxmlformats.org/officeDocument/2006/relationships/slide" Target="slides/slide33.xml"/><Relationship Id="rId6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ADAEBF-C184-4FB7-BFE9-B56B1009487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1494B1-B647-4C63-96BF-2C81B7DDDEF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A4155E-85D4-48DB-B291-2259DA76069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31E6457-ADA3-417C-A41B-BA0EB13EA9E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7C16AF-A7C4-4463-8B78-B35F23A2BC1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9D18EF-4BF4-48A4-8100-0EABC6A7EE9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84384C0-6FD9-481C-9E09-84C8BA13915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0F599C-ACFE-4F57-A199-31DB164DBAC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1D028D7-11ED-4A88-A505-AFE2CFAE8DE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D1415BC-8D9F-49E9-90D2-C4A8E946425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1487CCC-C75C-40EA-B0B7-942EF51FF2B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4EECAE-585D-4122-B64B-263DD45F8F2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587065F-3102-47F4-A69D-A46350C04E1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9174DB48-C87F-4431-9A0B-41A14AAD0F5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21B511C-00CA-40A4-9518-57372ABE566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005FEC5-1EEB-4995-89AB-8CED40DA5E8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0224735-4699-4AB3-B445-97B657600C8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9EE37D3-E1A3-4A77-BB7B-3A9A9E4A039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5653E99-5B58-4417-A675-0040D9D7833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0307551-C4F9-4265-8863-E165A259AE0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329DB66-9CAB-4CE8-A34E-B2C066EB609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EC6DCC-A422-4E8D-B8EA-6D3E8C9D42B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CDAF0EB-232A-43F8-BD69-4D83629F5C1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1BBB5200-C199-40E4-A1D6-FED7D54138C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F74CF0-B4F8-4CC3-8D2D-540C003BE71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95A37-0CEF-4971-925B-92EE0143AE2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E87741-66CC-4F2C-9383-CEF8171B6CA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40C427-E709-4717-9E2A-357645D846F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48085B-3ECB-40AE-9745-8A2A1AC88E4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34E9355-8B00-485B-9256-0795593BEE6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6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7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3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5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6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7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8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9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0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6C9580-397C-409A-BF48-C4766FCFF1FE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228600" y="228600"/>
            <a:ext cx="8686440" cy="46861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buNone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Arial"/>
              </a:rPr>
              <a:t>Click to edit </a:t>
            </a:r>
            <a:r>
              <a:rPr b="0" lang="en-US" sz="5600" strike="noStrike" u="none">
                <a:solidFill>
                  <a:srgbClr val="000000"/>
                </a:solidFill>
                <a:uFillTx/>
                <a:latin typeface="Arial"/>
              </a:rPr>
              <a:t>the title text </a:t>
            </a:r>
            <a:r>
              <a:rPr b="0" lang="en-US" sz="56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Outline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enth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Outli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Leve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11760" y="444960"/>
            <a:ext cx="8520120" cy="421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Outline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nth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Outli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3F3CBD-533C-44C9-B418-0DB4BE2BB46A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22AE07-FBF4-49B2-A234-FBD9C5FD18FF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389760" y="11880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95880" y="11880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002360" y="11880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3389760" y="180432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5195880" y="180432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7002360" y="180432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title"/>
          </p:nvPr>
        </p:nvSpPr>
        <p:spPr>
          <a:xfrm>
            <a:off x="351720" y="444960"/>
            <a:ext cx="2596320" cy="262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3389760" y="348948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body"/>
          </p:nvPr>
        </p:nvSpPr>
        <p:spPr>
          <a:xfrm>
            <a:off x="5195880" y="348948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Outline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Outli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Leve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v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u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li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v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1"/>
          <p:cNvSpPr>
            <a:spLocks noGrp="1"/>
          </p:cNvSpPr>
          <p:nvPr>
            <p:ph type="body"/>
          </p:nvPr>
        </p:nvSpPr>
        <p:spPr>
          <a:xfrm>
            <a:off x="7002360" y="3489480"/>
            <a:ext cx="1643400" cy="15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936C99-F875-4FCA-B8A9-CA7894F0AF4D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 idx="13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4CBC9E-2C8F-4A0E-BBE1-04B2DF17876C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28600" y="1322640"/>
            <a:ext cx="8686440" cy="359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Google Shape;129;p21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Num" idx="14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5C481C-E124-4836-8F00-C89EF6F385C0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Google Shape;133;p22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Google Shape;135;p22"/>
          <p:cNvSpPr/>
          <p:nvPr/>
        </p:nvSpPr>
        <p:spPr>
          <a:xfrm>
            <a:off x="228600" y="1092960"/>
            <a:ext cx="8686440" cy="440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Google Shape;136;p22"/>
          <p:cNvSpPr/>
          <p:nvPr/>
        </p:nvSpPr>
        <p:spPr>
          <a:xfrm>
            <a:off x="227160" y="1762200"/>
            <a:ext cx="4229280" cy="3152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8320" y="2147040"/>
            <a:ext cx="3309480" cy="238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138;p22"/>
          <p:cNvSpPr/>
          <p:nvPr/>
        </p:nvSpPr>
        <p:spPr>
          <a:xfrm>
            <a:off x="4685400" y="1762200"/>
            <a:ext cx="4229280" cy="3152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6920" y="2147040"/>
            <a:ext cx="3309480" cy="238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42;p23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144;p23"/>
          <p:cNvSpPr/>
          <p:nvPr/>
        </p:nvSpPr>
        <p:spPr>
          <a:xfrm>
            <a:off x="228600" y="1092960"/>
            <a:ext cx="8686440" cy="440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Google Shape;146;p23"/>
          <p:cNvSpPr/>
          <p:nvPr/>
        </p:nvSpPr>
        <p:spPr>
          <a:xfrm>
            <a:off x="228600" y="1762200"/>
            <a:ext cx="8686440" cy="3152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6480" y="1983240"/>
            <a:ext cx="8113320" cy="27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5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D3DE58-8DE8-47BC-B2B2-1B4602903BAE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50;p24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52;p24"/>
          <p:cNvSpPr/>
          <p:nvPr/>
        </p:nvSpPr>
        <p:spPr>
          <a:xfrm>
            <a:off x="228600" y="1092960"/>
            <a:ext cx="8686440" cy="440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685760" y="1762200"/>
            <a:ext cx="4228920" cy="315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55;p24"/>
          <p:cNvSpPr/>
          <p:nvPr/>
        </p:nvSpPr>
        <p:spPr>
          <a:xfrm>
            <a:off x="228600" y="1762200"/>
            <a:ext cx="4228920" cy="3152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6480" y="1983240"/>
            <a:ext cx="3780000" cy="27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16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0CDD16-E70F-438C-92B6-41A015134A5D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9;p25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Google Shape;161;p25"/>
          <p:cNvSpPr/>
          <p:nvPr/>
        </p:nvSpPr>
        <p:spPr>
          <a:xfrm>
            <a:off x="228600" y="1322640"/>
            <a:ext cx="2768400" cy="450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28600" y="3062880"/>
            <a:ext cx="8686440" cy="185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Google Shape;164;p25"/>
          <p:cNvSpPr/>
          <p:nvPr/>
        </p:nvSpPr>
        <p:spPr>
          <a:xfrm>
            <a:off x="228600" y="1756080"/>
            <a:ext cx="2768400" cy="108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28600" y="1809360"/>
            <a:ext cx="2768400" cy="979560"/>
          </a:xfrm>
          <a:prstGeom prst="rect">
            <a:avLst/>
          </a:prstGeom>
          <a:noFill/>
          <a:ln w="0">
            <a:noFill/>
          </a:ln>
        </p:spPr>
        <p:txBody>
          <a:bodyPr lIns="11448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66;p25"/>
          <p:cNvSpPr/>
          <p:nvPr/>
        </p:nvSpPr>
        <p:spPr>
          <a:xfrm>
            <a:off x="3187800" y="1322280"/>
            <a:ext cx="2768400" cy="1526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67;p25"/>
          <p:cNvSpPr/>
          <p:nvPr/>
        </p:nvSpPr>
        <p:spPr>
          <a:xfrm>
            <a:off x="6146640" y="1322280"/>
            <a:ext cx="2768400" cy="1526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17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6816A8-AC92-4B66-A7B4-5D02CDFAA2C8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70;p26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28600" y="3062880"/>
            <a:ext cx="8686440" cy="185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Google Shape;173;p26"/>
          <p:cNvSpPr/>
          <p:nvPr/>
        </p:nvSpPr>
        <p:spPr>
          <a:xfrm>
            <a:off x="6146640" y="1322280"/>
            <a:ext cx="2768400" cy="1526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Google Shape;174;p26"/>
          <p:cNvSpPr/>
          <p:nvPr/>
        </p:nvSpPr>
        <p:spPr>
          <a:xfrm>
            <a:off x="228600" y="1322640"/>
            <a:ext cx="2768400" cy="1526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Google Shape;175;p26"/>
          <p:cNvSpPr/>
          <p:nvPr/>
        </p:nvSpPr>
        <p:spPr>
          <a:xfrm>
            <a:off x="3187800" y="1322640"/>
            <a:ext cx="2768400" cy="450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Google Shape;177;p26"/>
          <p:cNvSpPr/>
          <p:nvPr/>
        </p:nvSpPr>
        <p:spPr>
          <a:xfrm>
            <a:off x="3187800" y="1756080"/>
            <a:ext cx="2768400" cy="108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87800" y="1809360"/>
            <a:ext cx="2768400" cy="979560"/>
          </a:xfrm>
          <a:prstGeom prst="rect">
            <a:avLst/>
          </a:prstGeom>
          <a:noFill/>
          <a:ln w="0">
            <a:noFill/>
          </a:ln>
        </p:spPr>
        <p:txBody>
          <a:bodyPr lIns="11448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sldNum" idx="18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7D3DD6-399D-4108-867F-11E77AEDE51A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81;p27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28600" y="3062880"/>
            <a:ext cx="8686440" cy="185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84;p27"/>
          <p:cNvSpPr/>
          <p:nvPr/>
        </p:nvSpPr>
        <p:spPr>
          <a:xfrm>
            <a:off x="228600" y="1322640"/>
            <a:ext cx="2768400" cy="1526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85;p27"/>
          <p:cNvSpPr/>
          <p:nvPr/>
        </p:nvSpPr>
        <p:spPr>
          <a:xfrm>
            <a:off x="3187800" y="1322280"/>
            <a:ext cx="2768400" cy="1526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86;p27"/>
          <p:cNvSpPr/>
          <p:nvPr/>
        </p:nvSpPr>
        <p:spPr>
          <a:xfrm>
            <a:off x="6146640" y="1322640"/>
            <a:ext cx="2768400" cy="450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Google Shape;188;p27"/>
          <p:cNvSpPr/>
          <p:nvPr/>
        </p:nvSpPr>
        <p:spPr>
          <a:xfrm>
            <a:off x="6146640" y="1756080"/>
            <a:ext cx="2768400" cy="108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146640" y="1809360"/>
            <a:ext cx="2768400" cy="979560"/>
          </a:xfrm>
          <a:prstGeom prst="rect">
            <a:avLst/>
          </a:prstGeom>
          <a:noFill/>
          <a:ln w="0">
            <a:noFill/>
          </a:ln>
        </p:spPr>
        <p:txBody>
          <a:bodyPr lIns="11448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 idx="19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9D443C-F50F-4C7B-8CDE-2F009ED6E72A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uFillTx/>
                <a:latin typeface="Young Serif"/>
                <a:ea typeface="Young Serif"/>
              </a:rPr>
              <a:t>xx%</a:t>
            </a:r>
            <a:endParaRPr b="0" lang="en-US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A789BA-32A4-4327-8FE0-4339E63C2570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92;p28"/>
          <p:cNvSpPr/>
          <p:nvPr/>
        </p:nvSpPr>
        <p:spPr>
          <a:xfrm>
            <a:off x="228600" y="228600"/>
            <a:ext cx="8686440" cy="865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28600" y="3062880"/>
            <a:ext cx="8686440" cy="185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20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990DFD-E88B-415F-BDFE-62A553A96DE6}" type="slidenum">
              <a:rPr b="0" lang="en" sz="1000" strike="noStrike" u="none">
                <a:solidFill>
                  <a:schemeClr val="lt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Google Shape;196;p28"/>
          <p:cNvSpPr/>
          <p:nvPr/>
        </p:nvSpPr>
        <p:spPr>
          <a:xfrm>
            <a:off x="228600" y="1322640"/>
            <a:ext cx="2768400" cy="450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Google Shape;198;p28"/>
          <p:cNvSpPr/>
          <p:nvPr/>
        </p:nvSpPr>
        <p:spPr>
          <a:xfrm>
            <a:off x="228600" y="1756080"/>
            <a:ext cx="2768400" cy="108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228600" y="1809360"/>
            <a:ext cx="2768400" cy="979560"/>
          </a:xfrm>
          <a:prstGeom prst="rect">
            <a:avLst/>
          </a:prstGeom>
          <a:noFill/>
          <a:ln w="0">
            <a:noFill/>
          </a:ln>
        </p:spPr>
        <p:txBody>
          <a:bodyPr lIns="11448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200;p28"/>
          <p:cNvSpPr/>
          <p:nvPr/>
        </p:nvSpPr>
        <p:spPr>
          <a:xfrm>
            <a:off x="3187800" y="1322640"/>
            <a:ext cx="2768400" cy="450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Google Shape;202;p28"/>
          <p:cNvSpPr/>
          <p:nvPr/>
        </p:nvSpPr>
        <p:spPr>
          <a:xfrm>
            <a:off x="3187800" y="1756080"/>
            <a:ext cx="2768400" cy="108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187800" y="1809360"/>
            <a:ext cx="2768400" cy="979560"/>
          </a:xfrm>
          <a:prstGeom prst="rect">
            <a:avLst/>
          </a:prstGeom>
          <a:noFill/>
          <a:ln w="0">
            <a:noFill/>
          </a:ln>
        </p:spPr>
        <p:txBody>
          <a:bodyPr lIns="11448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Google Shape;204;p28"/>
          <p:cNvSpPr/>
          <p:nvPr/>
        </p:nvSpPr>
        <p:spPr>
          <a:xfrm>
            <a:off x="6146640" y="1322640"/>
            <a:ext cx="2768400" cy="450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Google Shape;206;p28"/>
          <p:cNvSpPr/>
          <p:nvPr/>
        </p:nvSpPr>
        <p:spPr>
          <a:xfrm>
            <a:off x="6146640" y="1756080"/>
            <a:ext cx="2768400" cy="108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6146640" y="1809360"/>
            <a:ext cx="2768400" cy="979560"/>
          </a:xfrm>
          <a:prstGeom prst="rect">
            <a:avLst/>
          </a:prstGeom>
          <a:noFill/>
          <a:ln w="0">
            <a:noFill/>
          </a:ln>
        </p:spPr>
        <p:txBody>
          <a:bodyPr lIns="11448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09;p29"/>
          <p:cNvSpPr/>
          <p:nvPr/>
        </p:nvSpPr>
        <p:spPr>
          <a:xfrm>
            <a:off x="228600" y="228600"/>
            <a:ext cx="8686440" cy="4686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48840" y="177732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buNone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21"/>
          </p:nvPr>
        </p:nvSpPr>
        <p:spPr>
          <a:xfrm>
            <a:off x="85953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1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F6072F-C97F-4342-884C-AAA83D2FDC8A}" type="slidenum">
              <a:rPr b="0" lang="en" sz="1000" strike="noStrike" u="none">
                <a:solidFill>
                  <a:schemeClr val="dk1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C755D1-55E8-4A1A-8A39-F56F9662B845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018BFF-2F72-4626-9AD4-485E53B42938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4BEBD8-4A8B-4E49-A7C6-EC996BE3506A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644F7B-61DA-4F97-B3D9-7DBF17BA592E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457DB-8D50-426E-9FC2-9EAC96F5522A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37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F007E0-7FEA-4EF2-8E21-88BB73ADD93D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AA405-7225-420D-9C2E-B8BED63537F5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7160" y="1832760"/>
            <a:ext cx="3216960" cy="148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CFCE55-A85B-4D5E-BEC9-46FC61081265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4737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92120" y="1152720"/>
            <a:ext cx="3840120" cy="34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9B4201-DBCA-4EC7-83CB-882C54DE078D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65ABAD-5BDF-4196-861E-BB0F97EADA52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483120" y="450000"/>
            <a:ext cx="8184240" cy="75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120" y="2237760"/>
            <a:ext cx="3619440" cy="23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7920" y="2237760"/>
            <a:ext cx="3619440" cy="23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732AFC-118A-447D-B6C0-1D23263B7153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3120" y="2417400"/>
            <a:ext cx="2455200" cy="23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347640" y="2417400"/>
            <a:ext cx="2455200" cy="23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12160" y="2417400"/>
            <a:ext cx="2455200" cy="23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title"/>
          </p:nvPr>
        </p:nvSpPr>
        <p:spPr>
          <a:xfrm>
            <a:off x="483120" y="450000"/>
            <a:ext cx="8184240" cy="75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298C38-AF16-4429-A477-78F8487D49B9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6840" y="1758960"/>
            <a:ext cx="38383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38840" y="1758960"/>
            <a:ext cx="38383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6840" y="3648600"/>
            <a:ext cx="38383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938840" y="3648600"/>
            <a:ext cx="38383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title"/>
          </p:nvPr>
        </p:nvSpPr>
        <p:spPr>
          <a:xfrm>
            <a:off x="366840" y="450000"/>
            <a:ext cx="8184240" cy="75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body"/>
          </p:nvPr>
        </p:nvSpPr>
        <p:spPr>
          <a:xfrm>
            <a:off x="311760" y="4080240"/>
            <a:ext cx="4027320" cy="9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804920" y="1133280"/>
            <a:ext cx="4027320" cy="239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133280"/>
            <a:ext cx="4027320" cy="239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804920" y="4080240"/>
            <a:ext cx="4027320" cy="9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62D61C-916D-4AD3-9325-1433DBA413DF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311760" y="3911760"/>
            <a:ext cx="2626920" cy="101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05320" y="1128240"/>
            <a:ext cx="2626920" cy="227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128240"/>
            <a:ext cx="2626920" cy="227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05320" y="3911760"/>
            <a:ext cx="2626920" cy="101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255120" y="1128240"/>
            <a:ext cx="2626920" cy="227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55120" y="3911760"/>
            <a:ext cx="2626920" cy="101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8AA3EE-7F9F-47C5-BD3F-0766B303FBCF}" type="slidenum">
              <a:rPr b="0" lang="en" sz="1000" strike="noStrike" u="none">
                <a:solidFill>
                  <a:schemeClr val="dk2"/>
                </a:solidFill>
                <a:uFillTx/>
                <a:latin typeface="Rubik"/>
                <a:ea typeface="Rubik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th.wikipedia.org/wiki/&#3614;&#3619;&#3632;&#3648;&#3618;&#3595;&#3641;" TargetMode="External"/><Relationship Id="rId2" Type="http://schemas.openxmlformats.org/officeDocument/2006/relationships/hyperlink" Target="https://th.wikipedia.org/wiki/&#3588;.&#3624;._30" TargetMode="External"/><Relationship Id="rId3" Type="http://schemas.openxmlformats.org/officeDocument/2006/relationships/hyperlink" Target="https://th.wikipedia.org/w/index.php?title=&#3629;&#3633;&#3588;&#3619;&#3626;&#3634;&#3623;&#3585;&amp;action=edit&amp;redlink=1" TargetMode="External"/><Relationship Id="rId4" Type="http://schemas.openxmlformats.org/officeDocument/2006/relationships/hyperlink" Target="https://th.wikipedia.org/wiki/&#3611;&#3634;&#3648;&#3621;&#3626;&#3652;&#3605;&#3609;&#3660;" TargetMode="External"/><Relationship Id="rId5" Type="http://schemas.openxmlformats.org/officeDocument/2006/relationships/hyperlink" Target="https://th.wikipedia.org/wiki/&#3614;&#3619;&#3632;&#3614;&#3619;&#3617;&#3627;&#3633;&#3624;&#3592;&#3619;&#3619;&#3618;&#3660;" TargetMode="External"/><Relationship Id="rId6" Type="http://schemas.openxmlformats.org/officeDocument/2006/relationships/image" Target="../media/image2.jpeg"/><Relationship Id="rId7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5600" strike="noStrike" u="none">
                <a:solidFill>
                  <a:schemeClr val="dk1"/>
                </a:solidFill>
                <a:uFillTx/>
                <a:latin typeface="Young Serif"/>
                <a:ea typeface="Young Serif"/>
              </a:rPr>
              <a:t>Syllabus/Course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5600" strike="noStrike" u="none">
                <a:solidFill>
                  <a:schemeClr val="dk1"/>
                </a:solidFill>
                <a:uFillTx/>
                <a:latin typeface="Young Serif"/>
                <a:ea typeface="Young Serif"/>
              </a:rPr>
              <a:t>Overview #1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uFillTx/>
                <a:latin typeface="Rubik"/>
                <a:ea typeface="Rubik"/>
              </a:rPr>
              <a:t>(20xx-20xx)</a:t>
            </a:r>
            <a:endParaRPr b="0" lang="en-US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7" name="Google Shape;219;p31" descr=""/>
          <p:cNvPicPr/>
          <p:nvPr/>
        </p:nvPicPr>
        <p:blipFill>
          <a:blip r:embed="rId1"/>
          <a:stretch/>
        </p:blipFill>
        <p:spPr>
          <a:xfrm>
            <a:off x="-691560" y="0"/>
            <a:ext cx="98352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85" name="Google Shape;276;p39" descr=""/>
          <p:cNvPicPr/>
          <p:nvPr/>
        </p:nvPicPr>
        <p:blipFill>
          <a:blip r:embed="rId1"/>
          <a:stretch/>
        </p:blipFill>
        <p:spPr>
          <a:xfrm>
            <a:off x="203040" y="228600"/>
            <a:ext cx="8726040" cy="4704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88" name="Google Shape;283;p40" descr=""/>
          <p:cNvPicPr/>
          <p:nvPr/>
        </p:nvPicPr>
        <p:blipFill>
          <a:blip r:embed="rId1"/>
          <a:stretch/>
        </p:blipFill>
        <p:spPr>
          <a:xfrm>
            <a:off x="230400" y="209880"/>
            <a:ext cx="3686400" cy="4723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Google Shape;284;p40" descr=""/>
          <p:cNvPicPr/>
          <p:nvPr/>
        </p:nvPicPr>
        <p:blipFill>
          <a:blip r:embed="rId2"/>
          <a:stretch/>
        </p:blipFill>
        <p:spPr>
          <a:xfrm>
            <a:off x="3917520" y="932040"/>
            <a:ext cx="5006520" cy="316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/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91" name="Google Shape;291;p41" descr=""/>
          <p:cNvPicPr/>
          <p:nvPr/>
        </p:nvPicPr>
        <p:blipFill>
          <a:blip r:embed="rId1"/>
          <a:stretch/>
        </p:blipFill>
        <p:spPr>
          <a:xfrm>
            <a:off x="2247480" y="102600"/>
            <a:ext cx="4649040" cy="464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94" name="Google Shape;298;p42" descr=""/>
          <p:cNvPicPr/>
          <p:nvPr/>
        </p:nvPicPr>
        <p:blipFill>
          <a:blip r:embed="rId1"/>
          <a:stretch/>
        </p:blipFill>
        <p:spPr>
          <a:xfrm>
            <a:off x="-393480" y="0"/>
            <a:ext cx="93178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97" name="Google Shape;305;p43" descr=""/>
          <p:cNvPicPr/>
          <p:nvPr/>
        </p:nvPicPr>
        <p:blipFill>
          <a:blip r:embed="rId1"/>
          <a:stretch/>
        </p:blipFill>
        <p:spPr>
          <a:xfrm>
            <a:off x="215640" y="102240"/>
            <a:ext cx="4403880" cy="492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" name="Google Shape;306;p43" descr=""/>
          <p:cNvPicPr/>
          <p:nvPr/>
        </p:nvPicPr>
        <p:blipFill>
          <a:blip r:embed="rId2"/>
          <a:stretch/>
        </p:blipFill>
        <p:spPr>
          <a:xfrm>
            <a:off x="4619880" y="869400"/>
            <a:ext cx="4462200" cy="3466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/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00" name="Google Shape;313;p44" descr=""/>
          <p:cNvPicPr/>
          <p:nvPr/>
        </p:nvPicPr>
        <p:blipFill>
          <a:blip r:embed="rId1"/>
          <a:stretch/>
        </p:blipFill>
        <p:spPr>
          <a:xfrm>
            <a:off x="199080" y="240840"/>
            <a:ext cx="8716320" cy="4650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318;p45" descr=""/>
          <p:cNvPicPr/>
          <p:nvPr/>
        </p:nvPicPr>
        <p:blipFill>
          <a:blip r:embed="rId1"/>
          <a:srcRect l="0" t="9211" r="0" b="9211"/>
          <a:stretch/>
        </p:blipFill>
        <p:spPr>
          <a:xfrm>
            <a:off x="0" y="0"/>
            <a:ext cx="381240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2" name="Google Shape;319;p45" descr=""/>
          <p:cNvPicPr/>
          <p:nvPr/>
        </p:nvPicPr>
        <p:blipFill>
          <a:blip r:embed="rId2"/>
          <a:stretch/>
        </p:blipFill>
        <p:spPr>
          <a:xfrm>
            <a:off x="3812760" y="0"/>
            <a:ext cx="5330880" cy="514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973040" y="227160"/>
            <a:ext cx="3951000" cy="467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pic>
        <p:nvPicPr>
          <p:cNvPr id="204" name="Google Shape;325;p46" descr=""/>
          <p:cNvPicPr/>
          <p:nvPr/>
        </p:nvPicPr>
        <p:blipFill>
          <a:blip r:embed="rId1"/>
          <a:stretch/>
        </p:blipFill>
        <p:spPr>
          <a:xfrm>
            <a:off x="152280" y="155520"/>
            <a:ext cx="4820400" cy="482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5" name="Google Shape;326;p46" descr=""/>
          <p:cNvPicPr/>
          <p:nvPr/>
        </p:nvPicPr>
        <p:blipFill>
          <a:blip r:embed="rId2"/>
          <a:stretch/>
        </p:blipFill>
        <p:spPr>
          <a:xfrm>
            <a:off x="4902120" y="0"/>
            <a:ext cx="52750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/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07" name="Google Shape;333;p47" descr=""/>
          <p:cNvPicPr/>
          <p:nvPr/>
        </p:nvPicPr>
        <p:blipFill>
          <a:blip r:embed="rId1"/>
          <a:stretch/>
        </p:blipFill>
        <p:spPr>
          <a:xfrm>
            <a:off x="457200" y="300600"/>
            <a:ext cx="8229600" cy="4572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10" name="Google Shape;340;p48" descr=""/>
          <p:cNvPicPr/>
          <p:nvPr/>
        </p:nvPicPr>
        <p:blipFill>
          <a:blip r:embed="rId1"/>
          <a:stretch/>
        </p:blipFill>
        <p:spPr>
          <a:xfrm>
            <a:off x="182880" y="152280"/>
            <a:ext cx="8748000" cy="4754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132800" y="192960"/>
            <a:ext cx="4757400" cy="466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hi-IN" sz="1900" strike="noStrike" u="none">
                <a:solidFill>
                  <a:srgbClr val="ff0000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คำเทศนาบนภูเขา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600" strike="noStrike" u="none">
                <a:solidFill>
                  <a:srgbClr val="ff0000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The Sermon On The Mount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90000"/>
              </a:lnSpc>
              <a:buClr>
                <a:srgbClr val="03045e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บันทึกการเทศนาของ</a:t>
            </a:r>
            <a:r>
              <a:rPr b="1" lang="hi-IN" sz="1600" strike="noStrike" u="sng">
                <a:solidFill>
                  <a:schemeClr val="hlink"/>
                </a:solidFill>
                <a:highlight>
                  <a:srgbClr val="caf0f8"/>
                </a:highlight>
                <a:uFillTx/>
                <a:latin typeface="Arial"/>
                <a:cs typeface="Arial"/>
                <a:hlinkClick r:id="rId1"/>
              </a:rPr>
              <a:t>พระเยซู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 เมื่อประมาณปี </a:t>
            </a:r>
            <a:r>
              <a:rPr b="1" lang="hi-IN" sz="1600" strike="noStrike" u="sng">
                <a:solidFill>
                  <a:schemeClr val="hlink"/>
                </a:solidFill>
                <a:highlight>
                  <a:srgbClr val="caf0f8"/>
                </a:highlight>
                <a:uFillTx/>
                <a:latin typeface="Arial"/>
                <a:cs typeface="Arial"/>
                <a:hlinkClick r:id="rId2"/>
              </a:rPr>
              <a:t>ค.ศ. 30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 บนภูเขาต่อหน้า</a:t>
            </a:r>
            <a:r>
              <a:rPr b="1" lang="hi-IN" sz="1600" strike="noStrike" u="sng">
                <a:solidFill>
                  <a:schemeClr val="hlink"/>
                </a:solidFill>
                <a:highlight>
                  <a:srgbClr val="caf0f8"/>
                </a:highlight>
                <a:uFillTx/>
                <a:latin typeface="Arial"/>
                <a:cs typeface="Arial"/>
                <a:hlinkClick r:id="rId3"/>
              </a:rPr>
              <a:t>อัครสาวก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 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12 </a:t>
            </a: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คนและผู้มาเฝ้าชุมนุมจำนวนมาก 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(Matt 5:1; 7:28)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90000"/>
              </a:lnSpc>
              <a:buClr>
                <a:srgbClr val="03045e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ประมวลคำสอนของพระเยซูที่เคยสั่งสอนตลอดช่วงเวลาสามปีใน</a:t>
            </a:r>
            <a:r>
              <a:rPr b="1" lang="hi-IN" sz="1600" strike="noStrike" u="sng">
                <a:solidFill>
                  <a:schemeClr val="hlink"/>
                </a:solidFill>
                <a:highlight>
                  <a:srgbClr val="caf0f8"/>
                </a:highlight>
                <a:uFillTx/>
                <a:latin typeface="Arial"/>
                <a:cs typeface="Arial"/>
                <a:hlinkClick r:id="rId4"/>
              </a:rPr>
              <a:t>ปาเลสไตน์</a:t>
            </a: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ไว้อย่างเป็นระบบที่สุด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90000"/>
              </a:lnSpc>
              <a:buClr>
                <a:srgbClr val="202122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ท้าทายสภาพสังคมในยุคสมัยนั้น และแสดงถึงความแตกต่างในแนวทางคำสอนของพระเยซูกับแนวทางของศาสนายูดาห์ดั้งเดิมอย่างชัดเจน แสดงให้เห็นถึงจุดประสงค์ของพระเยซูที่ต้องการปฏิรูปชีวิตมนุษย์ไปสู่หนทางที่ถูกต้องอีกระดับหนึ่งตามแนวทางของพระองค์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90000"/>
              </a:lnSpc>
              <a:buClr>
                <a:srgbClr val="202122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เป็นหลักจริยธรรมที่ทรงมอบให้แก่มนุษย์ทุกคนได้ถือปฏิบัติเพื่อความสุขทั้งในโลกนี้และโลกหน้า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90000"/>
              </a:lnSpc>
              <a:buClr>
                <a:srgbClr val="03045e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ส่วนหนึ่งของคำเทศนาบนภูเขาที่ถูกอ้างอิงอยู่เสมอ รู้จักกันในชื่อหนึ่งว่า 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"</a:t>
            </a:r>
            <a:r>
              <a:rPr b="1" lang="hi-IN" sz="1600" strike="noStrike" u="sng">
                <a:solidFill>
                  <a:schemeClr val="hlink"/>
                </a:solidFill>
                <a:highlight>
                  <a:srgbClr val="caf0f8"/>
                </a:highlight>
                <a:uFillTx/>
                <a:latin typeface="Arial"/>
                <a:cs typeface="Arial"/>
                <a:hlinkClick r:id="rId5"/>
              </a:rPr>
              <a:t>พระพรมหัศจรรย์</a:t>
            </a:r>
            <a:r>
              <a:rPr b="1" lang="en" sz="1600" strike="noStrike" u="none">
                <a:solidFill>
                  <a:srgbClr val="202122"/>
                </a:solidFill>
                <a:highlight>
                  <a:srgbClr val="caf0f8"/>
                </a:highlight>
                <a:uFillTx/>
                <a:latin typeface="Arial"/>
                <a:ea typeface="Arial"/>
              </a:rPr>
              <a:t>" (Beatitudes)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Google Shape;225;p32" descr=""/>
          <p:cNvPicPr/>
          <p:nvPr/>
        </p:nvPicPr>
        <p:blipFill>
          <a:blip r:embed="rId6"/>
          <a:stretch/>
        </p:blipFill>
        <p:spPr>
          <a:xfrm>
            <a:off x="192600" y="192960"/>
            <a:ext cx="3769560" cy="4757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80280" y="457200"/>
            <a:ext cx="7249320" cy="66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 algn="ctr"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hi-IN" sz="3600" strike="noStrike" u="none">
                <a:solidFill>
                  <a:srgbClr val="800080"/>
                </a:solidFill>
                <a:uFillTx/>
                <a:latin typeface="Times New Roman"/>
                <a:cs typeface="Times New Roman"/>
              </a:rPr>
              <a:t>มัทธิว </a:t>
            </a:r>
            <a:r>
              <a:rPr b="1" lang="en" sz="3600" strike="noStrike" u="none">
                <a:solidFill>
                  <a:srgbClr val="800080"/>
                </a:solidFill>
                <a:uFillTx/>
                <a:latin typeface="Times New Roman"/>
                <a:ea typeface="Times New Roman"/>
              </a:rPr>
              <a:t>5:31-32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Google Shape;347;p49"/>
          <p:cNvSpPr/>
          <p:nvPr/>
        </p:nvSpPr>
        <p:spPr>
          <a:xfrm>
            <a:off x="1904760" y="1360080"/>
            <a:ext cx="5517720" cy="31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685800" y="1143000"/>
            <a:ext cx="7604640" cy="33336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“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ยังมีคำกล่าวไว้ว่า 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‘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ถ้าใครจะหย่าภรรยาก็ให้ทำหนังสือหย่าให้กับภรรยานั้น’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เราบอกท่านทั้งหลายว่า ถ้าใครจะหย่าภรรยา 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เพราะเหตุอื่นนอกจากการมีชู้ 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คนนั้นก็จะเป็นเหตุให้หญิงนั้นผิดศีลล่วงประเวณี 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และถ้าใครแต่งงานกับหญิงที่หย่าแล้วนั้น 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คนนั้นก็ผิดศีลล่วงประเวณีด้วย</a:t>
            </a:r>
            <a:endParaRPr b="0" lang="en-US" sz="2800" strike="noStrike" u="none">
              <a:solidFill>
                <a:srgbClr val="80008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16" name="Google Shape;354;p50" descr=""/>
          <p:cNvPicPr/>
          <p:nvPr/>
        </p:nvPicPr>
        <p:blipFill>
          <a:blip r:embed="rId1"/>
          <a:stretch/>
        </p:blipFill>
        <p:spPr>
          <a:xfrm>
            <a:off x="215280" y="221400"/>
            <a:ext cx="4732560" cy="4732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7" name="Google Shape;355;p50" descr=""/>
          <p:cNvPicPr/>
          <p:nvPr/>
        </p:nvPicPr>
        <p:blipFill>
          <a:blip r:embed="rId2"/>
          <a:stretch/>
        </p:blipFill>
        <p:spPr>
          <a:xfrm>
            <a:off x="4394160" y="0"/>
            <a:ext cx="4749840" cy="5107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35400" y="22860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rgbClr val="ffff00"/>
                </a:solidFill>
                <a:highlight>
                  <a:srgbClr val="00508a"/>
                </a:highlight>
                <a:uFillTx/>
                <a:latin typeface="Arial"/>
                <a:cs typeface="Arial"/>
              </a:rPr>
              <a:t>ครอบครัวที่รักพระเจ้า</a:t>
            </a:r>
            <a:endParaRPr b="0" lang="en-US" sz="3600" strike="noStrike" u="none">
              <a:solidFill>
                <a:srgbClr val="ffff00"/>
              </a:solidFill>
              <a:uFillTx/>
              <a:latin typeface="Arial"/>
            </a:endParaRPr>
          </a:p>
        </p:txBody>
      </p:sp>
      <p:sp>
        <p:nvSpPr>
          <p:cNvPr id="219" name="Google Shape;362;p51"/>
          <p:cNvSpPr/>
          <p:nvPr/>
        </p:nvSpPr>
        <p:spPr>
          <a:xfrm>
            <a:off x="1753920" y="301320"/>
            <a:ext cx="5971320" cy="57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b2204"/>
              </a:solidFill>
              <a:uFillTx/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228600" y="1479600"/>
            <a:ext cx="833544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hi-IN" sz="4000" strike="noStrike" u="none">
                <a:solidFill>
                  <a:srgbClr val="4b2204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พระเจ้าให้ความสำคัญกับสถาบันครอบครัว ต้องการให้สามีภรรยา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4b2204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ดูแลกันและกันเป็นครอบครัวของพระเจ้า 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4b2204"/>
                </a:solidFill>
                <a:highlight>
                  <a:srgbClr val="caf0f8"/>
                </a:highlight>
                <a:uFillTx/>
                <a:latin typeface="Arial"/>
                <a:cs typeface="Arial"/>
              </a:rPr>
              <a:t>เรามาเสริมสร้างครอบครัวของเราให้แข็งแรง ผูกพันในพระเจ้า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5600" strike="noStrike" u="none">
                <a:solidFill>
                  <a:schemeClr val="dk1"/>
                </a:solidFill>
                <a:uFillTx/>
                <a:latin typeface="Young Serif"/>
                <a:ea typeface="Young Serif"/>
              </a:rPr>
              <a:t>Syllabus/Course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5600" strike="noStrike" u="none">
                <a:solidFill>
                  <a:schemeClr val="dk1"/>
                </a:solidFill>
                <a:uFillTx/>
                <a:latin typeface="Young Serif"/>
                <a:ea typeface="Young Serif"/>
              </a:rPr>
              <a:t>Overview #1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uFillTx/>
                <a:latin typeface="Rubik"/>
                <a:ea typeface="Rubik"/>
              </a:rPr>
              <a:t>(20xx-20xx)</a:t>
            </a:r>
            <a:endParaRPr b="0" lang="en-US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3" name="Google Shape;369;p52" descr=""/>
          <p:cNvPicPr/>
          <p:nvPr/>
        </p:nvPicPr>
        <p:blipFill>
          <a:blip r:embed="rId1"/>
          <a:stretch/>
        </p:blipFill>
        <p:spPr>
          <a:xfrm>
            <a:off x="188280" y="228600"/>
            <a:ext cx="8704800" cy="469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26" name="Google Shape;376;p53" descr=""/>
          <p:cNvPicPr/>
          <p:nvPr/>
        </p:nvPicPr>
        <p:blipFill>
          <a:blip r:embed="rId1"/>
          <a:stretch/>
        </p:blipFill>
        <p:spPr>
          <a:xfrm>
            <a:off x="238680" y="52200"/>
            <a:ext cx="8666640" cy="506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29" name="Google Shape;383;p5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776800" cy="480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32" name="Google Shape;390;p55" descr=""/>
          <p:cNvPicPr/>
          <p:nvPr/>
        </p:nvPicPr>
        <p:blipFill>
          <a:blip r:embed="rId1"/>
          <a:stretch/>
        </p:blipFill>
        <p:spPr>
          <a:xfrm>
            <a:off x="152280" y="205200"/>
            <a:ext cx="4520880" cy="476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3" name="Google Shape;391;p55" descr=""/>
          <p:cNvPicPr/>
          <p:nvPr/>
        </p:nvPicPr>
        <p:blipFill>
          <a:blip r:embed="rId2"/>
          <a:stretch/>
        </p:blipFill>
        <p:spPr>
          <a:xfrm>
            <a:off x="4583880" y="228600"/>
            <a:ext cx="4331880" cy="4715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36" name="Google Shape;398;p56" descr=""/>
          <p:cNvPicPr/>
          <p:nvPr/>
        </p:nvPicPr>
        <p:blipFill>
          <a:blip r:embed="rId1"/>
          <a:stretch/>
        </p:blipFill>
        <p:spPr>
          <a:xfrm>
            <a:off x="239760" y="38880"/>
            <a:ext cx="8632800" cy="4900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39" name="Google Shape;405;p57" descr=""/>
          <p:cNvPicPr/>
          <p:nvPr/>
        </p:nvPicPr>
        <p:blipFill>
          <a:blip r:embed="rId1"/>
          <a:stretch/>
        </p:blipFill>
        <p:spPr>
          <a:xfrm>
            <a:off x="225720" y="228600"/>
            <a:ext cx="8692200" cy="467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411;p58" descr=""/>
          <p:cNvPicPr/>
          <p:nvPr/>
        </p:nvPicPr>
        <p:blipFill>
          <a:blip r:embed="rId1"/>
          <a:stretch/>
        </p:blipFill>
        <p:spPr>
          <a:xfrm>
            <a:off x="225720" y="229320"/>
            <a:ext cx="4102200" cy="471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1" name="Google Shape;412;p58"/>
          <p:cNvSpPr/>
          <p:nvPr/>
        </p:nvSpPr>
        <p:spPr>
          <a:xfrm>
            <a:off x="4566600" y="1634040"/>
            <a:ext cx="4210200" cy="33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5078520" y="785880"/>
            <a:ext cx="3200400" cy="80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0000"/>
              </a:lnSpc>
              <a:tabLst>
                <a:tab algn="l" pos="0"/>
              </a:tabLst>
            </a:pPr>
            <a:r>
              <a:rPr b="1" lang="hi-IN" sz="2300" strike="noStrike" u="none">
                <a:solidFill>
                  <a:srgbClr val="800080"/>
                </a:solidFill>
                <a:uFillTx/>
                <a:latin typeface="Times New Roman"/>
                <a:cs typeface="Times New Roman"/>
              </a:rPr>
              <a:t>มัทธิว </a:t>
            </a:r>
            <a:r>
              <a:rPr b="1" lang="en" sz="2300" strike="noStrike" u="none">
                <a:solidFill>
                  <a:srgbClr val="800080"/>
                </a:solidFill>
                <a:uFillTx/>
                <a:latin typeface="Times New Roman"/>
                <a:ea typeface="Times New Roman"/>
              </a:rPr>
              <a:t>5:44-45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10000"/>
              </a:lnSpc>
              <a:tabLst>
                <a:tab algn="l" pos="0"/>
              </a:tabLst>
            </a:pP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4415400" y="1405080"/>
            <a:ext cx="4644000" cy="274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2000" strike="noStrike" u="none">
                <a:solidFill>
                  <a:srgbClr val="800080"/>
                </a:solidFill>
                <a:uFillTx/>
                <a:latin typeface="Arial"/>
              </a:rPr>
              <a:t>แต่เราบอกพวกท่านว่า จงรักศัตรูของท่าน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000" strike="noStrike" u="none">
                <a:solidFill>
                  <a:srgbClr val="800080"/>
                </a:solidFill>
                <a:uFillTx/>
                <a:latin typeface="Arial"/>
              </a:rPr>
              <a:t>และจงอธิษฐานเพื่อบรรดาคนที่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000" strike="noStrike" u="none">
                <a:solidFill>
                  <a:srgbClr val="800080"/>
                </a:solidFill>
                <a:uFillTx/>
                <a:latin typeface="Arial"/>
              </a:rPr>
              <a:t>ข่มเหงพวกท่าน เพื่อว่าพวกท่านจะเป็นบุตรของพระบิดาของท่านผู้สถิตในสวรรค์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000" strike="noStrike" u="none">
                <a:solidFill>
                  <a:srgbClr val="800080"/>
                </a:solidFill>
                <a:uFillTx/>
                <a:latin typeface="Arial"/>
              </a:rPr>
              <a:t>เพราะว่าพระองค์ทรงให้ดวงอาทิตย์ของพระองค์ขึ้นส่องสว่างแก่คนดี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000" strike="noStrike" u="none">
                <a:solidFill>
                  <a:srgbClr val="800080"/>
                </a:solidFill>
                <a:uFillTx/>
                <a:latin typeface="Arial"/>
              </a:rPr>
              <a:t>และคนชั่วเสมอกัน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000" strike="noStrike" u="none">
                <a:solidFill>
                  <a:srgbClr val="800080"/>
                </a:solidFill>
                <a:uFillTx/>
                <a:latin typeface="Arial"/>
              </a:rPr>
              <a:t>และให้ฝนตกแก่คนชอบธรรมและคนอธรรม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53400" y="27396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 indent="0">
              <a:lnSpc>
                <a:spcPct val="12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" sz="5500" strike="noStrike" u="none">
                <a:solidFill>
                  <a:srgbClr val="ff0000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 </a:t>
            </a:r>
            <a:r>
              <a:rPr b="1" lang="hi-IN" sz="5500" strike="noStrike" u="none">
                <a:solidFill>
                  <a:srgbClr val="ff0000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คำเทศนาบนภูเขา</a:t>
            </a:r>
            <a:endParaRPr b="0" lang="en-US" sz="5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760680" y="1094400"/>
            <a:ext cx="8313120" cy="51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2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hi-IN" sz="1800" strike="noStrike" u="none">
                <a:solidFill>
                  <a:schemeClr val="lt2"/>
                </a:solidFill>
                <a:highlight>
                  <a:srgbClr val="03045e"/>
                </a:highlight>
                <a:uFillTx/>
                <a:latin typeface="Roboto"/>
                <a:cs typeface="Roboto"/>
              </a:rPr>
              <a:t>เป็นคำเทศนาที่พระเยซูประทานให้ในพระธรรมมัทธิว บทที่ </a:t>
            </a:r>
            <a:r>
              <a:rPr b="0" lang="en" sz="1800" strike="noStrike" u="none">
                <a:solidFill>
                  <a:schemeClr val="lt2"/>
                </a:solidFill>
                <a:highlight>
                  <a:srgbClr val="03045e"/>
                </a:highlight>
                <a:uFillTx/>
                <a:latin typeface="Roboto"/>
                <a:ea typeface="Roboto"/>
              </a:rPr>
              <a:t>5-7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8320" y="1725840"/>
            <a:ext cx="3309480" cy="28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5:3-12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ผู้เป็นสุข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5:13-16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เกลือและความสว่าง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5:17-20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พระเยซูทรงทำให้ธรรมบัญญัติเป็นจริง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5:21-26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ความโกรธและการฆาตกรรม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5:27-30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ตัณหาและการล่วงประเวณี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5:31- 32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การหย่าร้างและการแต่งงานใหม่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5:33-37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เรื่องการสาบาน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5:38-42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ตาแทนตา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5:43-48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จงรักศัตรู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291280" y="1771200"/>
            <a:ext cx="3597120" cy="31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6:1-4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การให้แก่ผู้ขัดสน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6:5-15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วิธีการอธิษฐาน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6:16-18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วิธีการถืออดอาหาร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6:19-24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ทรัพย์สมบัติในสวรรค์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6:25-34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อย่ากระวนกระวาย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7:1-6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อย่าตัดสินคนอื่นอย่าหน้าซื่อใจคด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7:7-12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ขอ หา เคาะ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7:13-14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ประตูแคบ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7:15-23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ผู้เผยพระวจนะเท็จ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7:24-27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ผู้สร้างที่มีปัญญา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46" name="Google Shape;419;p59" descr=""/>
          <p:cNvPicPr/>
          <p:nvPr/>
        </p:nvPicPr>
        <p:blipFill>
          <a:blip r:embed="rId1"/>
          <a:stretch/>
        </p:blipFill>
        <p:spPr>
          <a:xfrm>
            <a:off x="242640" y="228600"/>
            <a:ext cx="4340160" cy="469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7" name="Google Shape;420;p59" descr=""/>
          <p:cNvPicPr/>
          <p:nvPr/>
        </p:nvPicPr>
        <p:blipFill>
          <a:blip r:embed="rId2"/>
          <a:stretch/>
        </p:blipFill>
        <p:spPr>
          <a:xfrm>
            <a:off x="4583160" y="-21960"/>
            <a:ext cx="45604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50" name="Google Shape;427;p60" descr=""/>
          <p:cNvPicPr/>
          <p:nvPr/>
        </p:nvPicPr>
        <p:blipFill>
          <a:blip r:embed="rId1"/>
          <a:stretch/>
        </p:blipFill>
        <p:spPr>
          <a:xfrm>
            <a:off x="203040" y="0"/>
            <a:ext cx="86806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53" name="Google Shape;434;p61" descr=""/>
          <p:cNvPicPr/>
          <p:nvPr/>
        </p:nvPicPr>
        <p:blipFill>
          <a:blip r:embed="rId1"/>
          <a:stretch/>
        </p:blipFill>
        <p:spPr>
          <a:xfrm>
            <a:off x="236880" y="228600"/>
            <a:ext cx="8646840" cy="470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256" name="Google Shape;441;p62" descr=""/>
          <p:cNvPicPr/>
          <p:nvPr/>
        </p:nvPicPr>
        <p:blipFill>
          <a:blip r:embed="rId1"/>
          <a:stretch/>
        </p:blipFill>
        <p:spPr>
          <a:xfrm>
            <a:off x="225720" y="228600"/>
            <a:ext cx="8669520" cy="4687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53400" y="273960"/>
            <a:ext cx="7836480" cy="8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 indent="0">
              <a:lnSpc>
                <a:spcPct val="12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" sz="5500" strike="noStrike" u="none">
                <a:solidFill>
                  <a:srgbClr val="ff0000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 </a:t>
            </a:r>
            <a:r>
              <a:rPr b="1" lang="hi-IN" sz="5500" strike="noStrike" u="none">
                <a:solidFill>
                  <a:srgbClr val="ff0000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คำเทศนาบนภูเขา</a:t>
            </a:r>
            <a:endParaRPr b="0" lang="en-US" sz="5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760680" y="1094400"/>
            <a:ext cx="8313120" cy="51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2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hi-IN" sz="1800" strike="noStrike" u="none">
                <a:solidFill>
                  <a:schemeClr val="lt2"/>
                </a:solidFill>
                <a:highlight>
                  <a:srgbClr val="03045e"/>
                </a:highlight>
                <a:uFillTx/>
                <a:latin typeface="Roboto"/>
                <a:cs typeface="Roboto"/>
              </a:rPr>
              <a:t>เป็นคำเทศนาที่พระเยซูประทานให้ในพระธรรมมัทธิว บทที่ </a:t>
            </a:r>
            <a:r>
              <a:rPr b="0" lang="en" sz="1800" strike="noStrike" u="none">
                <a:solidFill>
                  <a:schemeClr val="lt2"/>
                </a:solidFill>
                <a:highlight>
                  <a:srgbClr val="03045e"/>
                </a:highlight>
                <a:uFillTx/>
                <a:latin typeface="Roboto"/>
                <a:ea typeface="Roboto"/>
              </a:rPr>
              <a:t>5-7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88320" y="1725840"/>
            <a:ext cx="3309480" cy="28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5:3-12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ผู้เป็นสุข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5:13-16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เกลือและความสว่าง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5:17-20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พระเยซูทรงทำให้ธรรมบัญญัติเป็นจริง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5:21-26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ความโกรธและการฆาตกรรม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5:27-30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ตัณหาและการล่วงประเวณี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5:31- 32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การหย่าร้างและการแต่งงานใหม่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5:33-37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เรื่องการสาบาน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5:38-42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ตาแทนตา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5:43-48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จงรักศัตรู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291280" y="1771200"/>
            <a:ext cx="3597120" cy="31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6:1-4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การให้แก่ผู้ขัดสน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6:5-15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วิธีการอธิษฐาน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6:16-18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วิธีการถืออดอาหาร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6:19-24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ทรัพย์สมบัติในสวรรค์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6:25-34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อย่ากระวนกระวาย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7:1-6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อย่าตัดสินคนอื่นอย่าหน้าซื่อใจคด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7:7-12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ขอ หา เคาะ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7:13-14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ประตูแคบ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7:15-23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ผู้เผยพระวจนะเท็จ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ea typeface="Roboto"/>
              </a:rPr>
              <a:t>7:24-27 — </a:t>
            </a:r>
            <a:r>
              <a:rPr b="0" lang="hi-IN" sz="1200" strike="noStrike" u="none">
                <a:solidFill>
                  <a:schemeClr val="lt2"/>
                </a:solidFill>
                <a:highlight>
                  <a:srgbClr val="00508a"/>
                </a:highlight>
                <a:uFillTx/>
                <a:latin typeface="Roboto"/>
                <a:cs typeface="Roboto"/>
              </a:rPr>
              <a:t>ผู้สร้างที่มีปัญญา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70" name="Google Shape;240;p3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493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73" name="Google Shape;247;p35" descr=""/>
          <p:cNvPicPr/>
          <p:nvPr/>
        </p:nvPicPr>
        <p:blipFill>
          <a:blip r:embed="rId1"/>
          <a:srcRect l="0" t="0" r="693" b="3260"/>
          <a:stretch/>
        </p:blipFill>
        <p:spPr>
          <a:xfrm>
            <a:off x="180720" y="200520"/>
            <a:ext cx="8771040" cy="474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76" name="Google Shape;254;p36" descr=""/>
          <p:cNvPicPr/>
          <p:nvPr/>
        </p:nvPicPr>
        <p:blipFill>
          <a:blip r:embed="rId1"/>
          <a:stretch/>
        </p:blipFill>
        <p:spPr>
          <a:xfrm>
            <a:off x="4640040" y="230400"/>
            <a:ext cx="4267800" cy="4671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7" name="Google Shape;255;p36" descr=""/>
          <p:cNvPicPr/>
          <p:nvPr/>
        </p:nvPicPr>
        <p:blipFill>
          <a:blip r:embed="rId2"/>
          <a:stretch/>
        </p:blipFill>
        <p:spPr>
          <a:xfrm>
            <a:off x="188640" y="230400"/>
            <a:ext cx="4618800" cy="4671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48840" y="914400"/>
            <a:ext cx="6645960" cy="29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hi-IN" sz="6150" strike="noStrike" u="none">
                <a:solidFill>
                  <a:srgbClr val="ff0000"/>
                </a:solidFill>
                <a:uFillTx/>
                <a:latin typeface="Young Serif"/>
                <a:cs typeface="Young Serif"/>
              </a:rPr>
              <a:t>ความสุข</a:t>
            </a:r>
            <a:endParaRPr b="0" lang="en-US" sz="6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6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hi-IN" sz="4710" strike="noStrike" u="none">
                <a:solidFill>
                  <a:schemeClr val="dk1"/>
                </a:solidFill>
                <a:uFillTx/>
                <a:latin typeface="Young Serif"/>
                <a:cs typeface="Young Serif"/>
              </a:rPr>
              <a:t>แปลว่าได้รับพระพร </a:t>
            </a:r>
            <a:br>
              <a:rPr sz="4710"/>
            </a:br>
            <a:endParaRPr b="0" lang="en-US" sz="47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hi-IN" sz="4710" strike="noStrike" u="none">
                <a:solidFill>
                  <a:schemeClr val="dk1"/>
                </a:solidFill>
                <a:uFillTx/>
                <a:latin typeface="Young Serif"/>
                <a:cs typeface="Young Serif"/>
              </a:rPr>
              <a:t>เป็นที่โปรดปราน</a:t>
            </a:r>
            <a:endParaRPr b="0" lang="en-US" sz="47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48840" y="1632960"/>
            <a:ext cx="6645960" cy="15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endParaRPr b="0" lang="en-US" sz="5600" strike="noStrike" u="none">
              <a:solidFill>
                <a:schemeClr val="dk1"/>
              </a:solidFill>
              <a:uFillTx/>
              <a:latin typeface="Young Serif"/>
              <a:ea typeface="Young Serif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369880" y="3221640"/>
            <a:ext cx="44038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buNone/>
            </a:pPr>
            <a:endParaRPr b="0" lang="en-US" sz="1350" strike="noStrike" u="none">
              <a:solidFill>
                <a:schemeClr val="dk1"/>
              </a:solidFill>
              <a:uFillTx/>
              <a:latin typeface="Rubik"/>
              <a:ea typeface="Rubik"/>
            </a:endParaRPr>
          </a:p>
        </p:txBody>
      </p:sp>
      <p:pic>
        <p:nvPicPr>
          <p:cNvPr id="181" name="Google Shape;268;p38" descr=""/>
          <p:cNvPicPr/>
          <p:nvPr/>
        </p:nvPicPr>
        <p:blipFill>
          <a:blip r:embed="rId1"/>
          <a:stretch/>
        </p:blipFill>
        <p:spPr>
          <a:xfrm>
            <a:off x="214560" y="213120"/>
            <a:ext cx="5407200" cy="4717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Google Shape;269;p38" descr=""/>
          <p:cNvPicPr/>
          <p:nvPr/>
        </p:nvPicPr>
        <p:blipFill>
          <a:blip r:embed="rId2"/>
          <a:stretch/>
        </p:blipFill>
        <p:spPr>
          <a:xfrm>
            <a:off x="5621760" y="213120"/>
            <a:ext cx="3296160" cy="4717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2025-02-05T21:54:02Z</dcterms:modified>
  <cp:revision>2</cp:revision>
  <dc:subject/>
  <dc:title/>
</cp:coreProperties>
</file>