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6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6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rsyas.info/downloads/datase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A2E8F76A-2E7B-4CF0-A21A-E81A1326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01DFCF0-947A-4104-A380-B590E817C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73AA83C-8563-429B-A590-02BDBC039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8583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06D2E-11AA-47EF-B8DF-64BDABCA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765" y="1225420"/>
            <a:ext cx="6400416" cy="3456643"/>
          </a:xfrm>
        </p:spPr>
        <p:txBody>
          <a:bodyPr>
            <a:normAutofit/>
          </a:bodyPr>
          <a:lstStyle/>
          <a:p>
            <a:r>
              <a:rPr lang="en-US"/>
              <a:t>Genre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4FE82-751D-4B90-96FB-B4742EDA8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438" y="4682062"/>
            <a:ext cx="6403070" cy="950518"/>
          </a:xfrm>
        </p:spPr>
        <p:txBody>
          <a:bodyPr>
            <a:normAutofit/>
          </a:bodyPr>
          <a:lstStyle/>
          <a:p>
            <a:r>
              <a:rPr lang="en-US" dirty="0"/>
              <a:t>Tyler Perkins</a:t>
            </a:r>
          </a:p>
        </p:txBody>
      </p:sp>
    </p:spTree>
    <p:extLst>
      <p:ext uri="{BB962C8B-B14F-4D97-AF65-F5344CB8AC3E}">
        <p14:creationId xmlns:p14="http://schemas.microsoft.com/office/powerpoint/2010/main" val="33844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123E-7CFC-450B-BEC7-D9033F8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DB84-86C9-4E2E-A04C-D52E125B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classify music by genre is an important feature of any music streaming service</a:t>
            </a:r>
          </a:p>
          <a:p>
            <a:r>
              <a:rPr lang="en-US" dirty="0"/>
              <a:t>Whenever new music is uploaded, an algorithm can determine the genre automatically</a:t>
            </a:r>
          </a:p>
          <a:p>
            <a:r>
              <a:rPr lang="en-US" dirty="0"/>
              <a:t>This allows music to be organized and discovered more easily</a:t>
            </a:r>
          </a:p>
        </p:txBody>
      </p:sp>
    </p:spTree>
    <p:extLst>
      <p:ext uri="{BB962C8B-B14F-4D97-AF65-F5344CB8AC3E}">
        <p14:creationId xmlns:p14="http://schemas.microsoft.com/office/powerpoint/2010/main" val="22164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6082-56DF-4004-803E-5DC6910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C633-3160-4982-9CBE-24E7100C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GTZAN genre collection (</a:t>
            </a:r>
            <a:r>
              <a:rPr lang="en-US" dirty="0">
                <a:hlinkClick r:id="rId2"/>
              </a:rPr>
              <a:t>http://marsyas.info/downloads/datasets.html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Contains 1000 song samples from 10 genres</a:t>
            </a:r>
          </a:p>
          <a:p>
            <a:r>
              <a:rPr lang="en-US" dirty="0"/>
              <a:t>Convert audio samples to </a:t>
            </a:r>
            <a:r>
              <a:rPr lang="en-US" dirty="0" err="1"/>
              <a:t>melspectrograms</a:t>
            </a:r>
            <a:r>
              <a:rPr lang="en-US" dirty="0"/>
              <a:t> for features</a:t>
            </a:r>
          </a:p>
          <a:p>
            <a:r>
              <a:rPr lang="en-US" dirty="0"/>
              <a:t>Prediction: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526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2982-0D04-49B4-854D-77B7F38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Melspectrograms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EE04-3542-4DA6-86E2-A6198D4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librosa</a:t>
            </a:r>
            <a:r>
              <a:rPr lang="en-US" dirty="0"/>
              <a:t> package</a:t>
            </a:r>
          </a:p>
          <a:p>
            <a:r>
              <a:rPr lang="en-US" dirty="0"/>
              <a:t>Spectrogram: 2D representation of audio using frequency over time</a:t>
            </a:r>
          </a:p>
          <a:p>
            <a:r>
              <a:rPr lang="en-US" dirty="0"/>
              <a:t>Mel-Scale: Non-Linear transformation of frequency scale, converts frequency in to “</a:t>
            </a:r>
            <a:r>
              <a:rPr lang="en-US" dirty="0" err="1"/>
              <a:t>mels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No set formula, something in the form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AAB06-14DD-41F5-A18D-68F965BF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23" y="3219450"/>
            <a:ext cx="1943100" cy="4191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8549A8E-46F9-4D1B-8203-8FB0AC0B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2" y="4453718"/>
            <a:ext cx="2303961" cy="78017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CE951F0-D9FE-4A82-8B22-2E9E64080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54" y="4127699"/>
            <a:ext cx="1432214" cy="143221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0C92533-54C1-417B-B157-81A888F80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20" y="4127699"/>
            <a:ext cx="1432214" cy="1432214"/>
          </a:xfrm>
          <a:prstGeom prst="rect">
            <a:avLst/>
          </a:prstGeom>
        </p:spPr>
      </p:pic>
      <p:pic>
        <p:nvPicPr>
          <p:cNvPr id="13" name="Picture 12" descr="A picture containing furniture, curtain, rug&#10;&#10;Description automatically generated">
            <a:extLst>
              <a:ext uri="{FF2B5EF4-FFF2-40B4-BE49-F238E27FC236}">
                <a16:creationId xmlns:a16="http://schemas.microsoft.com/office/drawing/2014/main" id="{AF002520-445C-4B99-BE49-2E8D44D37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18" y="4274921"/>
            <a:ext cx="3213260" cy="113776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080A4-A486-4C91-A65A-8FDAA34E1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89" y="3590652"/>
            <a:ext cx="3408282" cy="26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B6AC-9454-4CF4-A18F-736B204B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K-Nearest Neighbor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0999-890F-4C44-9B56-74C80660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Algorithm</a:t>
            </a:r>
          </a:p>
          <a:p>
            <a:r>
              <a:rPr lang="en-US" dirty="0"/>
              <a:t>KNN algorithm assumes that similar things exist in close proximity</a:t>
            </a:r>
          </a:p>
          <a:p>
            <a:r>
              <a:rPr lang="en-US" dirty="0"/>
              <a:t>Compares distance between features to classify data</a:t>
            </a:r>
          </a:p>
          <a:p>
            <a:r>
              <a:rPr lang="en-US" dirty="0"/>
              <a:t>Using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KNeighborsClassifier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9A02-FA38-44B7-AD43-05A6D4A6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405C-F8DE-410F-8374-6A76DCBF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Conv1D layers</a:t>
            </a:r>
          </a:p>
          <a:p>
            <a:r>
              <a:rPr lang="en-US" dirty="0"/>
              <a:t> LSTM Layer</a:t>
            </a:r>
          </a:p>
          <a:p>
            <a:r>
              <a:rPr lang="en-US" dirty="0"/>
              <a:t>Dense Layer</a:t>
            </a:r>
          </a:p>
          <a:p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Optimizer: Adam with learning rate of .001</a:t>
            </a:r>
          </a:p>
          <a:p>
            <a:r>
              <a:rPr lang="en-US" dirty="0"/>
              <a:t>Loss: Categorical Cross Entropy</a:t>
            </a:r>
          </a:p>
          <a:p>
            <a:r>
              <a:rPr lang="en-US" dirty="0"/>
              <a:t>200 epochs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BA79F-826B-40DA-8D6C-FA8AE040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18" y="1662546"/>
            <a:ext cx="2740515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A7F3-50D9-42F1-BBBB-B6FBA7D1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484CA-5C53-4A3F-95AC-F29FABFB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0" y="2150636"/>
            <a:ext cx="6576734" cy="31005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2FFF3-F10D-42D1-8C26-BB2CED2D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4" y="2150635"/>
            <a:ext cx="3367812" cy="31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2455-5A27-407A-A613-4E583979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6053-EB6B-48AF-BB89-AE37DE25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2 algorithms for computing nearest neighbor and 2 types of weights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71E4F-7CD7-42B4-8050-D1FCB148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48" y="2647950"/>
            <a:ext cx="3228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Garamond</vt:lpstr>
      <vt:lpstr>Gill Sans MT</vt:lpstr>
      <vt:lpstr>SavonVTI</vt:lpstr>
      <vt:lpstr>Genre Classification</vt:lpstr>
      <vt:lpstr>Problem Description</vt:lpstr>
      <vt:lpstr>Methods and algorithms</vt:lpstr>
      <vt:lpstr>Melspectrograms</vt:lpstr>
      <vt:lpstr>K-Nearest Neighbor</vt:lpstr>
      <vt:lpstr>Convolutional Neural Network</vt:lpstr>
      <vt:lpstr>CNN Results</vt:lpstr>
      <vt:lpstr>kNN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</dc:title>
  <dc:creator>Tyler Perkins</dc:creator>
  <cp:lastModifiedBy>Tyler Perkins</cp:lastModifiedBy>
  <cp:revision>6</cp:revision>
  <dcterms:created xsi:type="dcterms:W3CDTF">2019-12-04T19:09:48Z</dcterms:created>
  <dcterms:modified xsi:type="dcterms:W3CDTF">2019-12-04T20:02:59Z</dcterms:modified>
</cp:coreProperties>
</file>