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D68B0D-E662-4AA9-B4EB-F6AF084B8860}">
  <a:tblStyle styleId="{0AD68B0D-E662-4AA9-B4EB-F6AF084B8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0e1a6826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0e1a6826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0e1a6826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0e1a6826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0e1a6826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0e1a6826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0e1a6826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0e1a6826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0e1a6826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0e1a6826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0e1a6826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0e1a6826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0e1a6826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0e1a6826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0e1a682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0e1a682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0e1a6826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0e1a6826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0e1a6826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0e1a6826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0e1a6826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0e1a6826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0e1a6826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0e1a6826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0e1a6826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0e1a6826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0e1a6826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0e1a6826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wNNCWIVsxqc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</a:t>
            </a:r>
            <a:r>
              <a:rPr lang="en"/>
              <a:t>messaging</a:t>
            </a:r>
            <a:r>
              <a:rPr lang="en"/>
              <a:t> tool with speech-to-speech translation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Dmitry Lukyanov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Shivam Nahar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Anuja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(main flow)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75" y="1120700"/>
            <a:ext cx="6398973" cy="38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(main flow)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50" y="1120700"/>
            <a:ext cx="6391902" cy="38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(main flow)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0" y="1120725"/>
            <a:ext cx="6354798" cy="38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</a:t>
            </a:r>
            <a:endParaRPr b="1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Played with AWS AI tools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Played with AWS Amplify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Mostly used TeamCity + k8s before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Played with AWS Lambda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Mostly used </a:t>
            </a:r>
            <a:r>
              <a:rPr lang="en" sz="1500"/>
              <a:t>traditional</a:t>
            </a:r>
            <a:r>
              <a:rPr lang="en" sz="1500"/>
              <a:t> microservices before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Obtained lingua.lol domain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Potential improvements</a:t>
            </a:r>
            <a:endParaRPr b="1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Architecture</a:t>
            </a:r>
            <a:endParaRPr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 is limited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Websockets with UI auto-updates for better UX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Recovery </a:t>
            </a:r>
            <a:r>
              <a:rPr lang="en" sz="1500"/>
              <a:t>message</a:t>
            </a:r>
            <a:r>
              <a:rPr lang="en" sz="1500"/>
              <a:t> processing in the case of </a:t>
            </a:r>
            <a:r>
              <a:rPr lang="en" sz="1500"/>
              <a:t>failure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User stories</a:t>
            </a:r>
            <a:endParaRPr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Listen to a message before sending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 chats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within voice messages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Networking</a:t>
            </a:r>
            <a:r>
              <a:rPr b="1" lang="en"/>
              <a:t> time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Feel free to connect on LinkedIn</a:t>
            </a:r>
            <a:endParaRPr sz="19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Dmitry Lukyanov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Shivam Nahar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Anuja Patil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&amp; Roles</a:t>
            </a:r>
            <a:endParaRPr b="1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426300" y="15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{0AD68B0D-E662-4AA9-B4EB-F6AF084B8860}</a:tableStyleId>
              </a:tblPr>
              <a:tblGrid>
                <a:gridCol w="3619500"/>
                <a:gridCol w="3619500"/>
              </a:tblGrid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Dmitry Lukyanov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Project &amp; Engineering Manager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Solution Architect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DevOps Engineer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Shivam Nahar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Backend Engineer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QA Engineer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Anuja Patil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Frontend Engineer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Business Analyst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Bang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</a:t>
            </a:r>
            <a:r>
              <a:rPr lang="en" sz="1500"/>
              <a:t>structured</a:t>
            </a:r>
            <a:r>
              <a:rPr lang="en" sz="1500"/>
              <a:t> process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strict interdependencies between components development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System design is intermixed with implementation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Why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Short-term project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Requirements are clear and full from </a:t>
            </a:r>
            <a:r>
              <a:rPr lang="en" sz="1500"/>
              <a:t>the</a:t>
            </a:r>
            <a:r>
              <a:rPr lang="en" sz="1500"/>
              <a:t> beginning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stable schedule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stable engineering team that worked </a:t>
            </a:r>
            <a:r>
              <a:rPr lang="en" sz="1500"/>
              <a:t>together</a:t>
            </a:r>
            <a:r>
              <a:rPr lang="en" sz="1500"/>
              <a:t> before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enough time for all </a:t>
            </a:r>
            <a:r>
              <a:rPr lang="en" sz="1500"/>
              <a:t>formal stages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Strict deadline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system that would allow people who do not speak the same language to communicate via voice messages.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Supports 15 languages.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 (main)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Sign up / 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Onboarding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Language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List of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Conversations history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Record and send a </a:t>
            </a:r>
            <a:r>
              <a:rPr lang="en" sz="1900"/>
              <a:t>voice</a:t>
            </a:r>
            <a:r>
              <a:rPr lang="en" sz="1900"/>
              <a:t> message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Automatically translate a voice message to a  </a:t>
            </a:r>
            <a:r>
              <a:rPr lang="en" sz="1900"/>
              <a:t>voice</a:t>
            </a:r>
            <a:r>
              <a:rPr lang="en" sz="1900"/>
              <a:t> message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Receive and listen to messages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pic>
        <p:nvPicPr>
          <p:cNvPr id="165" name="Google Shape;165;p18" title="CPSC-6720,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075" y="1038775"/>
            <a:ext cx="6851325" cy="38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Infrastructure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criteria - zero cost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AWS-heavy (free tier)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Serverless backend (Lambda) to not pay for k8s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PostgreSQL due to </a:t>
            </a:r>
            <a:r>
              <a:rPr lang="en" sz="1400"/>
              <a:t>universality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S3 for media storage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Queues (SQS) for processes decoupling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Transcribe / Translate / Polly for translation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Amplify for CD and webhosting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CloudWatch for logs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Firebase for authentication (free under the limit)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cost - $2 for the domain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React + Redux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Serverless + Async + Decoupled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Client-agnostic API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Scalable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DB</a:t>
            </a:r>
            <a:r>
              <a:rPr lang="en" sz="1300"/>
              <a:t> is a potential bottleneck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Testable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Separate pieces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(main flow)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63" y="1073700"/>
            <a:ext cx="6357274" cy="39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