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167A-142A-2D1F-EC53-83241031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Istra</a:t>
            </a:r>
            <a:r>
              <a:rPr lang="sr-Latn-RS" dirty="0"/>
              <a:t>živanje podataka</a:t>
            </a:r>
            <a:endParaRPr lang="sr-Cyrl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F786-327C-45C8-EB03-02A7C84C4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Tea Tepavcevic 4005-21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59216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89F-42DF-F239-877C-B762B1F7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dbscan</a:t>
            </a:r>
            <a:endParaRPr lang="sr-Cyrl-RS" dirty="0"/>
          </a:p>
        </p:txBody>
      </p:sp>
      <p:pic>
        <p:nvPicPr>
          <p:cNvPr id="4" name="Image13">
            <a:extLst>
              <a:ext uri="{FF2B5EF4-FFF2-40B4-BE49-F238E27FC236}">
                <a16:creationId xmlns:a16="http://schemas.microsoft.com/office/drawing/2014/main" id="{9865285E-AEB6-F3E6-7EC9-FC333ABE70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999602" y="842659"/>
            <a:ext cx="7609282" cy="517268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4075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09F-C382-8DC0-6225-BB1F58E5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pridruzivanja</a:t>
            </a:r>
            <a:endParaRPr lang="sr-Cyrl-RS" dirty="0"/>
          </a:p>
        </p:txBody>
      </p:sp>
      <p:pic>
        <p:nvPicPr>
          <p:cNvPr id="4" name="Image14">
            <a:extLst>
              <a:ext uri="{FF2B5EF4-FFF2-40B4-BE49-F238E27FC236}">
                <a16:creationId xmlns:a16="http://schemas.microsoft.com/office/drawing/2014/main" id="{1D11F0C1-F08B-AD90-A254-04C2A560445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1413" y="1866364"/>
            <a:ext cx="9905998" cy="2364046"/>
          </a:xfrm>
          <a:prstGeom prst="rect">
            <a:avLst/>
          </a:prstGeom>
        </p:spPr>
      </p:pic>
      <p:pic>
        <p:nvPicPr>
          <p:cNvPr id="6" name="Image16">
            <a:extLst>
              <a:ext uri="{FF2B5EF4-FFF2-40B4-BE49-F238E27FC236}">
                <a16:creationId xmlns:a16="http://schemas.microsoft.com/office/drawing/2014/main" id="{C51F9AD8-7350-E1E9-81B8-D714FE1F94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43000" y="4230410"/>
            <a:ext cx="9906000" cy="22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29C7-D338-00B4-2291-4F2C25A8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86526"/>
            <a:ext cx="9905998" cy="1118520"/>
          </a:xfrm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Hvala</a:t>
            </a:r>
            <a:r>
              <a:rPr lang="en-US" sz="7200" dirty="0"/>
              <a:t> </a:t>
            </a:r>
            <a:r>
              <a:rPr lang="en-US" sz="7200" dirty="0" err="1"/>
              <a:t>na</a:t>
            </a:r>
            <a:r>
              <a:rPr lang="en-US" sz="7200" dirty="0"/>
              <a:t> </a:t>
            </a:r>
            <a:r>
              <a:rPr lang="en-US" sz="7200" dirty="0" err="1"/>
              <a:t>paznji</a:t>
            </a:r>
            <a:r>
              <a:rPr lang="en-US" sz="7200" dirty="0"/>
              <a:t>!</a:t>
            </a:r>
            <a:endParaRPr lang="sr-Cyrl-RS" sz="7200" dirty="0"/>
          </a:p>
        </p:txBody>
      </p:sp>
    </p:spTree>
    <p:extLst>
      <p:ext uri="{BB962C8B-B14F-4D97-AF65-F5344CB8AC3E}">
        <p14:creationId xmlns:p14="http://schemas.microsoft.com/office/powerpoint/2010/main" val="248288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1F1-4ABB-0FC6-61C8-4D4EF62A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Predpocesiranje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E216-B6CA-5386-5F7E-9EE903C3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 err="1">
                <a:effectLst/>
                <a:latin typeface="Söhne"/>
              </a:rPr>
              <a:t>Pretprocesiranje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podataka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ključno</a:t>
            </a:r>
            <a:r>
              <a:rPr lang="en-US" b="1" i="0" dirty="0">
                <a:effectLst/>
                <a:latin typeface="Söhne"/>
              </a:rPr>
              <a:t> za </a:t>
            </a:r>
            <a:r>
              <a:rPr lang="en-US" b="1" i="0" dirty="0" err="1">
                <a:effectLst/>
                <a:latin typeface="Söhne"/>
              </a:rPr>
              <a:t>kvalitetnu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analizu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Deskriptivna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statistika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Histogrami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učestalosti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numeričkih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atributa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Boxplot </a:t>
            </a:r>
            <a:r>
              <a:rPr lang="en-US" b="1" i="0" dirty="0" err="1">
                <a:effectLst/>
                <a:latin typeface="Söhne"/>
              </a:rPr>
              <a:t>dijagrami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Skaliranje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podataka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Predprocesiranje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kategoričkih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objekata</a:t>
            </a:r>
            <a:endParaRPr lang="en-US" b="1" i="0" dirty="0">
              <a:effectLst/>
              <a:latin typeface="Söhne"/>
            </a:endParaRPr>
          </a:p>
          <a:p>
            <a:r>
              <a:rPr lang="en-US" b="1" i="0" dirty="0" err="1">
                <a:effectLst/>
                <a:latin typeface="Söhne"/>
              </a:rPr>
              <a:t>Toplotna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mapa</a:t>
            </a:r>
            <a:endParaRPr lang="en-US" b="1" i="0" dirty="0">
              <a:effectLst/>
              <a:latin typeface="Söhne"/>
            </a:endParaRP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0892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1B5D-3C58-E5BB-4C75-35A77FA7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/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C2B11123-EA6A-9D57-A84D-6AF31CE6A2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65321" y="470517"/>
            <a:ext cx="10395751" cy="561364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3759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274-3561-514A-D197-602DF966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74F2-3881-962C-97A4-9256C01C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Boxplot dijagrami</a:t>
            </a:r>
            <a:endParaRPr lang="sr-Cyrl-RS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48202A70-AC74-2373-212F-55C884CC22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1413" y="2113966"/>
            <a:ext cx="2908160" cy="2646947"/>
          </a:xfrm>
          <a:prstGeom prst="rect">
            <a:avLst/>
          </a:prstGeom>
        </p:spPr>
      </p:pic>
      <p:pic>
        <p:nvPicPr>
          <p:cNvPr id="5" name="Image4">
            <a:extLst>
              <a:ext uri="{FF2B5EF4-FFF2-40B4-BE49-F238E27FC236}">
                <a16:creationId xmlns:a16="http://schemas.microsoft.com/office/drawing/2014/main" id="{889899B7-CF59-1A8A-FA32-DF3F73A0531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1980" y="2165667"/>
            <a:ext cx="3368040" cy="2526665"/>
          </a:xfrm>
          <a:prstGeom prst="rect">
            <a:avLst/>
          </a:prstGeom>
        </p:spPr>
      </p:pic>
      <p:pic>
        <p:nvPicPr>
          <p:cNvPr id="6" name="Image5">
            <a:extLst>
              <a:ext uri="{FF2B5EF4-FFF2-40B4-BE49-F238E27FC236}">
                <a16:creationId xmlns:a16="http://schemas.microsoft.com/office/drawing/2014/main" id="{0FA0CB88-8FD2-E68F-7ABC-292E254AE905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52607" y="2121535"/>
            <a:ext cx="3486785" cy="2614930"/>
          </a:xfrm>
          <a:prstGeom prst="rect">
            <a:avLst/>
          </a:prstGeom>
        </p:spPr>
      </p:pic>
      <p:pic>
        <p:nvPicPr>
          <p:cNvPr id="7" name="Image6">
            <a:extLst>
              <a:ext uri="{FF2B5EF4-FFF2-40B4-BE49-F238E27FC236}">
                <a16:creationId xmlns:a16="http://schemas.microsoft.com/office/drawing/2014/main" id="{67135CB5-81C6-615C-0C45-762CC3A65377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06887" y="2087563"/>
            <a:ext cx="3578225" cy="26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5EAFF-0954-F463-465E-11B49AD6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2884-9E76-CEC2-83F9-37152DC8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Toplotna mapa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337C-B3B5-DE40-E034-08F9BE2B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  <p:pic>
        <p:nvPicPr>
          <p:cNvPr id="4" name="Image7">
            <a:extLst>
              <a:ext uri="{FF2B5EF4-FFF2-40B4-BE49-F238E27FC236}">
                <a16:creationId xmlns:a16="http://schemas.microsoft.com/office/drawing/2014/main" id="{C43D5FC4-857A-9DC6-E09C-2FC1775D9864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35126" y="770022"/>
            <a:ext cx="7168116" cy="460013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3361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62768-FF84-5415-C519-4C2E3AEE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8740-3B09-5259-1769-C17A7CE5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klasifikacija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D40D-CF80-2182-3EF5-21C55B8C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Predviđanje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cena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nekretnina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Modeli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Random Forest I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Gradient Boosting Classifier</a:t>
            </a:r>
          </a:p>
          <a:p>
            <a:endParaRPr lang="sr-Cyrl-RS" dirty="0"/>
          </a:p>
        </p:txBody>
      </p:sp>
      <p:pic>
        <p:nvPicPr>
          <p:cNvPr id="8" name="Image8">
            <a:extLst>
              <a:ext uri="{FF2B5EF4-FFF2-40B4-BE49-F238E27FC236}">
                <a16:creationId xmlns:a16="http://schemas.microsoft.com/office/drawing/2014/main" id="{017B8921-5070-D754-B4D6-3F41D5449B0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687969" y="1658142"/>
            <a:ext cx="4766094" cy="354171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09773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68A3-8C3E-A41A-6578-D4FD0E89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E46C-4A40-0B47-18F5-BEA742C6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Cyrl-RS" dirty="0"/>
          </a:p>
        </p:txBody>
      </p:sp>
      <p:pic>
        <p:nvPicPr>
          <p:cNvPr id="7" name="Image11">
            <a:extLst>
              <a:ext uri="{FF2B5EF4-FFF2-40B4-BE49-F238E27FC236}">
                <a16:creationId xmlns:a16="http://schemas.microsoft.com/office/drawing/2014/main" id="{300E6884-228C-BD76-836A-2AB6EFDAFD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41413" y="971445"/>
            <a:ext cx="10252012" cy="4581338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16493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A5E9-9628-F112-66F0-3B436F04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C285-BAA9-A935-BD45-87309CF8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KLasterovanje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F749-F253-CC4E-E958-149B2480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Grupisanje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sličnih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instanci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podataka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Algoritmi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Kmeans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DBSCAN</a:t>
            </a:r>
          </a:p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80308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1034-39DB-4721-2074-26401333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KMEANS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A378-1BFB-180F-12C0-50186F16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Cyrl-RS"/>
          </a:p>
        </p:txBody>
      </p:sp>
      <p:pic>
        <p:nvPicPr>
          <p:cNvPr id="4" name="Image12">
            <a:extLst>
              <a:ext uri="{FF2B5EF4-FFF2-40B4-BE49-F238E27FC236}">
                <a16:creationId xmlns:a16="http://schemas.microsoft.com/office/drawing/2014/main" id="{57AA294B-A441-3384-6488-87C970C20133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58147" y="972400"/>
            <a:ext cx="7856337" cy="5067567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8623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</TotalTime>
  <Words>62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Söhne</vt:lpstr>
      <vt:lpstr>Tw Cen MT</vt:lpstr>
      <vt:lpstr>Circuit</vt:lpstr>
      <vt:lpstr>Istraživanje podataka</vt:lpstr>
      <vt:lpstr>Predpocesiranje</vt:lpstr>
      <vt:lpstr>PowerPoint Presentation</vt:lpstr>
      <vt:lpstr>Boxplot dijagrami</vt:lpstr>
      <vt:lpstr>Toplotna mapa</vt:lpstr>
      <vt:lpstr>klasifikacija</vt:lpstr>
      <vt:lpstr>PowerPoint Presentation</vt:lpstr>
      <vt:lpstr>KLasterovanje</vt:lpstr>
      <vt:lpstr>KMEANS</vt:lpstr>
      <vt:lpstr>dbscan</vt:lpstr>
      <vt:lpstr>Pravila pridruzivanja</vt:lpstr>
      <vt:lpstr>Hvala na paznji!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podataka</dc:title>
  <dc:creator>Tea Tepavcevic</dc:creator>
  <cp:lastModifiedBy>Tea Tepavcevic</cp:lastModifiedBy>
  <cp:revision>1</cp:revision>
  <dcterms:created xsi:type="dcterms:W3CDTF">2024-02-12T06:08:29Z</dcterms:created>
  <dcterms:modified xsi:type="dcterms:W3CDTF">2024-02-12T06:18:08Z</dcterms:modified>
</cp:coreProperties>
</file>