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4660" autoAdjust="0"/>
  </p:normalViewPr>
  <p:slideViewPr>
    <p:cSldViewPr snapToGrid="0" snapToObjects="1">
      <p:cViewPr varScale="1">
        <p:scale>
          <a:sx n="122" d="100"/>
          <a:sy n="122" d="100"/>
        </p:scale>
        <p:origin x="-10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8338-4B11-F741-8374-FE89B79E7948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31F3-E4CE-6344-A20C-E89E422583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nounproject.com/noun/washing-machine/%23icon-No11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128" y="1280662"/>
            <a:ext cx="86887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The man with no bed.</a:t>
            </a:r>
          </a:p>
          <a:p>
            <a:endParaRPr lang="en-US" sz="4400" b="1" dirty="0" smtClean="0">
              <a:latin typeface="Helvetica"/>
            </a:endParaRPr>
          </a:p>
          <a:p>
            <a:r>
              <a:rPr lang="en-US" sz="1200" b="1" dirty="0">
                <a:latin typeface="Helvetica"/>
              </a:rPr>
              <a:t>b</a:t>
            </a:r>
            <a:r>
              <a:rPr lang="en-US" sz="1200" b="1" dirty="0" smtClean="0">
                <a:latin typeface="Helvetica"/>
              </a:rPr>
              <a:t>y </a:t>
            </a:r>
            <a:r>
              <a:rPr lang="en-US" sz="1200" b="1" dirty="0">
                <a:latin typeface="Helvetica"/>
              </a:rPr>
              <a:t>T</a:t>
            </a:r>
            <a:r>
              <a:rPr lang="en-US" sz="1200" b="1" dirty="0" smtClean="0">
                <a:latin typeface="Helvetica"/>
              </a:rPr>
              <a:t>errence </a:t>
            </a:r>
            <a:r>
              <a:rPr lang="en-US" sz="1200" b="1" dirty="0" err="1" smtClean="0">
                <a:latin typeface="Helvetica"/>
              </a:rPr>
              <a:t>Pietrondi</a:t>
            </a:r>
            <a:r>
              <a:rPr lang="en-US" sz="1200" b="1" dirty="0">
                <a:latin typeface="Helvetic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194" y="274638"/>
            <a:ext cx="3554605" cy="104751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Helvetica"/>
              </a:rPr>
              <a:t>Attribution</a:t>
            </a:r>
            <a:endParaRPr lang="en-US" b="1" dirty="0">
              <a:latin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99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Helvetica"/>
              </a:rPr>
              <a:t>Sites</a:t>
            </a:r>
          </a:p>
          <a:p>
            <a:pPr lvl="1"/>
            <a:r>
              <a:rPr lang="en-US" dirty="0" smtClean="0">
                <a:latin typeface="Helvetica"/>
              </a:rPr>
              <a:t>The </a:t>
            </a:r>
            <a:r>
              <a:rPr lang="en-US" dirty="0" err="1" smtClean="0">
                <a:latin typeface="Helvetica"/>
              </a:rPr>
              <a:t>Png</a:t>
            </a:r>
            <a:r>
              <a:rPr lang="en-US" dirty="0" smtClean="0">
                <a:latin typeface="Helvetica"/>
              </a:rPr>
              <a:t> Project - https://chrome.google.com/webstore/detail/mcioajokdgfncdnnhajlofmphdobjhla</a:t>
            </a:r>
          </a:p>
          <a:p>
            <a:pPr lvl="1"/>
            <a:r>
              <a:rPr lang="en-US" dirty="0" smtClean="0">
                <a:latin typeface="Helvetica"/>
              </a:rPr>
              <a:t>The Noun Project - http://</a:t>
            </a:r>
            <a:r>
              <a:rPr lang="en-US" dirty="0" err="1" smtClean="0">
                <a:latin typeface="Helvetica"/>
              </a:rPr>
              <a:t>thenounproject.com</a:t>
            </a:r>
            <a:r>
              <a:rPr lang="en-US" dirty="0" smtClean="0">
                <a:latin typeface="Helvetica"/>
              </a:rPr>
              <a:t>/</a:t>
            </a:r>
          </a:p>
          <a:p>
            <a:r>
              <a:rPr lang="en-US" dirty="0" smtClean="0">
                <a:latin typeface="Helvetica"/>
              </a:rPr>
              <a:t>Images</a:t>
            </a:r>
          </a:p>
          <a:p>
            <a:pPr lvl="1"/>
            <a:r>
              <a:rPr lang="en-US" dirty="0" smtClean="0">
                <a:latin typeface="Helvetica"/>
              </a:rPr>
              <a:t>“Bed” symbol by Christopher T. </a:t>
            </a:r>
            <a:r>
              <a:rPr lang="en-US" dirty="0" err="1" smtClean="0">
                <a:latin typeface="Helvetica"/>
              </a:rPr>
              <a:t>Howlett</a:t>
            </a:r>
            <a:r>
              <a:rPr lang="en-US" dirty="0" smtClean="0">
                <a:latin typeface="Helvetica"/>
              </a:rPr>
              <a:t>, from The Noun Project</a:t>
            </a:r>
          </a:p>
          <a:p>
            <a:pPr lvl="2"/>
            <a:r>
              <a:rPr lang="en-US" dirty="0" smtClean="0">
                <a:latin typeface="Helvetica"/>
              </a:rPr>
              <a:t>http://thenounproject.com/noun/bed/#icon-No1072</a:t>
            </a:r>
          </a:p>
          <a:p>
            <a:pPr lvl="1"/>
            <a:r>
              <a:rPr lang="en-US" dirty="0" smtClean="0">
                <a:latin typeface="Helvetica"/>
              </a:rPr>
              <a:t>“Table” symbol by </a:t>
            </a:r>
            <a:r>
              <a:rPr lang="en-US" dirty="0" err="1" smtClean="0">
                <a:latin typeface="Helvetica"/>
              </a:rPr>
              <a:t>Sofie</a:t>
            </a:r>
            <a:r>
              <a:rPr lang="en-US" dirty="0" smtClean="0">
                <a:latin typeface="Helvetica"/>
              </a:rPr>
              <a:t> </a:t>
            </a:r>
            <a:r>
              <a:rPr lang="en-US" dirty="0" err="1" smtClean="0">
                <a:latin typeface="Helvetica"/>
              </a:rPr>
              <a:t>Hauge</a:t>
            </a:r>
            <a:r>
              <a:rPr lang="en-US" dirty="0" smtClean="0">
                <a:latin typeface="Helvetica"/>
              </a:rPr>
              <a:t> </a:t>
            </a:r>
            <a:r>
              <a:rPr lang="en-US" dirty="0" err="1" smtClean="0">
                <a:latin typeface="Helvetica"/>
              </a:rPr>
              <a:t>Katan</a:t>
            </a:r>
            <a:r>
              <a:rPr lang="en-US" dirty="0" smtClean="0">
                <a:latin typeface="Helvetica"/>
              </a:rPr>
              <a:t>, from The Noun Project</a:t>
            </a:r>
          </a:p>
          <a:p>
            <a:pPr lvl="2"/>
            <a:r>
              <a:rPr lang="en-US" dirty="0" smtClean="0">
                <a:latin typeface="Helvetica"/>
              </a:rPr>
              <a:t>http://thenounproject.com/noun/table/#icon-No1392</a:t>
            </a:r>
          </a:p>
          <a:p>
            <a:pPr lvl="1"/>
            <a:r>
              <a:rPr lang="en-US" dirty="0" smtClean="0">
                <a:latin typeface="Helvetica"/>
              </a:rPr>
              <a:t>“Chair” symbol by </a:t>
            </a:r>
            <a:r>
              <a:rPr lang="en-US" dirty="0" err="1" smtClean="0">
                <a:latin typeface="Helvetica"/>
              </a:rPr>
              <a:t>Sofie</a:t>
            </a:r>
            <a:r>
              <a:rPr lang="en-US" dirty="0" smtClean="0">
                <a:latin typeface="Helvetica"/>
              </a:rPr>
              <a:t> </a:t>
            </a:r>
            <a:r>
              <a:rPr lang="en-US" dirty="0" err="1" smtClean="0">
                <a:latin typeface="Helvetica"/>
              </a:rPr>
              <a:t>Hauge</a:t>
            </a:r>
            <a:r>
              <a:rPr lang="en-US" dirty="0" smtClean="0">
                <a:latin typeface="Helvetica"/>
              </a:rPr>
              <a:t> </a:t>
            </a:r>
            <a:r>
              <a:rPr lang="en-US" dirty="0" err="1" smtClean="0">
                <a:latin typeface="Helvetica"/>
              </a:rPr>
              <a:t>Katan</a:t>
            </a:r>
            <a:r>
              <a:rPr lang="en-US" dirty="0" smtClean="0">
                <a:latin typeface="Helvetica"/>
              </a:rPr>
              <a:t>, from The Noun Project</a:t>
            </a:r>
          </a:p>
          <a:p>
            <a:pPr lvl="2"/>
            <a:r>
              <a:rPr lang="en-US" dirty="0" smtClean="0">
                <a:latin typeface="Helvetica"/>
              </a:rPr>
              <a:t>http://thenounproject.com/noun/chair/#icon-No1393</a:t>
            </a:r>
            <a:endParaRPr lang="en-US" dirty="0" smtClean="0">
              <a:latin typeface="Helvetica"/>
              <a:hlinkClick r:id="rId2"/>
            </a:endParaRPr>
          </a:p>
          <a:p>
            <a:pPr lvl="1"/>
            <a:r>
              <a:rPr lang="en-US" dirty="0" smtClean="0">
                <a:latin typeface="Helvetica"/>
              </a:rPr>
              <a:t>“Pla</a:t>
            </a:r>
            <a:r>
              <a:rPr lang="en-US" dirty="0" smtClean="0">
                <a:latin typeface="Helvetica"/>
              </a:rPr>
              <a:t>ce Setting” symbol by Scott Lewis, from The Noun Project</a:t>
            </a:r>
          </a:p>
          <a:p>
            <a:pPr lvl="2"/>
            <a:r>
              <a:rPr lang="en-US" dirty="0" smtClean="0">
                <a:latin typeface="Helvetica"/>
              </a:rPr>
              <a:t>http://thenounproject.com/noun/place-setting/#icon-No982</a:t>
            </a:r>
            <a:endParaRPr lang="en-US" dirty="0" smtClean="0">
              <a:latin typeface="Helvetica"/>
            </a:endParaRPr>
          </a:p>
          <a:p>
            <a:pPr lvl="1"/>
            <a:r>
              <a:rPr lang="en-US" dirty="0" smtClean="0">
                <a:latin typeface="Helvetica"/>
              </a:rPr>
              <a:t>“Washing Machine” symbol by National Park Service</a:t>
            </a:r>
          </a:p>
          <a:p>
            <a:pPr lvl="2"/>
            <a:r>
              <a:rPr lang="en-US" dirty="0" smtClean="0">
                <a:latin typeface="Helvetica"/>
              </a:rPr>
              <a:t>http://thenounproject.com/noun/washing-machine/#icon-No118</a:t>
            </a:r>
          </a:p>
          <a:p>
            <a:pPr lvl="1"/>
            <a:r>
              <a:rPr lang="en-US" dirty="0" smtClean="0">
                <a:latin typeface="Helvetica"/>
              </a:rPr>
              <a:t>“Main Office” designed by Edward Boatman, Mike Clare, Jessica Durkin</a:t>
            </a:r>
          </a:p>
          <a:p>
            <a:pPr lvl="2"/>
            <a:r>
              <a:rPr lang="en-US" dirty="0" smtClean="0">
                <a:latin typeface="Helvetica"/>
              </a:rPr>
              <a:t>http://thenounproject.com/noun/main-office/#icon-No737</a:t>
            </a:r>
          </a:p>
          <a:p>
            <a:endParaRPr lang="en-US" dirty="0" smtClean="0">
              <a:latin typeface="Helvetica"/>
            </a:endParaRPr>
          </a:p>
          <a:p>
            <a:endParaRPr lang="en-US" dirty="0" smtClean="0">
              <a:latin typeface="Helvetica"/>
            </a:endParaRPr>
          </a:p>
          <a:p>
            <a:endParaRPr lang="en-US" dirty="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194" y="274638"/>
            <a:ext cx="3554605" cy="104751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Helvetica"/>
              </a:rPr>
              <a:t>License</a:t>
            </a:r>
            <a:endParaRPr lang="en-US" b="1" dirty="0">
              <a:latin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990"/>
            <a:ext cx="8229600" cy="5486400"/>
          </a:xfrm>
        </p:spPr>
        <p:txBody>
          <a:bodyPr>
            <a:normAutofit/>
          </a:bodyPr>
          <a:lstStyle/>
          <a:p>
            <a:endParaRPr lang="en-US" dirty="0" smtClean="0">
              <a:latin typeface="Helvetica"/>
            </a:endParaRPr>
          </a:p>
          <a:p>
            <a:endParaRPr lang="en-US" dirty="0" smtClean="0">
              <a:latin typeface="Helvetica"/>
            </a:endParaRPr>
          </a:p>
          <a:p>
            <a:endParaRPr lang="en-US" dirty="0">
              <a:latin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536747"/>
            <a:ext cx="78783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Helvetica"/>
              </a:rPr>
              <a:t>This work is licensed under the Creative Commons Attribution-</a:t>
            </a:r>
            <a:r>
              <a:rPr lang="en-US" sz="2400" b="1" dirty="0" err="1" smtClean="0">
                <a:latin typeface="Helvetica"/>
              </a:rPr>
              <a:t>NonCommercial-NoDerivs</a:t>
            </a:r>
            <a:r>
              <a:rPr lang="en-US" sz="2400" b="1" dirty="0" smtClean="0">
                <a:latin typeface="Helvetica"/>
              </a:rPr>
              <a:t> 3.0 United States License. </a:t>
            </a:r>
          </a:p>
          <a:p>
            <a:endParaRPr lang="en-US" sz="2400" b="1" dirty="0">
              <a:latin typeface="Helvetica"/>
            </a:endParaRPr>
          </a:p>
          <a:p>
            <a:r>
              <a:rPr lang="en-US" sz="2400" b="1" dirty="0" smtClean="0">
                <a:latin typeface="Helvetica"/>
              </a:rPr>
              <a:t>To view a copy of this license, visit http://creativecommons.org/licenses/by-nc-nd/3.0/us/ or send a letter to Creative Commons, 444 Castro Street, Suite 900, Mountain View, California, 94041, USA.</a:t>
            </a:r>
            <a:endParaRPr lang="en-US" sz="2400" b="1" dirty="0">
              <a:latin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8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47" y="1648739"/>
            <a:ext cx="5041348" cy="50413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128" y="375478"/>
            <a:ext cx="8688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There is a man that has a bed… </a:t>
            </a:r>
          </a:p>
          <a:p>
            <a:r>
              <a:rPr lang="en-US" sz="4400" b="1" dirty="0" smtClean="0">
                <a:latin typeface="Helvetica"/>
              </a:rPr>
              <a:t>but he doesn’t sleep there.</a:t>
            </a:r>
            <a:endParaRPr lang="en-US" sz="4400" b="1" dirty="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7128" y="5230268"/>
            <a:ext cx="8688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He sleeps at the kitchen table.</a:t>
            </a:r>
            <a:endParaRPr lang="en-US" sz="4400" b="1" dirty="0">
              <a:latin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65" y="-675806"/>
            <a:ext cx="63500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722" y="1743423"/>
            <a:ext cx="45626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He sleeps in the chair.</a:t>
            </a:r>
            <a:endParaRPr lang="en-US" sz="44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27" y="1196885"/>
            <a:ext cx="3986176" cy="3986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4186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And in the car.</a:t>
            </a:r>
            <a:endParaRPr lang="en-US" sz="4400" b="1" dirty="0">
              <a:latin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35" y="1339820"/>
            <a:ext cx="6350000" cy="530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37695" y="5114379"/>
            <a:ext cx="4186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Even during dinner!</a:t>
            </a:r>
            <a:endParaRPr lang="en-US" sz="44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67" y="570379"/>
            <a:ext cx="6350000" cy="41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983" y="187048"/>
            <a:ext cx="844197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While sitting behind the desk at work, he is suppose to greet customers…</a:t>
            </a:r>
          </a:p>
          <a:p>
            <a:endParaRPr lang="en-US" sz="4400" b="1" dirty="0" smtClean="0">
              <a:latin typeface="Helvetica"/>
            </a:endParaRPr>
          </a:p>
          <a:p>
            <a:r>
              <a:rPr lang="en-US" sz="4400" b="1" dirty="0">
                <a:latin typeface="Helvetica"/>
              </a:rPr>
              <a:t>b</a:t>
            </a:r>
            <a:r>
              <a:rPr lang="en-US" sz="4400" b="1" dirty="0" smtClean="0">
                <a:latin typeface="Helvetica"/>
              </a:rPr>
              <a:t>ut instead of saying “hello”,</a:t>
            </a:r>
          </a:p>
          <a:p>
            <a:r>
              <a:rPr lang="en-US" sz="4400" b="1" dirty="0" smtClean="0">
                <a:latin typeface="Helvetica"/>
              </a:rPr>
              <a:t>he sleeps.</a:t>
            </a:r>
            <a:endParaRPr lang="en-US" sz="4400" b="1" dirty="0">
              <a:latin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56" y="4032439"/>
            <a:ext cx="3065203" cy="264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1640" y="916135"/>
            <a:ext cx="56522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At his house, where the washing machine is… </a:t>
            </a:r>
          </a:p>
          <a:p>
            <a:endParaRPr lang="en-US" sz="4400" b="1" dirty="0">
              <a:latin typeface="Helvetica"/>
            </a:endParaRPr>
          </a:p>
          <a:p>
            <a:r>
              <a:rPr lang="en-US" sz="4400" b="1" dirty="0" smtClean="0">
                <a:latin typeface="Helvetica"/>
              </a:rPr>
              <a:t>he sleeps there too.</a:t>
            </a:r>
            <a:endParaRPr lang="en-US" sz="44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3" y="666057"/>
            <a:ext cx="3035657" cy="399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983" y="353961"/>
            <a:ext cx="8441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Helvetica"/>
              </a:rPr>
              <a:t>Since this man sleeps everywhere except his bed,</a:t>
            </a:r>
          </a:p>
          <a:p>
            <a:r>
              <a:rPr lang="en-US" sz="4400" b="1" dirty="0">
                <a:latin typeface="Helvetica"/>
              </a:rPr>
              <a:t>h</a:t>
            </a:r>
            <a:r>
              <a:rPr lang="en-US" sz="4400" b="1" dirty="0" smtClean="0">
                <a:latin typeface="Helvetica"/>
              </a:rPr>
              <a:t>e is the man with no bed.</a:t>
            </a:r>
          </a:p>
          <a:p>
            <a:endParaRPr lang="en-US" sz="4400" b="1" dirty="0" smtClean="0">
              <a:latin typeface="Helvetica"/>
            </a:endParaRPr>
          </a:p>
          <a:p>
            <a:r>
              <a:rPr lang="en-US" sz="4400" b="1" dirty="0" smtClean="0">
                <a:latin typeface="Helvetica"/>
              </a:rPr>
              <a:t>This man is my dad.</a:t>
            </a:r>
          </a:p>
          <a:p>
            <a:endParaRPr lang="en-US" sz="4400" b="1" dirty="0" smtClean="0">
              <a:latin typeface="Helvetica"/>
            </a:endParaRPr>
          </a:p>
          <a:p>
            <a:r>
              <a:rPr lang="en-US" sz="4400" b="1" dirty="0" smtClean="0">
                <a:latin typeface="Helvetica"/>
              </a:rPr>
              <a:t>Goodnight dad.</a:t>
            </a:r>
            <a:endParaRPr lang="en-US" sz="4400" b="1" dirty="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378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Attribution</vt:lpstr>
      <vt:lpstr>License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 with no bed.</dc:title>
  <dc:subject/>
  <dc:creator>Terrence Pietrondi</dc:creator>
  <cp:keywords/>
  <dc:description/>
  <cp:lastModifiedBy>station3</cp:lastModifiedBy>
  <cp:revision>32</cp:revision>
  <dcterms:created xsi:type="dcterms:W3CDTF">2012-02-25T04:24:24Z</dcterms:created>
  <dcterms:modified xsi:type="dcterms:W3CDTF">2012-02-25T16:45:54Z</dcterms:modified>
  <cp:category/>
</cp:coreProperties>
</file>