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C2"/>
    <a:srgbClr val="008CDE"/>
    <a:srgbClr val="004591"/>
    <a:srgbClr val="FFFFFF"/>
    <a:srgbClr val="FF881C"/>
    <a:srgbClr val="B30B00"/>
    <a:srgbClr val="A3A8A4"/>
    <a:srgbClr val="729EA1"/>
    <a:srgbClr val="AA7546"/>
    <a:srgbClr val="705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팔각형 1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0D68F7-C5CC-4BBF-261C-A3F5E38C341A}"/>
              </a:ext>
            </a:extLst>
          </p:cNvPr>
          <p:cNvGrpSpPr/>
          <p:nvPr/>
        </p:nvGrpSpPr>
        <p:grpSpPr>
          <a:xfrm>
            <a:off x="2195726" y="2274447"/>
            <a:ext cx="1440000" cy="1440000"/>
            <a:chOff x="2109475" y="2412045"/>
            <a:chExt cx="1440000" cy="1440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7E985-D419-EC13-B9E3-021632711D4B}"/>
                </a:ext>
              </a:extLst>
            </p:cNvPr>
            <p:cNvSpPr/>
            <p:nvPr/>
          </p:nvSpPr>
          <p:spPr>
            <a:xfrm>
              <a:off x="2109475" y="241204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6733BD6-313E-DC78-9244-350B1B7919C0}"/>
                </a:ext>
              </a:extLst>
            </p:cNvPr>
            <p:cNvSpPr/>
            <p:nvPr/>
          </p:nvSpPr>
          <p:spPr>
            <a:xfrm>
              <a:off x="2109475" y="2419455"/>
              <a:ext cx="1440000" cy="1432590"/>
            </a:xfrm>
            <a:custGeom>
              <a:avLst/>
              <a:gdLst>
                <a:gd name="connsiteX0" fmla="*/ 621972 w 1440000"/>
                <a:gd name="connsiteY0" fmla="*/ 0 h 1432590"/>
                <a:gd name="connsiteX1" fmla="*/ 771087 w 1440000"/>
                <a:gd name="connsiteY1" fmla="*/ 0 h 1432590"/>
                <a:gd name="connsiteX2" fmla="*/ 1123677 w 1440000"/>
                <a:gd name="connsiteY2" fmla="*/ 352590 h 1432590"/>
                <a:gd name="connsiteX3" fmla="*/ 1123679 w 1440000"/>
                <a:gd name="connsiteY3" fmla="*/ 352590 h 1432590"/>
                <a:gd name="connsiteX4" fmla="*/ 1440000 w 1440000"/>
                <a:gd name="connsiteY4" fmla="*/ 668911 h 1432590"/>
                <a:gd name="connsiteX5" fmla="*/ 1440000 w 1440000"/>
                <a:gd name="connsiteY5" fmla="*/ 1116269 h 1432590"/>
                <a:gd name="connsiteX6" fmla="*/ 1123679 w 1440000"/>
                <a:gd name="connsiteY6" fmla="*/ 1432590 h 1432590"/>
                <a:gd name="connsiteX7" fmla="*/ 676321 w 1440000"/>
                <a:gd name="connsiteY7" fmla="*/ 1432590 h 1432590"/>
                <a:gd name="connsiteX8" fmla="*/ 390881 w 1440000"/>
                <a:gd name="connsiteY8" fmla="*/ 1147150 h 1432590"/>
                <a:gd name="connsiteX9" fmla="*/ 258490 w 1440000"/>
                <a:gd name="connsiteY9" fmla="*/ 1279540 h 1432590"/>
                <a:gd name="connsiteX10" fmla="*/ 109376 w 1440000"/>
                <a:gd name="connsiteY10" fmla="*/ 1279540 h 1432590"/>
                <a:gd name="connsiteX11" fmla="*/ 3932 w 1440000"/>
                <a:gd name="connsiteY11" fmla="*/ 1174096 h 1432590"/>
                <a:gd name="connsiteX12" fmla="*/ 3932 w 1440000"/>
                <a:gd name="connsiteY12" fmla="*/ 1024981 h 1432590"/>
                <a:gd name="connsiteX13" fmla="*/ 316323 w 1440000"/>
                <a:gd name="connsiteY13" fmla="*/ 712590 h 1432590"/>
                <a:gd name="connsiteX14" fmla="*/ 105440 w 1440000"/>
                <a:gd name="connsiteY14" fmla="*/ 712590 h 1432590"/>
                <a:gd name="connsiteX15" fmla="*/ 0 w 1440000"/>
                <a:gd name="connsiteY15" fmla="*/ 607150 h 1432590"/>
                <a:gd name="connsiteX16" fmla="*/ 0 w 1440000"/>
                <a:gd name="connsiteY16" fmla="*/ 458030 h 1432590"/>
                <a:gd name="connsiteX17" fmla="*/ 105440 w 1440000"/>
                <a:gd name="connsiteY17" fmla="*/ 352590 h 1432590"/>
                <a:gd name="connsiteX18" fmla="*/ 614560 w 1440000"/>
                <a:gd name="connsiteY18" fmla="*/ 352590 h 1432590"/>
                <a:gd name="connsiteX19" fmla="*/ 516528 w 1440000"/>
                <a:gd name="connsiteY19" fmla="*/ 254558 h 1432590"/>
                <a:gd name="connsiteX20" fmla="*/ 516528 w 1440000"/>
                <a:gd name="connsiteY20" fmla="*/ 105444 h 14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000" h="1432590">
                  <a:moveTo>
                    <a:pt x="621972" y="0"/>
                  </a:moveTo>
                  <a:lnTo>
                    <a:pt x="771087" y="0"/>
                  </a:lnTo>
                  <a:lnTo>
                    <a:pt x="1123677" y="352590"/>
                  </a:lnTo>
                  <a:lnTo>
                    <a:pt x="1123679" y="352590"/>
                  </a:lnTo>
                  <a:lnTo>
                    <a:pt x="1440000" y="668911"/>
                  </a:lnTo>
                  <a:lnTo>
                    <a:pt x="1440000" y="1116269"/>
                  </a:lnTo>
                  <a:lnTo>
                    <a:pt x="1123679" y="1432590"/>
                  </a:lnTo>
                  <a:lnTo>
                    <a:pt x="676321" y="1432590"/>
                  </a:lnTo>
                  <a:lnTo>
                    <a:pt x="390881" y="1147150"/>
                  </a:lnTo>
                  <a:lnTo>
                    <a:pt x="258490" y="1279540"/>
                  </a:lnTo>
                  <a:lnTo>
                    <a:pt x="109376" y="1279540"/>
                  </a:lnTo>
                  <a:lnTo>
                    <a:pt x="3932" y="1174096"/>
                  </a:lnTo>
                  <a:lnTo>
                    <a:pt x="3932" y="1024981"/>
                  </a:lnTo>
                  <a:lnTo>
                    <a:pt x="316323" y="712590"/>
                  </a:lnTo>
                  <a:lnTo>
                    <a:pt x="105440" y="712590"/>
                  </a:lnTo>
                  <a:lnTo>
                    <a:pt x="0" y="607150"/>
                  </a:lnTo>
                  <a:lnTo>
                    <a:pt x="0" y="458030"/>
                  </a:lnTo>
                  <a:lnTo>
                    <a:pt x="105440" y="352590"/>
                  </a:lnTo>
                  <a:lnTo>
                    <a:pt x="614560" y="352590"/>
                  </a:lnTo>
                  <a:lnTo>
                    <a:pt x="516528" y="254558"/>
                  </a:lnTo>
                  <a:lnTo>
                    <a:pt x="516528" y="105444"/>
                  </a:lnTo>
                  <a:close/>
                </a:path>
              </a:pathLst>
            </a:custGeom>
            <a:solidFill>
              <a:srgbClr val="FF88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1884DB79-319A-09BC-9A01-75EE3454CB94}"/>
                </a:ext>
              </a:extLst>
            </p:cNvPr>
            <p:cNvSpPr/>
            <p:nvPr/>
          </p:nvSpPr>
          <p:spPr>
            <a:xfrm>
              <a:off x="2675019" y="2952045"/>
              <a:ext cx="720000" cy="720000"/>
            </a:xfrm>
            <a:prstGeom prst="oct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팔각형 49">
              <a:extLst>
                <a:ext uri="{FF2B5EF4-FFF2-40B4-BE49-F238E27FC236}">
                  <a16:creationId xmlns:a16="http://schemas.microsoft.com/office/drawing/2014/main" id="{5CA41071-0730-20DE-9E69-CEC5F83193B1}"/>
                </a:ext>
              </a:extLst>
            </p:cNvPr>
            <p:cNvSpPr/>
            <p:nvPr/>
          </p:nvSpPr>
          <p:spPr>
            <a:xfrm>
              <a:off x="2770380" y="3042045"/>
              <a:ext cx="540000" cy="540000"/>
            </a:xfrm>
            <a:prstGeom prst="octagon">
              <a:avLst/>
            </a:prstGeom>
            <a:solidFill>
              <a:srgbClr val="004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D7D41F-0790-3EBC-3118-39A0E5232185}"/>
              </a:ext>
            </a:extLst>
          </p:cNvPr>
          <p:cNvGrpSpPr/>
          <p:nvPr/>
        </p:nvGrpSpPr>
        <p:grpSpPr>
          <a:xfrm>
            <a:off x="4176717" y="2281857"/>
            <a:ext cx="1440000" cy="1440000"/>
            <a:chOff x="3084818" y="839462"/>
            <a:chExt cx="1440000" cy="1440000"/>
          </a:xfrm>
        </p:grpSpPr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0938A33C-0093-C26F-1446-88F09AE09CB5}"/>
                </a:ext>
              </a:extLst>
            </p:cNvPr>
            <p:cNvSpPr/>
            <p:nvPr/>
          </p:nvSpPr>
          <p:spPr>
            <a:xfrm>
              <a:off x="3084818" y="839462"/>
              <a:ext cx="1440000" cy="1440000"/>
            </a:xfrm>
            <a:prstGeom prst="octagon">
              <a:avLst/>
            </a:prstGeom>
            <a:gradFill>
              <a:gsLst>
                <a:gs pos="0">
                  <a:srgbClr val="008CDE"/>
                </a:gs>
                <a:gs pos="100000">
                  <a:srgbClr val="005F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E8617EC-6AC4-4CF0-C2AD-79ABF30EEC90}"/>
                </a:ext>
              </a:extLst>
            </p:cNvPr>
            <p:cNvGrpSpPr/>
            <p:nvPr/>
          </p:nvGrpSpPr>
          <p:grpSpPr>
            <a:xfrm>
              <a:off x="3444818" y="1019462"/>
              <a:ext cx="720000" cy="1080000"/>
              <a:chOff x="3343649" y="2844131"/>
              <a:chExt cx="720000" cy="108000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0CE61785-BA6D-EFB5-8FCE-DABE80C2E0FD}"/>
                  </a:ext>
                </a:extLst>
              </p:cNvPr>
              <p:cNvSpPr/>
              <p:nvPr/>
            </p:nvSpPr>
            <p:spPr>
              <a:xfrm>
                <a:off x="3703649" y="284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232FCB-3558-1165-288C-C9D9C1322A43}"/>
                  </a:ext>
                </a:extLst>
              </p:cNvPr>
              <p:cNvSpPr/>
              <p:nvPr/>
            </p:nvSpPr>
            <p:spPr>
              <a:xfrm>
                <a:off x="3343649" y="3204131"/>
                <a:ext cx="720000" cy="360000"/>
              </a:xfrm>
              <a:custGeom>
                <a:avLst/>
                <a:gdLst>
                  <a:gd name="connsiteX0" fmla="*/ 179999 w 720000"/>
                  <a:gd name="connsiteY0" fmla="*/ 0 h 360000"/>
                  <a:gd name="connsiteX1" fmla="*/ 720000 w 720000"/>
                  <a:gd name="connsiteY1" fmla="*/ 0 h 360000"/>
                  <a:gd name="connsiteX2" fmla="*/ 720000 w 720000"/>
                  <a:gd name="connsiteY2" fmla="*/ 180000 h 360000"/>
                  <a:gd name="connsiteX3" fmla="*/ 540000 w 720000"/>
                  <a:gd name="connsiteY3" fmla="*/ 360000 h 360000"/>
                  <a:gd name="connsiteX4" fmla="*/ 0 w 720000"/>
                  <a:gd name="connsiteY4" fmla="*/ 360000 h 360000"/>
                  <a:gd name="connsiteX5" fmla="*/ 0 w 720000"/>
                  <a:gd name="connsiteY5" fmla="*/ 179999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0000" h="360000">
                    <a:moveTo>
                      <a:pt x="179999" y="0"/>
                    </a:moveTo>
                    <a:lnTo>
                      <a:pt x="720000" y="0"/>
                    </a:lnTo>
                    <a:lnTo>
                      <a:pt x="720000" y="180000"/>
                    </a:lnTo>
                    <a:lnTo>
                      <a:pt x="540000" y="360000"/>
                    </a:lnTo>
                    <a:lnTo>
                      <a:pt x="0" y="360000"/>
                    </a:lnTo>
                    <a:lnTo>
                      <a:pt x="0" y="179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EEF1A921-6632-E5D5-0B1D-9D93B8FA55F0}"/>
                  </a:ext>
                </a:extLst>
              </p:cNvPr>
              <p:cNvSpPr/>
              <p:nvPr/>
            </p:nvSpPr>
            <p:spPr>
              <a:xfrm rot="10800000">
                <a:off x="3343649" y="356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19</cp:revision>
  <dcterms:created xsi:type="dcterms:W3CDTF">2024-07-06T07:12:04Z</dcterms:created>
  <dcterms:modified xsi:type="dcterms:W3CDTF">2024-07-08T05:14:49Z</dcterms:modified>
</cp:coreProperties>
</file>