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Cho" initials="HC" lastIdx="1" clrIdx="0">
    <p:extLst>
      <p:ext uri="{19B8F6BF-5375-455C-9EA6-DF929625EA0E}">
        <p15:presenceInfo xmlns:p15="http://schemas.microsoft.com/office/powerpoint/2012/main" userId="e4470db7f5504b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6245"/>
    <a:srgbClr val="1EA64D"/>
    <a:srgbClr val="4E6C94"/>
    <a:srgbClr val="1F451F"/>
    <a:srgbClr val="52BB1E"/>
    <a:srgbClr val="2D5130"/>
    <a:srgbClr val="FFFFFF"/>
    <a:srgbClr val="489A1C"/>
    <a:srgbClr val="0075B6"/>
    <a:srgbClr val="007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6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FAE1B-F489-3B08-CED6-743ADD245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E12A56-1933-532E-C3C8-A892B7BBF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B14C6-525D-99AF-CFE4-FA1B00C7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62878-05CD-7B78-C73E-82288AE8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79B51-25B9-2E9C-D10C-C542074D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2AF16-89F1-9FFE-D127-57C9AEB8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F01D4A-BEB9-7CAE-3182-6A7FB8178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5FEEC-391F-7CD0-DDB0-9C78C81F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5C9D7-1CA8-D57C-2391-FF8FBB39A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AFD49-5E0D-F687-20C7-48EEDC94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0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8ACD33-AD63-FCD9-4D94-60ED9B467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4AEBB5-13BC-99B8-A823-54E2E7D1C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7A720-B303-B1BD-5029-089ABE98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52543-F2E1-62A7-190A-2E8BFE4D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74412-F8E3-1DBC-D448-342A87E2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4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D3E11-A7FD-28B4-1AB4-02F0FFEB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6106B-5231-B896-44FD-3FD34D4AD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DF216-A4C4-50A2-968C-8F343700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BB5581-9967-A954-16B3-E1C6572D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B5E94-FE84-5281-8378-21271252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04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30F2F-E221-3191-8B3C-4B414C09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26445C-2829-C5DC-42A3-56B64D020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BAD3E-4FF9-8784-EDB9-32C59F29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A46BE1-C765-A7AB-47F4-100F93F7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0E6C2-22E0-C123-36B5-E0684A88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5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A2F94-8673-1C81-0CA0-A7391399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C52B8-4CA2-9FFE-9A64-5D5AE8846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EE4128-74DF-F01D-58E0-2FFA77079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05970-C575-CF7A-DC75-2A69A17A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4025A7-D15D-3FCB-8743-98A772B6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3905C4-7372-71A0-3000-A9C46B3A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0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5B893-74B8-D1C8-6A0E-EA7CEDA0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7F7488-FDCA-C0B0-50CB-F709FCBDD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19F936-AEE8-10A2-3535-C3DB1FAEA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B9D180-5229-042F-8EAD-7D8066FE9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2A16D8-ED93-ABAF-49FD-2BF9CE69D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F1F894-5B3D-284E-0067-1557DB9E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73E95A-8CDD-88BB-60B7-85DA0E7A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B01A14-D26B-0585-1A4C-54458713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8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5A6CE-7583-514B-6E82-B41E52F9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6934A1-DA67-7501-6D48-C8856868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0A171E-6EB7-73D6-3819-4BCC4F29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F3AE7C-7E66-D0D2-13DB-2A90A32D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43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04E5BC-DC48-AC0E-6CA6-D0BF5E45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5984D5-8EAA-2925-9AA8-E7A6C28F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82004C-C389-7ADB-56EC-86157F76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6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B759C-3386-F659-3322-DC89A690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C6153-3524-DA33-FD11-1CEB3306E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208F1-7684-A4FF-AC45-2BE9D1E81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5DF698-BECB-49C0-7D5C-BAF18A7C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5E1696-EF97-F2A0-B3CD-27CC2B68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A96F26-DA1D-008C-AA07-EA7566A4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8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0A3220-B1BF-3B54-A0D8-8696B44C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5B92FC-239C-5F55-A9D6-BCEDB632C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DCBAEB-29A7-6D2F-B70E-ACF49B333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2532E-E88A-183A-08B2-460CD788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B235FF-400D-0A40-64A6-650B489E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0B98AD-68BF-91E8-1CF5-BF385404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17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871640-D3B9-5780-7573-BD892A39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3D34E-4F74-7AAC-199F-2C76A2628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366C7-65EC-132D-1AAB-9837A5924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4A77A-5394-47DD-9A3D-6F42195EF4ED}" type="datetimeFigureOut">
              <a:rPr lang="ko-KR" altLang="en-US" smtClean="0"/>
              <a:t>2024-07-07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B0F21-0A6D-79D4-B40F-91F949DC3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F27D1B-8B72-7841-4EE0-B2C637120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8451E-3658-4F74-AB94-57C5917C9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61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팔각형 4">
            <a:extLst>
              <a:ext uri="{FF2B5EF4-FFF2-40B4-BE49-F238E27FC236}">
                <a16:creationId xmlns:a16="http://schemas.microsoft.com/office/drawing/2014/main" id="{FE15EBFD-72B6-CA37-48F3-5EA228E3A587}"/>
              </a:ext>
            </a:extLst>
          </p:cNvPr>
          <p:cNvSpPr/>
          <p:nvPr/>
        </p:nvSpPr>
        <p:spPr>
          <a:xfrm>
            <a:off x="3084818" y="839462"/>
            <a:ext cx="1440000" cy="1440000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B4E298-DAFB-4FBD-2AC4-D44E05385CFD}"/>
              </a:ext>
            </a:extLst>
          </p:cNvPr>
          <p:cNvSpPr/>
          <p:nvPr/>
        </p:nvSpPr>
        <p:spPr>
          <a:xfrm>
            <a:off x="747743" y="826647"/>
            <a:ext cx="1440000" cy="14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0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65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355B995-51D8-2B03-B35E-C1B3F7C9DA96}"/>
              </a:ext>
            </a:extLst>
          </p:cNvPr>
          <p:cNvGrpSpPr/>
          <p:nvPr/>
        </p:nvGrpSpPr>
        <p:grpSpPr>
          <a:xfrm>
            <a:off x="214736" y="232562"/>
            <a:ext cx="1439999" cy="1440000"/>
            <a:chOff x="267364" y="377287"/>
            <a:chExt cx="1439999" cy="1440000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50287C38-FD4A-5313-0582-CE6E6E82DC66}"/>
                </a:ext>
              </a:extLst>
            </p:cNvPr>
            <p:cNvSpPr/>
            <p:nvPr/>
          </p:nvSpPr>
          <p:spPr>
            <a:xfrm>
              <a:off x="267364" y="660197"/>
              <a:ext cx="709168" cy="1157090"/>
            </a:xfrm>
            <a:custGeom>
              <a:avLst/>
              <a:gdLst>
                <a:gd name="connsiteX0" fmla="*/ 138852 w 709168"/>
                <a:gd name="connsiteY0" fmla="*/ 0 h 1157090"/>
                <a:gd name="connsiteX1" fmla="*/ 329772 w 709168"/>
                <a:gd name="connsiteY1" fmla="*/ 190920 h 1157090"/>
                <a:gd name="connsiteX2" fmla="*/ 270000 w 709168"/>
                <a:gd name="connsiteY2" fmla="*/ 250691 h 1157090"/>
                <a:gd name="connsiteX3" fmla="*/ 270000 w 709168"/>
                <a:gd name="connsiteY3" fmla="*/ 623489 h 1157090"/>
                <a:gd name="connsiteX4" fmla="*/ 533601 w 709168"/>
                <a:gd name="connsiteY4" fmla="*/ 887090 h 1157090"/>
                <a:gd name="connsiteX5" fmla="*/ 709168 w 709168"/>
                <a:gd name="connsiteY5" fmla="*/ 887090 h 1157090"/>
                <a:gd name="connsiteX6" fmla="*/ 439168 w 709168"/>
                <a:gd name="connsiteY6" fmla="*/ 1157090 h 1157090"/>
                <a:gd name="connsiteX7" fmla="*/ 421762 w 709168"/>
                <a:gd name="connsiteY7" fmla="*/ 1157090 h 1157090"/>
                <a:gd name="connsiteX8" fmla="*/ 0 w 709168"/>
                <a:gd name="connsiteY8" fmla="*/ 735328 h 1157090"/>
                <a:gd name="connsiteX9" fmla="*/ 0 w 709168"/>
                <a:gd name="connsiteY9" fmla="*/ 138852 h 115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9168" h="1157090">
                  <a:moveTo>
                    <a:pt x="138852" y="0"/>
                  </a:moveTo>
                  <a:lnTo>
                    <a:pt x="329772" y="190920"/>
                  </a:lnTo>
                  <a:lnTo>
                    <a:pt x="270000" y="250691"/>
                  </a:lnTo>
                  <a:lnTo>
                    <a:pt x="270000" y="623489"/>
                  </a:lnTo>
                  <a:lnTo>
                    <a:pt x="533601" y="887090"/>
                  </a:lnTo>
                  <a:lnTo>
                    <a:pt x="709168" y="887090"/>
                  </a:lnTo>
                  <a:lnTo>
                    <a:pt x="439168" y="1157090"/>
                  </a:lnTo>
                  <a:lnTo>
                    <a:pt x="421762" y="1157090"/>
                  </a:lnTo>
                  <a:lnTo>
                    <a:pt x="0" y="735328"/>
                  </a:lnTo>
                  <a:lnTo>
                    <a:pt x="0" y="138852"/>
                  </a:lnTo>
                  <a:close/>
                </a:path>
              </a:pathLst>
            </a:custGeom>
            <a:solidFill>
              <a:srgbClr val="1DA4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2BC50F81-465F-D9BB-801B-6733E9074DC7}"/>
                </a:ext>
              </a:extLst>
            </p:cNvPr>
            <p:cNvSpPr/>
            <p:nvPr/>
          </p:nvSpPr>
          <p:spPr>
            <a:xfrm>
              <a:off x="808355" y="719287"/>
              <a:ext cx="899008" cy="1098000"/>
            </a:xfrm>
            <a:custGeom>
              <a:avLst/>
              <a:gdLst>
                <a:gd name="connsiteX0" fmla="*/ 437407 w 899008"/>
                <a:gd name="connsiteY0" fmla="*/ 0 h 1098000"/>
                <a:gd name="connsiteX1" fmla="*/ 819246 w 899008"/>
                <a:gd name="connsiteY1" fmla="*/ 0 h 1098000"/>
                <a:gd name="connsiteX2" fmla="*/ 899008 w 899008"/>
                <a:gd name="connsiteY2" fmla="*/ 79762 h 1098000"/>
                <a:gd name="connsiteX3" fmla="*/ 899008 w 899008"/>
                <a:gd name="connsiteY3" fmla="*/ 676238 h 1098000"/>
                <a:gd name="connsiteX4" fmla="*/ 477246 w 899008"/>
                <a:gd name="connsiteY4" fmla="*/ 1098000 h 1098000"/>
                <a:gd name="connsiteX5" fmla="*/ 0 w 899008"/>
                <a:gd name="connsiteY5" fmla="*/ 1098000 h 1098000"/>
                <a:gd name="connsiteX6" fmla="*/ 270000 w 899008"/>
                <a:gd name="connsiteY6" fmla="*/ 828000 h 1098000"/>
                <a:gd name="connsiteX7" fmla="*/ 365407 w 899008"/>
                <a:gd name="connsiteY7" fmla="*/ 828000 h 1098000"/>
                <a:gd name="connsiteX8" fmla="*/ 629008 w 899008"/>
                <a:gd name="connsiteY8" fmla="*/ 564399 h 1098000"/>
                <a:gd name="connsiteX9" fmla="*/ 629008 w 899008"/>
                <a:gd name="connsiteY9" fmla="*/ 191601 h 109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9008" h="1098000">
                  <a:moveTo>
                    <a:pt x="437407" y="0"/>
                  </a:moveTo>
                  <a:lnTo>
                    <a:pt x="819246" y="0"/>
                  </a:lnTo>
                  <a:lnTo>
                    <a:pt x="899008" y="79762"/>
                  </a:lnTo>
                  <a:lnTo>
                    <a:pt x="899008" y="676238"/>
                  </a:lnTo>
                  <a:lnTo>
                    <a:pt x="477246" y="1098000"/>
                  </a:lnTo>
                  <a:lnTo>
                    <a:pt x="0" y="1098000"/>
                  </a:lnTo>
                  <a:lnTo>
                    <a:pt x="270000" y="828000"/>
                  </a:lnTo>
                  <a:lnTo>
                    <a:pt x="365407" y="828000"/>
                  </a:lnTo>
                  <a:lnTo>
                    <a:pt x="629008" y="564399"/>
                  </a:lnTo>
                  <a:lnTo>
                    <a:pt x="629008" y="191601"/>
                  </a:lnTo>
                  <a:close/>
                </a:path>
              </a:pathLst>
            </a:custGeom>
            <a:solidFill>
              <a:srgbClr val="FFCD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B5B61569-B232-29DB-04F6-1ABBBB113B77}"/>
                </a:ext>
              </a:extLst>
            </p:cNvPr>
            <p:cNvSpPr/>
            <p:nvPr/>
          </p:nvSpPr>
          <p:spPr>
            <a:xfrm>
              <a:off x="457129" y="377287"/>
              <a:ext cx="1098472" cy="422917"/>
            </a:xfrm>
            <a:custGeom>
              <a:avLst/>
              <a:gdLst>
                <a:gd name="connsiteX0" fmla="*/ 231997 w 1098472"/>
                <a:gd name="connsiteY0" fmla="*/ 0 h 422917"/>
                <a:gd name="connsiteX1" fmla="*/ 828473 w 1098472"/>
                <a:gd name="connsiteY1" fmla="*/ 0 h 422917"/>
                <a:gd name="connsiteX2" fmla="*/ 1098472 w 1098472"/>
                <a:gd name="connsiteY2" fmla="*/ 269999 h 422917"/>
                <a:gd name="connsiteX3" fmla="*/ 605835 w 1098472"/>
                <a:gd name="connsiteY3" fmla="*/ 269999 h 422917"/>
                <a:gd name="connsiteX4" fmla="*/ 605835 w 1098472"/>
                <a:gd name="connsiteY4" fmla="*/ 270000 h 422917"/>
                <a:gd name="connsiteX5" fmla="*/ 343836 w 1098472"/>
                <a:gd name="connsiteY5" fmla="*/ 270000 h 422917"/>
                <a:gd name="connsiteX6" fmla="*/ 190919 w 1098472"/>
                <a:gd name="connsiteY6" fmla="*/ 422917 h 422917"/>
                <a:gd name="connsiteX7" fmla="*/ 0 w 1098472"/>
                <a:gd name="connsiteY7" fmla="*/ 231998 h 42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8472" h="422917">
                  <a:moveTo>
                    <a:pt x="231997" y="0"/>
                  </a:moveTo>
                  <a:lnTo>
                    <a:pt x="828473" y="0"/>
                  </a:lnTo>
                  <a:lnTo>
                    <a:pt x="1098472" y="269999"/>
                  </a:lnTo>
                  <a:lnTo>
                    <a:pt x="605835" y="269999"/>
                  </a:lnTo>
                  <a:lnTo>
                    <a:pt x="605835" y="270000"/>
                  </a:lnTo>
                  <a:lnTo>
                    <a:pt x="343836" y="270000"/>
                  </a:lnTo>
                  <a:lnTo>
                    <a:pt x="190919" y="422917"/>
                  </a:lnTo>
                  <a:lnTo>
                    <a:pt x="0" y="231998"/>
                  </a:lnTo>
                  <a:close/>
                </a:path>
              </a:pathLst>
            </a:custGeom>
            <a:solidFill>
              <a:srgbClr val="DD51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팔각형 5">
              <a:extLst>
                <a:ext uri="{FF2B5EF4-FFF2-40B4-BE49-F238E27FC236}">
                  <a16:creationId xmlns:a16="http://schemas.microsoft.com/office/drawing/2014/main" id="{AF061B96-6CFF-235F-1B3A-98523D3A1D00}"/>
                </a:ext>
              </a:extLst>
            </p:cNvPr>
            <p:cNvSpPr/>
            <p:nvPr/>
          </p:nvSpPr>
          <p:spPr>
            <a:xfrm>
              <a:off x="627363" y="737286"/>
              <a:ext cx="720000" cy="720000"/>
            </a:xfrm>
            <a:prstGeom prst="octagon">
              <a:avLst/>
            </a:prstGeom>
            <a:solidFill>
              <a:srgbClr val="4C8B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C594A28-E7D3-CE20-0106-A2F7951FA690}"/>
              </a:ext>
            </a:extLst>
          </p:cNvPr>
          <p:cNvGrpSpPr/>
          <p:nvPr/>
        </p:nvGrpSpPr>
        <p:grpSpPr>
          <a:xfrm>
            <a:off x="2195726" y="232562"/>
            <a:ext cx="1440000" cy="1440000"/>
            <a:chOff x="6096000" y="3808904"/>
            <a:chExt cx="1440000" cy="1440000"/>
          </a:xfrm>
        </p:grpSpPr>
        <p:sp>
          <p:nvSpPr>
            <p:cNvPr id="10" name="팔각형 9">
              <a:extLst>
                <a:ext uri="{FF2B5EF4-FFF2-40B4-BE49-F238E27FC236}">
                  <a16:creationId xmlns:a16="http://schemas.microsoft.com/office/drawing/2014/main" id="{12F19A26-293F-2BFC-3D6D-D9EE49870D41}"/>
                </a:ext>
              </a:extLst>
            </p:cNvPr>
            <p:cNvSpPr/>
            <p:nvPr/>
          </p:nvSpPr>
          <p:spPr>
            <a:xfrm>
              <a:off x="6096000" y="3808904"/>
              <a:ext cx="1440000" cy="1440000"/>
            </a:xfrm>
            <a:prstGeom prst="octagon">
              <a:avLst/>
            </a:prstGeom>
            <a:gradFill flip="none" rotWithShape="1">
              <a:gsLst>
                <a:gs pos="67000">
                  <a:srgbClr val="2A475E"/>
                </a:gs>
                <a:gs pos="0">
                  <a:srgbClr val="171A21"/>
                </a:gs>
                <a:gs pos="100000">
                  <a:srgbClr val="66C0F4"/>
                </a:gs>
                <a:gs pos="30000">
                  <a:srgbClr val="1B2838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B95625D2-BDBE-8FAE-4F4B-347AB819EDA7}"/>
                </a:ext>
              </a:extLst>
            </p:cNvPr>
            <p:cNvSpPr/>
            <p:nvPr/>
          </p:nvSpPr>
          <p:spPr>
            <a:xfrm>
              <a:off x="6096000" y="4096336"/>
              <a:ext cx="1261734" cy="971999"/>
            </a:xfrm>
            <a:custGeom>
              <a:avLst/>
              <a:gdLst>
                <a:gd name="connsiteX0" fmla="*/ 431173 w 1261734"/>
                <a:gd name="connsiteY0" fmla="*/ 575999 h 971999"/>
                <a:gd name="connsiteX1" fmla="*/ 426224 w 1261734"/>
                <a:gd name="connsiteY1" fmla="*/ 580948 h 971999"/>
                <a:gd name="connsiteX2" fmla="*/ 475275 w 1261734"/>
                <a:gd name="connsiteY2" fmla="*/ 629999 h 971999"/>
                <a:gd name="connsiteX3" fmla="*/ 557925 w 1261734"/>
                <a:gd name="connsiteY3" fmla="*/ 629999 h 971999"/>
                <a:gd name="connsiteX4" fmla="*/ 631733 w 1261734"/>
                <a:gd name="connsiteY4" fmla="*/ 703807 h 971999"/>
                <a:gd name="connsiteX5" fmla="*/ 631733 w 1261734"/>
                <a:gd name="connsiteY5" fmla="*/ 808191 h 971999"/>
                <a:gd name="connsiteX6" fmla="*/ 557925 w 1261734"/>
                <a:gd name="connsiteY6" fmla="*/ 881999 h 971999"/>
                <a:gd name="connsiteX7" fmla="*/ 453541 w 1261734"/>
                <a:gd name="connsiteY7" fmla="*/ 881999 h 971999"/>
                <a:gd name="connsiteX8" fmla="*/ 379733 w 1261734"/>
                <a:gd name="connsiteY8" fmla="*/ 808191 h 971999"/>
                <a:gd name="connsiteX9" fmla="*/ 379733 w 1261734"/>
                <a:gd name="connsiteY9" fmla="*/ 725541 h 971999"/>
                <a:gd name="connsiteX10" fmla="*/ 330682 w 1261734"/>
                <a:gd name="connsiteY10" fmla="*/ 676490 h 971999"/>
                <a:gd name="connsiteX11" fmla="*/ 325733 w 1261734"/>
                <a:gd name="connsiteY11" fmla="*/ 681439 h 971999"/>
                <a:gd name="connsiteX12" fmla="*/ 325733 w 1261734"/>
                <a:gd name="connsiteY12" fmla="*/ 830559 h 971999"/>
                <a:gd name="connsiteX13" fmla="*/ 431173 w 1261734"/>
                <a:gd name="connsiteY13" fmla="*/ 935999 h 971999"/>
                <a:gd name="connsiteX14" fmla="*/ 580293 w 1261734"/>
                <a:gd name="connsiteY14" fmla="*/ 935999 h 971999"/>
                <a:gd name="connsiteX15" fmla="*/ 685733 w 1261734"/>
                <a:gd name="connsiteY15" fmla="*/ 830559 h 971999"/>
                <a:gd name="connsiteX16" fmla="*/ 685733 w 1261734"/>
                <a:gd name="connsiteY16" fmla="*/ 686152 h 971999"/>
                <a:gd name="connsiteX17" fmla="*/ 575580 w 1261734"/>
                <a:gd name="connsiteY17" fmla="*/ 575999 h 971999"/>
                <a:gd name="connsiteX18" fmla="*/ 932086 w 1261734"/>
                <a:gd name="connsiteY18" fmla="*/ 126000 h 971999"/>
                <a:gd name="connsiteX19" fmla="*/ 1051382 w 1261734"/>
                <a:gd name="connsiteY19" fmla="*/ 126000 h 971999"/>
                <a:gd name="connsiteX20" fmla="*/ 1135734 w 1261734"/>
                <a:gd name="connsiteY20" fmla="*/ 210352 h 971999"/>
                <a:gd name="connsiteX21" fmla="*/ 1135734 w 1261734"/>
                <a:gd name="connsiteY21" fmla="*/ 329648 h 971999"/>
                <a:gd name="connsiteX22" fmla="*/ 1051382 w 1261734"/>
                <a:gd name="connsiteY22" fmla="*/ 414000 h 971999"/>
                <a:gd name="connsiteX23" fmla="*/ 932086 w 1261734"/>
                <a:gd name="connsiteY23" fmla="*/ 414000 h 971999"/>
                <a:gd name="connsiteX24" fmla="*/ 847734 w 1261734"/>
                <a:gd name="connsiteY24" fmla="*/ 329648 h 971999"/>
                <a:gd name="connsiteX25" fmla="*/ 847734 w 1261734"/>
                <a:gd name="connsiteY25" fmla="*/ 210352 h 971999"/>
                <a:gd name="connsiteX26" fmla="*/ 917174 w 1261734"/>
                <a:gd name="connsiteY26" fmla="*/ 90000 h 971999"/>
                <a:gd name="connsiteX27" fmla="*/ 811734 w 1261734"/>
                <a:gd name="connsiteY27" fmla="*/ 195440 h 971999"/>
                <a:gd name="connsiteX28" fmla="*/ 811734 w 1261734"/>
                <a:gd name="connsiteY28" fmla="*/ 344560 h 971999"/>
                <a:gd name="connsiteX29" fmla="*/ 917174 w 1261734"/>
                <a:gd name="connsiteY29" fmla="*/ 450000 h 971999"/>
                <a:gd name="connsiteX30" fmla="*/ 1066294 w 1261734"/>
                <a:gd name="connsiteY30" fmla="*/ 450000 h 971999"/>
                <a:gd name="connsiteX31" fmla="*/ 1171734 w 1261734"/>
                <a:gd name="connsiteY31" fmla="*/ 344560 h 971999"/>
                <a:gd name="connsiteX32" fmla="*/ 1171734 w 1261734"/>
                <a:gd name="connsiteY32" fmla="*/ 195440 h 971999"/>
                <a:gd name="connsiteX33" fmla="*/ 1066294 w 1261734"/>
                <a:gd name="connsiteY33" fmla="*/ 90000 h 971999"/>
                <a:gd name="connsiteX34" fmla="*/ 879895 w 1261734"/>
                <a:gd name="connsiteY34" fmla="*/ 0 h 971999"/>
                <a:gd name="connsiteX35" fmla="*/ 1103573 w 1261734"/>
                <a:gd name="connsiteY35" fmla="*/ 0 h 971999"/>
                <a:gd name="connsiteX36" fmla="*/ 1261734 w 1261734"/>
                <a:gd name="connsiteY36" fmla="*/ 158161 h 971999"/>
                <a:gd name="connsiteX37" fmla="*/ 1261734 w 1261734"/>
                <a:gd name="connsiteY37" fmla="*/ 381839 h 971999"/>
                <a:gd name="connsiteX38" fmla="*/ 1103573 w 1261734"/>
                <a:gd name="connsiteY38" fmla="*/ 540000 h 971999"/>
                <a:gd name="connsiteX39" fmla="*/ 879895 w 1261734"/>
                <a:gd name="connsiteY39" fmla="*/ 540000 h 971999"/>
                <a:gd name="connsiteX40" fmla="*/ 868378 w 1261734"/>
                <a:gd name="connsiteY40" fmla="*/ 528483 h 971999"/>
                <a:gd name="connsiteX41" fmla="*/ 721733 w 1261734"/>
                <a:gd name="connsiteY41" fmla="*/ 675127 h 971999"/>
                <a:gd name="connsiteX42" fmla="*/ 721733 w 1261734"/>
                <a:gd name="connsiteY42" fmla="*/ 845471 h 971999"/>
                <a:gd name="connsiteX43" fmla="*/ 595205 w 1261734"/>
                <a:gd name="connsiteY43" fmla="*/ 971999 h 971999"/>
                <a:gd name="connsiteX44" fmla="*/ 416261 w 1261734"/>
                <a:gd name="connsiteY44" fmla="*/ 971999 h 971999"/>
                <a:gd name="connsiteX45" fmla="*/ 289733 w 1261734"/>
                <a:gd name="connsiteY45" fmla="*/ 845471 h 971999"/>
                <a:gd name="connsiteX46" fmla="*/ 289733 w 1261734"/>
                <a:gd name="connsiteY46" fmla="*/ 666527 h 971999"/>
                <a:gd name="connsiteX47" fmla="*/ 305226 w 1261734"/>
                <a:gd name="connsiteY47" fmla="*/ 651034 h 971999"/>
                <a:gd name="connsiteX48" fmla="*/ 0 w 1261734"/>
                <a:gd name="connsiteY48" fmla="*/ 345808 h 971999"/>
                <a:gd name="connsiteX49" fmla="*/ 0 w 1261734"/>
                <a:gd name="connsiteY49" fmla="*/ 154723 h 971999"/>
                <a:gd name="connsiteX50" fmla="*/ 400768 w 1261734"/>
                <a:gd name="connsiteY50" fmla="*/ 555492 h 971999"/>
                <a:gd name="connsiteX51" fmla="*/ 416261 w 1261734"/>
                <a:gd name="connsiteY51" fmla="*/ 539999 h 971999"/>
                <a:gd name="connsiteX52" fmla="*/ 586606 w 1261734"/>
                <a:gd name="connsiteY52" fmla="*/ 539999 h 971999"/>
                <a:gd name="connsiteX53" fmla="*/ 733250 w 1261734"/>
                <a:gd name="connsiteY53" fmla="*/ 393355 h 971999"/>
                <a:gd name="connsiteX54" fmla="*/ 721734 w 1261734"/>
                <a:gd name="connsiteY54" fmla="*/ 381839 h 971999"/>
                <a:gd name="connsiteX55" fmla="*/ 721734 w 1261734"/>
                <a:gd name="connsiteY55" fmla="*/ 158161 h 97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261734" h="971999">
                  <a:moveTo>
                    <a:pt x="431173" y="575999"/>
                  </a:moveTo>
                  <a:lnTo>
                    <a:pt x="426224" y="580948"/>
                  </a:lnTo>
                  <a:lnTo>
                    <a:pt x="475275" y="629999"/>
                  </a:lnTo>
                  <a:lnTo>
                    <a:pt x="557925" y="629999"/>
                  </a:lnTo>
                  <a:lnTo>
                    <a:pt x="631733" y="703807"/>
                  </a:lnTo>
                  <a:lnTo>
                    <a:pt x="631733" y="808191"/>
                  </a:lnTo>
                  <a:lnTo>
                    <a:pt x="557925" y="881999"/>
                  </a:lnTo>
                  <a:lnTo>
                    <a:pt x="453541" y="881999"/>
                  </a:lnTo>
                  <a:lnTo>
                    <a:pt x="379733" y="808191"/>
                  </a:lnTo>
                  <a:lnTo>
                    <a:pt x="379733" y="725541"/>
                  </a:lnTo>
                  <a:lnTo>
                    <a:pt x="330682" y="676490"/>
                  </a:lnTo>
                  <a:lnTo>
                    <a:pt x="325733" y="681439"/>
                  </a:lnTo>
                  <a:lnTo>
                    <a:pt x="325733" y="830559"/>
                  </a:lnTo>
                  <a:lnTo>
                    <a:pt x="431173" y="935999"/>
                  </a:lnTo>
                  <a:lnTo>
                    <a:pt x="580293" y="935999"/>
                  </a:lnTo>
                  <a:lnTo>
                    <a:pt x="685733" y="830559"/>
                  </a:lnTo>
                  <a:lnTo>
                    <a:pt x="685733" y="686152"/>
                  </a:lnTo>
                  <a:lnTo>
                    <a:pt x="575580" y="575999"/>
                  </a:lnTo>
                  <a:close/>
                  <a:moveTo>
                    <a:pt x="932086" y="126000"/>
                  </a:moveTo>
                  <a:lnTo>
                    <a:pt x="1051382" y="126000"/>
                  </a:lnTo>
                  <a:lnTo>
                    <a:pt x="1135734" y="210352"/>
                  </a:lnTo>
                  <a:lnTo>
                    <a:pt x="1135734" y="329648"/>
                  </a:lnTo>
                  <a:lnTo>
                    <a:pt x="1051382" y="414000"/>
                  </a:lnTo>
                  <a:lnTo>
                    <a:pt x="932086" y="414000"/>
                  </a:lnTo>
                  <a:lnTo>
                    <a:pt x="847734" y="329648"/>
                  </a:lnTo>
                  <a:lnTo>
                    <a:pt x="847734" y="210352"/>
                  </a:lnTo>
                  <a:close/>
                  <a:moveTo>
                    <a:pt x="917174" y="90000"/>
                  </a:moveTo>
                  <a:lnTo>
                    <a:pt x="811734" y="195440"/>
                  </a:lnTo>
                  <a:lnTo>
                    <a:pt x="811734" y="344560"/>
                  </a:lnTo>
                  <a:lnTo>
                    <a:pt x="917174" y="450000"/>
                  </a:lnTo>
                  <a:lnTo>
                    <a:pt x="1066294" y="450000"/>
                  </a:lnTo>
                  <a:lnTo>
                    <a:pt x="1171734" y="344560"/>
                  </a:lnTo>
                  <a:lnTo>
                    <a:pt x="1171734" y="195440"/>
                  </a:lnTo>
                  <a:lnTo>
                    <a:pt x="1066294" y="90000"/>
                  </a:lnTo>
                  <a:close/>
                  <a:moveTo>
                    <a:pt x="879895" y="0"/>
                  </a:moveTo>
                  <a:lnTo>
                    <a:pt x="1103573" y="0"/>
                  </a:lnTo>
                  <a:lnTo>
                    <a:pt x="1261734" y="158161"/>
                  </a:lnTo>
                  <a:lnTo>
                    <a:pt x="1261734" y="381839"/>
                  </a:lnTo>
                  <a:lnTo>
                    <a:pt x="1103573" y="540000"/>
                  </a:lnTo>
                  <a:lnTo>
                    <a:pt x="879895" y="540000"/>
                  </a:lnTo>
                  <a:lnTo>
                    <a:pt x="868378" y="528483"/>
                  </a:lnTo>
                  <a:lnTo>
                    <a:pt x="721733" y="675127"/>
                  </a:lnTo>
                  <a:lnTo>
                    <a:pt x="721733" y="845471"/>
                  </a:lnTo>
                  <a:lnTo>
                    <a:pt x="595205" y="971999"/>
                  </a:lnTo>
                  <a:lnTo>
                    <a:pt x="416261" y="971999"/>
                  </a:lnTo>
                  <a:lnTo>
                    <a:pt x="289733" y="845471"/>
                  </a:lnTo>
                  <a:lnTo>
                    <a:pt x="289733" y="666527"/>
                  </a:lnTo>
                  <a:lnTo>
                    <a:pt x="305226" y="651034"/>
                  </a:lnTo>
                  <a:lnTo>
                    <a:pt x="0" y="345808"/>
                  </a:lnTo>
                  <a:lnTo>
                    <a:pt x="0" y="154723"/>
                  </a:lnTo>
                  <a:lnTo>
                    <a:pt x="400768" y="555492"/>
                  </a:lnTo>
                  <a:lnTo>
                    <a:pt x="416261" y="539999"/>
                  </a:lnTo>
                  <a:lnTo>
                    <a:pt x="586606" y="539999"/>
                  </a:lnTo>
                  <a:lnTo>
                    <a:pt x="733250" y="393355"/>
                  </a:lnTo>
                  <a:lnTo>
                    <a:pt x="721734" y="381839"/>
                  </a:lnTo>
                  <a:lnTo>
                    <a:pt x="721734" y="1581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102ABA4-97C4-DA05-E178-F8A699DD3884}"/>
              </a:ext>
            </a:extLst>
          </p:cNvPr>
          <p:cNvGrpSpPr/>
          <p:nvPr/>
        </p:nvGrpSpPr>
        <p:grpSpPr>
          <a:xfrm>
            <a:off x="4176717" y="232561"/>
            <a:ext cx="1440000" cy="1440000"/>
            <a:chOff x="3265322" y="1989000"/>
            <a:chExt cx="1440000" cy="1440000"/>
          </a:xfrm>
        </p:grpSpPr>
        <p:sp>
          <p:nvSpPr>
            <p:cNvPr id="5" name="팔각형 4">
              <a:extLst>
                <a:ext uri="{FF2B5EF4-FFF2-40B4-BE49-F238E27FC236}">
                  <a16:creationId xmlns:a16="http://schemas.microsoft.com/office/drawing/2014/main" id="{FE15EBFD-72B6-CA37-48F3-5EA228E3A587}"/>
                </a:ext>
              </a:extLst>
            </p:cNvPr>
            <p:cNvSpPr/>
            <p:nvPr/>
          </p:nvSpPr>
          <p:spPr>
            <a:xfrm>
              <a:off x="3265322" y="1989000"/>
              <a:ext cx="1440000" cy="1440000"/>
            </a:xfrm>
            <a:prstGeom prst="octagon">
              <a:avLst/>
            </a:prstGeom>
            <a:solidFill>
              <a:srgbClr val="5865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4F19A1E-669E-B12D-D1C0-F7E228C7DA72}"/>
                </a:ext>
              </a:extLst>
            </p:cNvPr>
            <p:cNvGrpSpPr/>
            <p:nvPr/>
          </p:nvGrpSpPr>
          <p:grpSpPr>
            <a:xfrm>
              <a:off x="3540839" y="2372405"/>
              <a:ext cx="888965" cy="647790"/>
              <a:chOff x="5271204" y="2334258"/>
              <a:chExt cx="888965" cy="647790"/>
            </a:xfrm>
          </p:grpSpPr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07661CC-3C2D-5F65-6582-F95DA9B46459}"/>
                  </a:ext>
                </a:extLst>
              </p:cNvPr>
              <p:cNvSpPr/>
              <p:nvPr/>
            </p:nvSpPr>
            <p:spPr>
              <a:xfrm>
                <a:off x="5271204" y="2334258"/>
                <a:ext cx="888965" cy="647790"/>
              </a:xfrm>
              <a:custGeom>
                <a:avLst/>
                <a:gdLst>
                  <a:gd name="connsiteX0" fmla="*/ 89400 w 888965"/>
                  <a:gd name="connsiteY0" fmla="*/ 0 h 647790"/>
                  <a:gd name="connsiteX1" fmla="*/ 215835 w 888965"/>
                  <a:gd name="connsiteY1" fmla="*/ 0 h 647790"/>
                  <a:gd name="connsiteX2" fmla="*/ 249172 w 888965"/>
                  <a:gd name="connsiteY2" fmla="*/ 33337 h 647790"/>
                  <a:gd name="connsiteX3" fmla="*/ 639793 w 888965"/>
                  <a:gd name="connsiteY3" fmla="*/ 33337 h 647790"/>
                  <a:gd name="connsiteX4" fmla="*/ 673130 w 888965"/>
                  <a:gd name="connsiteY4" fmla="*/ 0 h 647790"/>
                  <a:gd name="connsiteX5" fmla="*/ 799565 w 888965"/>
                  <a:gd name="connsiteY5" fmla="*/ 0 h 647790"/>
                  <a:gd name="connsiteX6" fmla="*/ 888965 w 888965"/>
                  <a:gd name="connsiteY6" fmla="*/ 89400 h 647790"/>
                  <a:gd name="connsiteX7" fmla="*/ 888965 w 888965"/>
                  <a:gd name="connsiteY7" fmla="*/ 558390 h 647790"/>
                  <a:gd name="connsiteX8" fmla="*/ 799565 w 888965"/>
                  <a:gd name="connsiteY8" fmla="*/ 647790 h 647790"/>
                  <a:gd name="connsiteX9" fmla="*/ 732163 w 888965"/>
                  <a:gd name="connsiteY9" fmla="*/ 647790 h 647790"/>
                  <a:gd name="connsiteX10" fmla="*/ 673130 w 888965"/>
                  <a:gd name="connsiteY10" fmla="*/ 647790 h 647790"/>
                  <a:gd name="connsiteX11" fmla="*/ 540976 w 888965"/>
                  <a:gd name="connsiteY11" fmla="*/ 647790 h 647790"/>
                  <a:gd name="connsiteX12" fmla="*/ 508217 w 888965"/>
                  <a:gd name="connsiteY12" fmla="*/ 615031 h 647790"/>
                  <a:gd name="connsiteX13" fmla="*/ 508217 w 888965"/>
                  <a:gd name="connsiteY13" fmla="*/ 568700 h 647790"/>
                  <a:gd name="connsiteX14" fmla="*/ 540976 w 888965"/>
                  <a:gd name="connsiteY14" fmla="*/ 535941 h 647790"/>
                  <a:gd name="connsiteX15" fmla="*/ 583730 w 888965"/>
                  <a:gd name="connsiteY15" fmla="*/ 535941 h 647790"/>
                  <a:gd name="connsiteX16" fmla="*/ 583730 w 888965"/>
                  <a:gd name="connsiteY16" fmla="*/ 515302 h 647790"/>
                  <a:gd name="connsiteX17" fmla="*/ 305235 w 888965"/>
                  <a:gd name="connsiteY17" fmla="*/ 515302 h 647790"/>
                  <a:gd name="connsiteX18" fmla="*/ 305235 w 888965"/>
                  <a:gd name="connsiteY18" fmla="*/ 535941 h 647790"/>
                  <a:gd name="connsiteX19" fmla="*/ 347988 w 888965"/>
                  <a:gd name="connsiteY19" fmla="*/ 535941 h 647790"/>
                  <a:gd name="connsiteX20" fmla="*/ 380747 w 888965"/>
                  <a:gd name="connsiteY20" fmla="*/ 568700 h 647790"/>
                  <a:gd name="connsiteX21" fmla="*/ 380747 w 888965"/>
                  <a:gd name="connsiteY21" fmla="*/ 615031 h 647790"/>
                  <a:gd name="connsiteX22" fmla="*/ 347988 w 888965"/>
                  <a:gd name="connsiteY22" fmla="*/ 647790 h 647790"/>
                  <a:gd name="connsiteX23" fmla="*/ 215835 w 888965"/>
                  <a:gd name="connsiteY23" fmla="*/ 647790 h 647790"/>
                  <a:gd name="connsiteX24" fmla="*/ 156801 w 888965"/>
                  <a:gd name="connsiteY24" fmla="*/ 647790 h 647790"/>
                  <a:gd name="connsiteX25" fmla="*/ 89400 w 888965"/>
                  <a:gd name="connsiteY25" fmla="*/ 647790 h 647790"/>
                  <a:gd name="connsiteX26" fmla="*/ 0 w 888965"/>
                  <a:gd name="connsiteY26" fmla="*/ 558390 h 647790"/>
                  <a:gd name="connsiteX27" fmla="*/ 0 w 888965"/>
                  <a:gd name="connsiteY27" fmla="*/ 89400 h 647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888965" h="647790">
                    <a:moveTo>
                      <a:pt x="89400" y="0"/>
                    </a:moveTo>
                    <a:lnTo>
                      <a:pt x="215835" y="0"/>
                    </a:lnTo>
                    <a:lnTo>
                      <a:pt x="249172" y="33337"/>
                    </a:lnTo>
                    <a:lnTo>
                      <a:pt x="639793" y="33337"/>
                    </a:lnTo>
                    <a:lnTo>
                      <a:pt x="673130" y="0"/>
                    </a:lnTo>
                    <a:lnTo>
                      <a:pt x="799565" y="0"/>
                    </a:lnTo>
                    <a:lnTo>
                      <a:pt x="888965" y="89400"/>
                    </a:lnTo>
                    <a:lnTo>
                      <a:pt x="888965" y="558390"/>
                    </a:lnTo>
                    <a:lnTo>
                      <a:pt x="799565" y="647790"/>
                    </a:lnTo>
                    <a:lnTo>
                      <a:pt x="732163" y="647790"/>
                    </a:lnTo>
                    <a:lnTo>
                      <a:pt x="673130" y="647790"/>
                    </a:lnTo>
                    <a:lnTo>
                      <a:pt x="540976" y="647790"/>
                    </a:lnTo>
                    <a:lnTo>
                      <a:pt x="508217" y="615031"/>
                    </a:lnTo>
                    <a:lnTo>
                      <a:pt x="508217" y="568700"/>
                    </a:lnTo>
                    <a:lnTo>
                      <a:pt x="540976" y="535941"/>
                    </a:lnTo>
                    <a:lnTo>
                      <a:pt x="583730" y="535941"/>
                    </a:lnTo>
                    <a:lnTo>
                      <a:pt x="583730" y="515302"/>
                    </a:lnTo>
                    <a:lnTo>
                      <a:pt x="305235" y="515302"/>
                    </a:lnTo>
                    <a:lnTo>
                      <a:pt x="305235" y="535941"/>
                    </a:lnTo>
                    <a:lnTo>
                      <a:pt x="347988" y="535941"/>
                    </a:lnTo>
                    <a:lnTo>
                      <a:pt x="380747" y="568700"/>
                    </a:lnTo>
                    <a:lnTo>
                      <a:pt x="380747" y="615031"/>
                    </a:lnTo>
                    <a:lnTo>
                      <a:pt x="347988" y="647790"/>
                    </a:lnTo>
                    <a:lnTo>
                      <a:pt x="215835" y="647790"/>
                    </a:lnTo>
                    <a:lnTo>
                      <a:pt x="156801" y="647790"/>
                    </a:lnTo>
                    <a:lnTo>
                      <a:pt x="89400" y="647790"/>
                    </a:lnTo>
                    <a:lnTo>
                      <a:pt x="0" y="558390"/>
                    </a:lnTo>
                    <a:lnTo>
                      <a:pt x="0" y="894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1E5DBA48-4509-9268-F83E-38E9F322B2C8}"/>
                  </a:ext>
                </a:extLst>
              </p:cNvPr>
              <p:cNvGrpSpPr/>
              <p:nvPr/>
            </p:nvGrpSpPr>
            <p:grpSpPr>
              <a:xfrm>
                <a:off x="5446298" y="2551178"/>
                <a:ext cx="538775" cy="180000"/>
                <a:chOff x="5320008" y="1809000"/>
                <a:chExt cx="538775" cy="180000"/>
              </a:xfrm>
            </p:grpSpPr>
            <p:sp>
              <p:nvSpPr>
                <p:cNvPr id="25" name="팔각형 24">
                  <a:extLst>
                    <a:ext uri="{FF2B5EF4-FFF2-40B4-BE49-F238E27FC236}">
                      <a16:creationId xmlns:a16="http://schemas.microsoft.com/office/drawing/2014/main" id="{D615C7A5-4A28-67F4-E32C-D671E14CD345}"/>
                    </a:ext>
                  </a:extLst>
                </p:cNvPr>
                <p:cNvSpPr/>
                <p:nvPr/>
              </p:nvSpPr>
              <p:spPr>
                <a:xfrm>
                  <a:off x="5320008" y="1809000"/>
                  <a:ext cx="180000" cy="180000"/>
                </a:xfrm>
                <a:prstGeom prst="octagon">
                  <a:avLst/>
                </a:prstGeom>
                <a:solidFill>
                  <a:srgbClr val="7289D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팔각형 27">
                  <a:extLst>
                    <a:ext uri="{FF2B5EF4-FFF2-40B4-BE49-F238E27FC236}">
                      <a16:creationId xmlns:a16="http://schemas.microsoft.com/office/drawing/2014/main" id="{CB1AAC36-2D9A-7785-ABA5-9714BF2E2784}"/>
                    </a:ext>
                  </a:extLst>
                </p:cNvPr>
                <p:cNvSpPr/>
                <p:nvPr/>
              </p:nvSpPr>
              <p:spPr>
                <a:xfrm>
                  <a:off x="5678783" y="1809000"/>
                  <a:ext cx="180000" cy="180000"/>
                </a:xfrm>
                <a:prstGeom prst="octagon">
                  <a:avLst/>
                </a:prstGeom>
                <a:solidFill>
                  <a:srgbClr val="7289D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7AD4F4A-5E54-FAF7-2592-36BFBAF923C9}"/>
              </a:ext>
            </a:extLst>
          </p:cNvPr>
          <p:cNvGrpSpPr/>
          <p:nvPr/>
        </p:nvGrpSpPr>
        <p:grpSpPr>
          <a:xfrm>
            <a:off x="6157708" y="285993"/>
            <a:ext cx="1440000" cy="1440000"/>
            <a:chOff x="4280354" y="2790753"/>
            <a:chExt cx="1440000" cy="1440000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0AFD0C5C-4BF3-1DBB-0319-CE9587D50131}"/>
                </a:ext>
              </a:extLst>
            </p:cNvPr>
            <p:cNvSpPr/>
            <p:nvPr/>
          </p:nvSpPr>
          <p:spPr>
            <a:xfrm>
              <a:off x="5285276" y="2790753"/>
              <a:ext cx="435078" cy="1440000"/>
            </a:xfrm>
            <a:custGeom>
              <a:avLst/>
              <a:gdLst>
                <a:gd name="connsiteX0" fmla="*/ 0 w 435078"/>
                <a:gd name="connsiteY0" fmla="*/ 0 h 1440000"/>
                <a:gd name="connsiteX1" fmla="*/ 180218 w 435078"/>
                <a:gd name="connsiteY1" fmla="*/ 0 h 1440000"/>
                <a:gd name="connsiteX2" fmla="*/ 435078 w 435078"/>
                <a:gd name="connsiteY2" fmla="*/ 254860 h 1440000"/>
                <a:gd name="connsiteX3" fmla="*/ 435078 w 435078"/>
                <a:gd name="connsiteY3" fmla="*/ 1185140 h 1440000"/>
                <a:gd name="connsiteX4" fmla="*/ 180218 w 435078"/>
                <a:gd name="connsiteY4" fmla="*/ 1440000 h 1440000"/>
                <a:gd name="connsiteX5" fmla="*/ 0 w 435078"/>
                <a:gd name="connsiteY5" fmla="*/ 144000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5078" h="1440000">
                  <a:moveTo>
                    <a:pt x="0" y="0"/>
                  </a:moveTo>
                  <a:lnTo>
                    <a:pt x="180218" y="0"/>
                  </a:lnTo>
                  <a:lnTo>
                    <a:pt x="435078" y="254860"/>
                  </a:lnTo>
                  <a:lnTo>
                    <a:pt x="435078" y="1185140"/>
                  </a:lnTo>
                  <a:lnTo>
                    <a:pt x="180218" y="1440000"/>
                  </a:lnTo>
                  <a:lnTo>
                    <a:pt x="0" y="1440000"/>
                  </a:lnTo>
                  <a:close/>
                </a:path>
              </a:pathLst>
            </a:custGeom>
            <a:solidFill>
              <a:srgbClr val="22A7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EC8DCE4F-4283-5C1B-DB08-2FBFEF019FB2}"/>
                </a:ext>
              </a:extLst>
            </p:cNvPr>
            <p:cNvSpPr/>
            <p:nvPr/>
          </p:nvSpPr>
          <p:spPr>
            <a:xfrm>
              <a:off x="4718401" y="2790753"/>
              <a:ext cx="510392" cy="679205"/>
            </a:xfrm>
            <a:custGeom>
              <a:avLst/>
              <a:gdLst>
                <a:gd name="connsiteX0" fmla="*/ 443031 w 510392"/>
                <a:gd name="connsiteY0" fmla="*/ 0 h 679205"/>
                <a:gd name="connsiteX1" fmla="*/ 510392 w 510392"/>
                <a:gd name="connsiteY1" fmla="*/ 0 h 679205"/>
                <a:gd name="connsiteX2" fmla="*/ 510392 w 510392"/>
                <a:gd name="connsiteY2" fmla="*/ 404896 h 679205"/>
                <a:gd name="connsiteX3" fmla="*/ 236118 w 510392"/>
                <a:gd name="connsiteY3" fmla="*/ 679205 h 679205"/>
                <a:gd name="connsiteX4" fmla="*/ 0 w 510392"/>
                <a:gd name="connsiteY4" fmla="*/ 443087 h 679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392" h="679205">
                  <a:moveTo>
                    <a:pt x="443031" y="0"/>
                  </a:moveTo>
                  <a:lnTo>
                    <a:pt x="510392" y="0"/>
                  </a:lnTo>
                  <a:lnTo>
                    <a:pt x="510392" y="404896"/>
                  </a:lnTo>
                  <a:lnTo>
                    <a:pt x="236118" y="679205"/>
                  </a:lnTo>
                  <a:lnTo>
                    <a:pt x="0" y="443087"/>
                  </a:lnTo>
                  <a:close/>
                </a:path>
              </a:pathLst>
            </a:custGeom>
            <a:solidFill>
              <a:srgbClr val="00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46FDD0E3-F97F-25F8-4BA9-45570B2E56BE}"/>
                </a:ext>
              </a:extLst>
            </p:cNvPr>
            <p:cNvSpPr/>
            <p:nvPr/>
          </p:nvSpPr>
          <p:spPr>
            <a:xfrm>
              <a:off x="4280355" y="3042900"/>
              <a:ext cx="948437" cy="1187853"/>
            </a:xfrm>
            <a:custGeom>
              <a:avLst/>
              <a:gdLst>
                <a:gd name="connsiteX0" fmla="*/ 90662 w 948437"/>
                <a:gd name="connsiteY0" fmla="*/ 0 h 1187853"/>
                <a:gd name="connsiteX1" fmla="*/ 165431 w 948437"/>
                <a:gd name="connsiteY1" fmla="*/ 0 h 1187853"/>
                <a:gd name="connsiteX2" fmla="*/ 397211 w 948437"/>
                <a:gd name="connsiteY2" fmla="*/ 231780 h 1187853"/>
                <a:gd name="connsiteX3" fmla="*/ 633329 w 948437"/>
                <a:gd name="connsiteY3" fmla="*/ 467898 h 1187853"/>
                <a:gd name="connsiteX4" fmla="*/ 633329 w 948437"/>
                <a:gd name="connsiteY4" fmla="*/ 467899 h 1187853"/>
                <a:gd name="connsiteX5" fmla="*/ 948437 w 948437"/>
                <a:gd name="connsiteY5" fmla="*/ 783007 h 1187853"/>
                <a:gd name="connsiteX6" fmla="*/ 948437 w 948437"/>
                <a:gd name="connsiteY6" fmla="*/ 1187853 h 1187853"/>
                <a:gd name="connsiteX7" fmla="*/ 881076 w 948437"/>
                <a:gd name="connsiteY7" fmla="*/ 1187853 h 1187853"/>
                <a:gd name="connsiteX8" fmla="*/ 397239 w 948437"/>
                <a:gd name="connsiteY8" fmla="*/ 704016 h 1187853"/>
                <a:gd name="connsiteX9" fmla="*/ 397240 w 948437"/>
                <a:gd name="connsiteY9" fmla="*/ 704016 h 1187853"/>
                <a:gd name="connsiteX10" fmla="*/ 161122 w 948437"/>
                <a:gd name="connsiteY10" fmla="*/ 467898 h 1187853"/>
                <a:gd name="connsiteX11" fmla="*/ 0 w 948437"/>
                <a:gd name="connsiteY11" fmla="*/ 306776 h 1187853"/>
                <a:gd name="connsiteX12" fmla="*/ 0 w 948437"/>
                <a:gd name="connsiteY12" fmla="*/ 90662 h 118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8437" h="1187853">
                  <a:moveTo>
                    <a:pt x="90662" y="0"/>
                  </a:moveTo>
                  <a:lnTo>
                    <a:pt x="165431" y="0"/>
                  </a:lnTo>
                  <a:lnTo>
                    <a:pt x="397211" y="231780"/>
                  </a:lnTo>
                  <a:lnTo>
                    <a:pt x="633329" y="467898"/>
                  </a:lnTo>
                  <a:lnTo>
                    <a:pt x="633329" y="467899"/>
                  </a:lnTo>
                  <a:lnTo>
                    <a:pt x="948437" y="783007"/>
                  </a:lnTo>
                  <a:lnTo>
                    <a:pt x="948437" y="1187853"/>
                  </a:lnTo>
                  <a:lnTo>
                    <a:pt x="881076" y="1187853"/>
                  </a:lnTo>
                  <a:lnTo>
                    <a:pt x="397239" y="704016"/>
                  </a:lnTo>
                  <a:lnTo>
                    <a:pt x="397240" y="704016"/>
                  </a:lnTo>
                  <a:lnTo>
                    <a:pt x="161122" y="467898"/>
                  </a:lnTo>
                  <a:lnTo>
                    <a:pt x="0" y="306776"/>
                  </a:lnTo>
                  <a:lnTo>
                    <a:pt x="0" y="90662"/>
                  </a:lnTo>
                  <a:close/>
                </a:path>
              </a:pathLst>
            </a:custGeom>
            <a:solidFill>
              <a:srgbClr val="0089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9D11C632-DB23-BA0D-3409-D0CD82D1430D}"/>
                </a:ext>
              </a:extLst>
            </p:cNvPr>
            <p:cNvSpPr/>
            <p:nvPr/>
          </p:nvSpPr>
          <p:spPr>
            <a:xfrm>
              <a:off x="4280354" y="3551603"/>
              <a:ext cx="356440" cy="427150"/>
            </a:xfrm>
            <a:custGeom>
              <a:avLst/>
              <a:gdLst>
                <a:gd name="connsiteX0" fmla="*/ 120322 w 356440"/>
                <a:gd name="connsiteY0" fmla="*/ 0 h 427150"/>
                <a:gd name="connsiteX1" fmla="*/ 356440 w 356440"/>
                <a:gd name="connsiteY1" fmla="*/ 236118 h 427150"/>
                <a:gd name="connsiteX2" fmla="*/ 165431 w 356440"/>
                <a:gd name="connsiteY2" fmla="*/ 427150 h 427150"/>
                <a:gd name="connsiteX3" fmla="*/ 90662 w 356440"/>
                <a:gd name="connsiteY3" fmla="*/ 427150 h 427150"/>
                <a:gd name="connsiteX4" fmla="*/ 0 w 356440"/>
                <a:gd name="connsiteY4" fmla="*/ 336477 h 427150"/>
                <a:gd name="connsiteX5" fmla="*/ 0 w 356440"/>
                <a:gd name="connsiteY5" fmla="*/ 120336 h 4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6440" h="427150">
                  <a:moveTo>
                    <a:pt x="120322" y="0"/>
                  </a:moveTo>
                  <a:lnTo>
                    <a:pt x="356440" y="236118"/>
                  </a:lnTo>
                  <a:lnTo>
                    <a:pt x="165431" y="427150"/>
                  </a:lnTo>
                  <a:lnTo>
                    <a:pt x="90662" y="427150"/>
                  </a:lnTo>
                  <a:lnTo>
                    <a:pt x="0" y="336477"/>
                  </a:lnTo>
                  <a:lnTo>
                    <a:pt x="0" y="120336"/>
                  </a:lnTo>
                  <a:close/>
                </a:path>
              </a:pathLst>
            </a:custGeom>
            <a:solidFill>
              <a:srgbClr val="00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817BE51-B866-9886-C593-A66B48F8D970}"/>
              </a:ext>
            </a:extLst>
          </p:cNvPr>
          <p:cNvGrpSpPr/>
          <p:nvPr/>
        </p:nvGrpSpPr>
        <p:grpSpPr>
          <a:xfrm>
            <a:off x="7960434" y="245198"/>
            <a:ext cx="1440000" cy="1440000"/>
            <a:chOff x="953012" y="1989000"/>
            <a:chExt cx="1440000" cy="144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0CA0C87-E5F1-1D25-B15E-1A7D2583A17D}"/>
                </a:ext>
              </a:extLst>
            </p:cNvPr>
            <p:cNvSpPr/>
            <p:nvPr/>
          </p:nvSpPr>
          <p:spPr>
            <a:xfrm>
              <a:off x="953012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96A4FD9D-9F60-B003-87A6-3040635759CE}"/>
                </a:ext>
              </a:extLst>
            </p:cNvPr>
            <p:cNvSpPr/>
            <p:nvPr/>
          </p:nvSpPr>
          <p:spPr>
            <a:xfrm>
              <a:off x="1440456" y="3269476"/>
              <a:ext cx="467067" cy="159524"/>
            </a:xfrm>
            <a:custGeom>
              <a:avLst/>
              <a:gdLst>
                <a:gd name="connsiteX0" fmla="*/ 136799 w 467067"/>
                <a:gd name="connsiteY0" fmla="*/ 0 h 159524"/>
                <a:gd name="connsiteX1" fmla="*/ 330268 w 467067"/>
                <a:gd name="connsiteY1" fmla="*/ 0 h 159524"/>
                <a:gd name="connsiteX2" fmla="*/ 467067 w 467067"/>
                <a:gd name="connsiteY2" fmla="*/ 136799 h 159524"/>
                <a:gd name="connsiteX3" fmla="*/ 467067 w 467067"/>
                <a:gd name="connsiteY3" fmla="*/ 159524 h 159524"/>
                <a:gd name="connsiteX4" fmla="*/ 0 w 467067"/>
                <a:gd name="connsiteY4" fmla="*/ 159524 h 159524"/>
                <a:gd name="connsiteX5" fmla="*/ 0 w 467067"/>
                <a:gd name="connsiteY5" fmla="*/ 136799 h 15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7067" h="159524">
                  <a:moveTo>
                    <a:pt x="136799" y="0"/>
                  </a:moveTo>
                  <a:lnTo>
                    <a:pt x="330268" y="0"/>
                  </a:lnTo>
                  <a:lnTo>
                    <a:pt x="467067" y="136799"/>
                  </a:lnTo>
                  <a:lnTo>
                    <a:pt x="467067" y="159524"/>
                  </a:lnTo>
                  <a:lnTo>
                    <a:pt x="0" y="159524"/>
                  </a:lnTo>
                  <a:lnTo>
                    <a:pt x="0" y="136799"/>
                  </a:lnTo>
                  <a:close/>
                </a:path>
              </a:pathLst>
            </a:cu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7016706-1A1F-8D23-F9EF-4297D1666DF2}"/>
                </a:ext>
              </a:extLst>
            </p:cNvPr>
            <p:cNvSpPr/>
            <p:nvPr/>
          </p:nvSpPr>
          <p:spPr>
            <a:xfrm>
              <a:off x="1592046" y="2679294"/>
              <a:ext cx="163886" cy="543396"/>
            </a:xfrm>
            <a:prstGeom prst="rect">
              <a:avLst/>
            </a:pr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팔각형 18">
              <a:extLst>
                <a:ext uri="{FF2B5EF4-FFF2-40B4-BE49-F238E27FC236}">
                  <a16:creationId xmlns:a16="http://schemas.microsoft.com/office/drawing/2014/main" id="{BF385649-3A29-B404-156C-FA6758359448}"/>
                </a:ext>
              </a:extLst>
            </p:cNvPr>
            <p:cNvSpPr/>
            <p:nvPr/>
          </p:nvSpPr>
          <p:spPr>
            <a:xfrm>
              <a:off x="1385512" y="2076450"/>
              <a:ext cx="576956" cy="576956"/>
            </a:xfrm>
            <a:prstGeom prst="octagon">
              <a:avLst/>
            </a:prstGeom>
            <a:solidFill>
              <a:srgbClr val="1EA6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팔각형 19">
              <a:extLst>
                <a:ext uri="{FF2B5EF4-FFF2-40B4-BE49-F238E27FC236}">
                  <a16:creationId xmlns:a16="http://schemas.microsoft.com/office/drawing/2014/main" id="{C91ADD53-B874-88AF-6435-8A65CC10FE49}"/>
                </a:ext>
              </a:extLst>
            </p:cNvPr>
            <p:cNvSpPr/>
            <p:nvPr/>
          </p:nvSpPr>
          <p:spPr>
            <a:xfrm flipH="1" flipV="1">
              <a:off x="1873817" y="2855934"/>
              <a:ext cx="228216" cy="228216"/>
            </a:xfrm>
            <a:prstGeom prst="octagon">
              <a:avLst/>
            </a:prstGeom>
            <a:solidFill>
              <a:srgbClr val="1EA6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76421230-7B2A-8108-6A0C-7912668AC1E1}"/>
                </a:ext>
              </a:extLst>
            </p:cNvPr>
            <p:cNvSpPr/>
            <p:nvPr/>
          </p:nvSpPr>
          <p:spPr>
            <a:xfrm>
              <a:off x="1780876" y="3036443"/>
              <a:ext cx="105641" cy="101600"/>
            </a:xfrm>
            <a:custGeom>
              <a:avLst/>
              <a:gdLst>
                <a:gd name="connsiteX0" fmla="*/ 0 w 105641"/>
                <a:gd name="connsiteY0" fmla="*/ 0 h 101600"/>
                <a:gd name="connsiteX1" fmla="*/ 75883 w 105641"/>
                <a:gd name="connsiteY1" fmla="*/ 0 h 101600"/>
                <a:gd name="connsiteX2" fmla="*/ 105641 w 105641"/>
                <a:gd name="connsiteY2" fmla="*/ 29758 h 101600"/>
                <a:gd name="connsiteX3" fmla="*/ 105641 w 105641"/>
                <a:gd name="connsiteY3" fmla="*/ 71842 h 101600"/>
                <a:gd name="connsiteX4" fmla="*/ 75883 w 105641"/>
                <a:gd name="connsiteY4" fmla="*/ 101600 h 101600"/>
                <a:gd name="connsiteX5" fmla="*/ 0 w 105641"/>
                <a:gd name="connsiteY5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641" h="101600">
                  <a:moveTo>
                    <a:pt x="0" y="0"/>
                  </a:moveTo>
                  <a:lnTo>
                    <a:pt x="75883" y="0"/>
                  </a:lnTo>
                  <a:lnTo>
                    <a:pt x="105641" y="29758"/>
                  </a:lnTo>
                  <a:lnTo>
                    <a:pt x="105641" y="71842"/>
                  </a:lnTo>
                  <a:lnTo>
                    <a:pt x="75883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981A67A-F013-BDD6-CCA4-0835E68CD45B}"/>
                </a:ext>
              </a:extLst>
            </p:cNvPr>
            <p:cNvSpPr/>
            <p:nvPr/>
          </p:nvSpPr>
          <p:spPr>
            <a:xfrm rot="10800000">
              <a:off x="1454481" y="2925354"/>
              <a:ext cx="105641" cy="101600"/>
            </a:xfrm>
            <a:custGeom>
              <a:avLst/>
              <a:gdLst>
                <a:gd name="connsiteX0" fmla="*/ 0 w 105641"/>
                <a:gd name="connsiteY0" fmla="*/ 0 h 101600"/>
                <a:gd name="connsiteX1" fmla="*/ 75883 w 105641"/>
                <a:gd name="connsiteY1" fmla="*/ 0 h 101600"/>
                <a:gd name="connsiteX2" fmla="*/ 105641 w 105641"/>
                <a:gd name="connsiteY2" fmla="*/ 29758 h 101600"/>
                <a:gd name="connsiteX3" fmla="*/ 105641 w 105641"/>
                <a:gd name="connsiteY3" fmla="*/ 71842 h 101600"/>
                <a:gd name="connsiteX4" fmla="*/ 75883 w 105641"/>
                <a:gd name="connsiteY4" fmla="*/ 101600 h 101600"/>
                <a:gd name="connsiteX5" fmla="*/ 0 w 105641"/>
                <a:gd name="connsiteY5" fmla="*/ 101600 h 10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641" h="101600">
                  <a:moveTo>
                    <a:pt x="0" y="0"/>
                  </a:moveTo>
                  <a:lnTo>
                    <a:pt x="75883" y="0"/>
                  </a:lnTo>
                  <a:lnTo>
                    <a:pt x="105641" y="29758"/>
                  </a:lnTo>
                  <a:lnTo>
                    <a:pt x="105641" y="71842"/>
                  </a:lnTo>
                  <a:lnTo>
                    <a:pt x="75883" y="101600"/>
                  </a:lnTo>
                  <a:lnTo>
                    <a:pt x="0" y="101600"/>
                  </a:lnTo>
                  <a:close/>
                </a:path>
              </a:pathLst>
            </a:custGeom>
            <a:solidFill>
              <a:srgbClr val="8B62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팔각형 8">
              <a:extLst>
                <a:ext uri="{FF2B5EF4-FFF2-40B4-BE49-F238E27FC236}">
                  <a16:creationId xmlns:a16="http://schemas.microsoft.com/office/drawing/2014/main" id="{C6290B59-6549-FBC3-B335-BF932ACC71D7}"/>
                </a:ext>
              </a:extLst>
            </p:cNvPr>
            <p:cNvSpPr/>
            <p:nvPr/>
          </p:nvSpPr>
          <p:spPr>
            <a:xfrm flipH="1" flipV="1">
              <a:off x="1243990" y="2742617"/>
              <a:ext cx="228216" cy="228216"/>
            </a:xfrm>
            <a:prstGeom prst="octagon">
              <a:avLst/>
            </a:prstGeom>
            <a:solidFill>
              <a:srgbClr val="1EA6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229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wrap="square" rtlCol="0" anchor="ctr">
        <a:noAutofit/>
      </a:bodyPr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 Cho</dc:creator>
  <cp:lastModifiedBy>Han Cho</cp:lastModifiedBy>
  <cp:revision>14</cp:revision>
  <dcterms:created xsi:type="dcterms:W3CDTF">2024-07-06T07:12:04Z</dcterms:created>
  <dcterms:modified xsi:type="dcterms:W3CDTF">2024-07-07T06:39:09Z</dcterms:modified>
</cp:coreProperties>
</file>