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BEFD"/>
    <a:srgbClr val="49BFFF"/>
    <a:srgbClr val="003CC1"/>
    <a:srgbClr val="C3C1C3"/>
    <a:srgbClr val="107C41"/>
    <a:srgbClr val="C74622"/>
    <a:srgbClr val="107B41"/>
    <a:srgbClr val="2064C2"/>
    <a:srgbClr val="175935"/>
    <a:srgbClr val="1758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팔각형 2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D6A540F-B957-84FD-1863-3CC50B7ABE2E}"/>
              </a:ext>
            </a:extLst>
          </p:cNvPr>
          <p:cNvGrpSpPr/>
          <p:nvPr/>
        </p:nvGrpSpPr>
        <p:grpSpPr>
          <a:xfrm>
            <a:off x="9691412" y="247893"/>
            <a:ext cx="1440000" cy="1440000"/>
            <a:chOff x="2064622" y="2479557"/>
            <a:chExt cx="1440000" cy="1440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D07B4D-9339-A1B6-45E6-EE61F2D2A072}"/>
                </a:ext>
              </a:extLst>
            </p:cNvPr>
            <p:cNvSpPr/>
            <p:nvPr/>
          </p:nvSpPr>
          <p:spPr>
            <a:xfrm>
              <a:off x="2064622" y="247955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팔각형 11">
              <a:extLst>
                <a:ext uri="{FF2B5EF4-FFF2-40B4-BE49-F238E27FC236}">
                  <a16:creationId xmlns:a16="http://schemas.microsoft.com/office/drawing/2014/main" id="{346C9724-9CE8-2B2D-C982-6A5E5A184B38}"/>
                </a:ext>
              </a:extLst>
            </p:cNvPr>
            <p:cNvSpPr/>
            <p:nvPr/>
          </p:nvSpPr>
          <p:spPr>
            <a:xfrm>
              <a:off x="2244622" y="2659557"/>
              <a:ext cx="1080000" cy="1080000"/>
            </a:xfrm>
            <a:prstGeom prst="octagon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27A812-A439-65BB-140C-A3AAFA9FC64D}"/>
                </a:ext>
              </a:extLst>
            </p:cNvPr>
            <p:cNvSpPr/>
            <p:nvPr/>
          </p:nvSpPr>
          <p:spPr>
            <a:xfrm>
              <a:off x="2694622" y="2479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5EB462-C4D8-3D7C-BE07-27A9552F2088}"/>
                </a:ext>
              </a:extLst>
            </p:cNvPr>
            <p:cNvSpPr/>
            <p:nvPr/>
          </p:nvSpPr>
          <p:spPr>
            <a:xfrm>
              <a:off x="2694622" y="3811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9298855-EE1C-E649-CF77-3B777AB6BBF2}"/>
                </a:ext>
              </a:extLst>
            </p:cNvPr>
            <p:cNvSpPr/>
            <p:nvPr/>
          </p:nvSpPr>
          <p:spPr>
            <a:xfrm rot="2700000">
              <a:off x="3165555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F3C0367-B095-DA1F-3AD5-774A1B2892C0}"/>
                </a:ext>
              </a:extLst>
            </p:cNvPr>
            <p:cNvSpPr/>
            <p:nvPr/>
          </p:nvSpPr>
          <p:spPr>
            <a:xfrm rot="2700000">
              <a:off x="2223689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2F58EB5-6692-F608-21A4-3DE1749BD20E}"/>
                </a:ext>
              </a:extLst>
            </p:cNvPr>
            <p:cNvSpPr/>
            <p:nvPr/>
          </p:nvSpPr>
          <p:spPr>
            <a:xfrm rot="5400000">
              <a:off x="3360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A4118F1-B694-350A-9848-415FF5C67745}"/>
                </a:ext>
              </a:extLst>
            </p:cNvPr>
            <p:cNvSpPr/>
            <p:nvPr/>
          </p:nvSpPr>
          <p:spPr>
            <a:xfrm rot="5400000">
              <a:off x="2028622" y="3145557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93C000-AF94-1135-6F0D-93C5907C286E}"/>
                </a:ext>
              </a:extLst>
            </p:cNvPr>
            <p:cNvSpPr/>
            <p:nvPr/>
          </p:nvSpPr>
          <p:spPr>
            <a:xfrm rot="8100000">
              <a:off x="3166243" y="3616490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4564F9D-F2F3-BF7E-B471-E1530F91D7D2}"/>
                </a:ext>
              </a:extLst>
            </p:cNvPr>
            <p:cNvSpPr/>
            <p:nvPr/>
          </p:nvSpPr>
          <p:spPr>
            <a:xfrm rot="8100000">
              <a:off x="2224377" y="2674624"/>
              <a:ext cx="180000" cy="108000"/>
            </a:xfrm>
            <a:prstGeom prst="rect">
              <a:avLst/>
            </a:prstGeom>
            <a:solidFill>
              <a:srgbClr val="A3A8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팔각형 16">
              <a:extLst>
                <a:ext uri="{FF2B5EF4-FFF2-40B4-BE49-F238E27FC236}">
                  <a16:creationId xmlns:a16="http://schemas.microsoft.com/office/drawing/2014/main" id="{E7417EC7-8B76-E3B1-5A6D-308CFE510715}"/>
                </a:ext>
              </a:extLst>
            </p:cNvPr>
            <p:cNvSpPr/>
            <p:nvPr/>
          </p:nvSpPr>
          <p:spPr>
            <a:xfrm>
              <a:off x="2280278" y="2695557"/>
              <a:ext cx="1008000" cy="1008000"/>
            </a:xfrm>
            <a:prstGeom prst="octagon">
              <a:avLst/>
            </a:prstGeom>
            <a:solidFill>
              <a:srgbClr val="729E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96B0F9C-0081-2520-3579-D1D042C57E4E}"/>
                </a:ext>
              </a:extLst>
            </p:cNvPr>
            <p:cNvGrpSpPr/>
            <p:nvPr/>
          </p:nvGrpSpPr>
          <p:grpSpPr>
            <a:xfrm>
              <a:off x="2487792" y="2732201"/>
              <a:ext cx="592972" cy="934712"/>
              <a:chOff x="3808929" y="2705833"/>
              <a:chExt cx="648772" cy="1022670"/>
            </a:xfrm>
          </p:grpSpPr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A9B6FBF-A02B-C0C2-3B07-E91EAEBD8E80}"/>
                  </a:ext>
                </a:extLst>
              </p:cNvPr>
              <p:cNvSpPr/>
              <p:nvPr/>
            </p:nvSpPr>
            <p:spPr>
              <a:xfrm>
                <a:off x="3957478" y="3607886"/>
                <a:ext cx="137117" cy="120617"/>
              </a:xfrm>
              <a:custGeom>
                <a:avLst/>
                <a:gdLst>
                  <a:gd name="connsiteX0" fmla="*/ 136799 w 181346"/>
                  <a:gd name="connsiteY0" fmla="*/ 0 h 159524"/>
                  <a:gd name="connsiteX1" fmla="*/ 181346 w 181346"/>
                  <a:gd name="connsiteY1" fmla="*/ 0 h 159524"/>
                  <a:gd name="connsiteX2" fmla="*/ 181346 w 181346"/>
                  <a:gd name="connsiteY2" fmla="*/ 159524 h 159524"/>
                  <a:gd name="connsiteX3" fmla="*/ 0 w 181346"/>
                  <a:gd name="connsiteY3" fmla="*/ 159524 h 159524"/>
                  <a:gd name="connsiteX4" fmla="*/ 0 w 181346"/>
                  <a:gd name="connsiteY4" fmla="*/ 136799 h 159524"/>
                  <a:gd name="connsiteX5" fmla="*/ 136799 w 181346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346" h="159524">
                    <a:moveTo>
                      <a:pt x="136799" y="0"/>
                    </a:moveTo>
                    <a:lnTo>
                      <a:pt x="181346" y="0"/>
                    </a:lnTo>
                    <a:lnTo>
                      <a:pt x="181346" y="159524"/>
                    </a:lnTo>
                    <a:lnTo>
                      <a:pt x="0" y="159524"/>
                    </a:lnTo>
                    <a:lnTo>
                      <a:pt x="0" y="136799"/>
                    </a:lnTo>
                    <a:lnTo>
                      <a:pt x="136799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292CDE85-472E-0FCE-1A76-840BC63AC84D}"/>
                  </a:ext>
                </a:extLst>
              </p:cNvPr>
              <p:cNvSpPr/>
              <p:nvPr/>
            </p:nvSpPr>
            <p:spPr>
              <a:xfrm>
                <a:off x="4116371" y="3607886"/>
                <a:ext cx="194260" cy="120617"/>
              </a:xfrm>
              <a:custGeom>
                <a:avLst/>
                <a:gdLst>
                  <a:gd name="connsiteX0" fmla="*/ 0 w 256921"/>
                  <a:gd name="connsiteY0" fmla="*/ 0 h 159524"/>
                  <a:gd name="connsiteX1" fmla="*/ 120122 w 256921"/>
                  <a:gd name="connsiteY1" fmla="*/ 0 h 159524"/>
                  <a:gd name="connsiteX2" fmla="*/ 256921 w 256921"/>
                  <a:gd name="connsiteY2" fmla="*/ 136799 h 159524"/>
                  <a:gd name="connsiteX3" fmla="*/ 256921 w 256921"/>
                  <a:gd name="connsiteY3" fmla="*/ 159524 h 159524"/>
                  <a:gd name="connsiteX4" fmla="*/ 0 w 256921"/>
                  <a:gd name="connsiteY4" fmla="*/ 159524 h 159524"/>
                  <a:gd name="connsiteX5" fmla="*/ 0 w 256921"/>
                  <a:gd name="connsiteY5" fmla="*/ 0 h 159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1" h="159524">
                    <a:moveTo>
                      <a:pt x="0" y="0"/>
                    </a:moveTo>
                    <a:lnTo>
                      <a:pt x="120122" y="0"/>
                    </a:lnTo>
                    <a:lnTo>
                      <a:pt x="256921" y="136799"/>
                    </a:lnTo>
                    <a:lnTo>
                      <a:pt x="256921" y="159524"/>
                    </a:lnTo>
                    <a:lnTo>
                      <a:pt x="0" y="1595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CF17D8A-282B-6967-B73B-5FCE138C3EC8}"/>
                  </a:ext>
                </a:extLst>
              </p:cNvPr>
              <p:cNvSpPr/>
              <p:nvPr/>
            </p:nvSpPr>
            <p:spPr>
              <a:xfrm>
                <a:off x="4072097" y="3161646"/>
                <a:ext cx="22499" cy="410865"/>
              </a:xfrm>
              <a:custGeom>
                <a:avLst/>
                <a:gdLst>
                  <a:gd name="connsiteX0" fmla="*/ 0 w 29757"/>
                  <a:gd name="connsiteY0" fmla="*/ 0 h 543396"/>
                  <a:gd name="connsiteX1" fmla="*/ 29757 w 29757"/>
                  <a:gd name="connsiteY1" fmla="*/ 0 h 543396"/>
                  <a:gd name="connsiteX2" fmla="*/ 29757 w 29757"/>
                  <a:gd name="connsiteY2" fmla="*/ 543396 h 543396"/>
                  <a:gd name="connsiteX3" fmla="*/ 0 w 29757"/>
                  <a:gd name="connsiteY3" fmla="*/ 543396 h 543396"/>
                  <a:gd name="connsiteX4" fmla="*/ 0 w 29757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57" h="543396">
                    <a:moveTo>
                      <a:pt x="0" y="0"/>
                    </a:moveTo>
                    <a:lnTo>
                      <a:pt x="29757" y="0"/>
                    </a:lnTo>
                    <a:lnTo>
                      <a:pt x="29757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734AB048-6243-D003-FFD7-DC8F88BB84F5}"/>
                  </a:ext>
                </a:extLst>
              </p:cNvPr>
              <p:cNvSpPr/>
              <p:nvPr/>
            </p:nvSpPr>
            <p:spPr>
              <a:xfrm>
                <a:off x="4116373" y="3161646"/>
                <a:ext cx="79640" cy="410865"/>
              </a:xfrm>
              <a:custGeom>
                <a:avLst/>
                <a:gdLst>
                  <a:gd name="connsiteX0" fmla="*/ 0 w 105329"/>
                  <a:gd name="connsiteY0" fmla="*/ 0 h 543396"/>
                  <a:gd name="connsiteX1" fmla="*/ 105329 w 105329"/>
                  <a:gd name="connsiteY1" fmla="*/ 0 h 543396"/>
                  <a:gd name="connsiteX2" fmla="*/ 105329 w 105329"/>
                  <a:gd name="connsiteY2" fmla="*/ 543396 h 543396"/>
                  <a:gd name="connsiteX3" fmla="*/ 0 w 105329"/>
                  <a:gd name="connsiteY3" fmla="*/ 543396 h 543396"/>
                  <a:gd name="connsiteX4" fmla="*/ 0 w 105329"/>
                  <a:gd name="connsiteY4" fmla="*/ 0 h 543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329" h="543396">
                    <a:moveTo>
                      <a:pt x="0" y="0"/>
                    </a:moveTo>
                    <a:lnTo>
                      <a:pt x="105329" y="0"/>
                    </a:lnTo>
                    <a:lnTo>
                      <a:pt x="105329" y="543396"/>
                    </a:lnTo>
                    <a:lnTo>
                      <a:pt x="0" y="5433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256BC4B-AEB8-E0E8-73B1-5A9817577E0E}"/>
                  </a:ext>
                </a:extLst>
              </p:cNvPr>
              <p:cNvSpPr/>
              <p:nvPr/>
            </p:nvSpPr>
            <p:spPr>
              <a:xfrm>
                <a:off x="3932864" y="2705833"/>
                <a:ext cx="419312" cy="419312"/>
              </a:xfrm>
              <a:custGeom>
                <a:avLst/>
                <a:gdLst>
                  <a:gd name="connsiteX0" fmla="*/ 146596 w 554567"/>
                  <a:gd name="connsiteY0" fmla="*/ 0 h 554568"/>
                  <a:gd name="connsiteX1" fmla="*/ 385582 w 554567"/>
                  <a:gd name="connsiteY1" fmla="*/ 0 h 554568"/>
                  <a:gd name="connsiteX2" fmla="*/ 554567 w 554567"/>
                  <a:gd name="connsiteY2" fmla="*/ 168985 h 554568"/>
                  <a:gd name="connsiteX3" fmla="*/ 554567 w 554567"/>
                  <a:gd name="connsiteY3" fmla="*/ 407971 h 554568"/>
                  <a:gd name="connsiteX4" fmla="*/ 407971 w 554567"/>
                  <a:gd name="connsiteY4" fmla="*/ 554568 h 554568"/>
                  <a:gd name="connsiteX5" fmla="*/ 0 w 554567"/>
                  <a:gd name="connsiteY5" fmla="*/ 146597 h 554568"/>
                  <a:gd name="connsiteX6" fmla="*/ 146596 w 554567"/>
                  <a:gd name="connsiteY6" fmla="*/ 0 h 554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567" h="554568">
                    <a:moveTo>
                      <a:pt x="146596" y="0"/>
                    </a:moveTo>
                    <a:lnTo>
                      <a:pt x="385582" y="0"/>
                    </a:lnTo>
                    <a:lnTo>
                      <a:pt x="554567" y="168985"/>
                    </a:lnTo>
                    <a:lnTo>
                      <a:pt x="554567" y="407971"/>
                    </a:lnTo>
                    <a:lnTo>
                      <a:pt x="407971" y="554568"/>
                    </a:lnTo>
                    <a:lnTo>
                      <a:pt x="0" y="146597"/>
                    </a:lnTo>
                    <a:lnTo>
                      <a:pt x="146596" y="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D5A6AF4F-C077-4A44-75F9-202849BF88AB}"/>
                  </a:ext>
                </a:extLst>
              </p:cNvPr>
              <p:cNvSpPr/>
              <p:nvPr/>
            </p:nvSpPr>
            <p:spPr>
              <a:xfrm>
                <a:off x="3915935" y="2868987"/>
                <a:ext cx="273087" cy="273086"/>
              </a:xfrm>
              <a:custGeom>
                <a:avLst/>
                <a:gdLst>
                  <a:gd name="connsiteX0" fmla="*/ 0 w 361175"/>
                  <a:gd name="connsiteY0" fmla="*/ 0 h 361174"/>
                  <a:gd name="connsiteX1" fmla="*/ 361175 w 361175"/>
                  <a:gd name="connsiteY1" fmla="*/ 361174 h 361174"/>
                  <a:gd name="connsiteX2" fmla="*/ 168985 w 361175"/>
                  <a:gd name="connsiteY2" fmla="*/ 361174 h 361174"/>
                  <a:gd name="connsiteX3" fmla="*/ 0 w 361175"/>
                  <a:gd name="connsiteY3" fmla="*/ 192189 h 361174"/>
                  <a:gd name="connsiteX4" fmla="*/ 0 w 361175"/>
                  <a:gd name="connsiteY4" fmla="*/ 0 h 36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175" h="361174">
                    <a:moveTo>
                      <a:pt x="0" y="0"/>
                    </a:moveTo>
                    <a:lnTo>
                      <a:pt x="361175" y="361174"/>
                    </a:lnTo>
                    <a:lnTo>
                      <a:pt x="168985" y="361174"/>
                    </a:lnTo>
                    <a:lnTo>
                      <a:pt x="0" y="1921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C0C06D0A-3E2F-AD42-5BA7-21F6C6432A70}"/>
                  </a:ext>
                </a:extLst>
              </p:cNvPr>
              <p:cNvSpPr/>
              <p:nvPr/>
            </p:nvSpPr>
            <p:spPr>
              <a:xfrm flipH="1" flipV="1">
                <a:off x="4297452" y="3295205"/>
                <a:ext cx="160249" cy="160249"/>
              </a:xfrm>
              <a:custGeom>
                <a:avLst/>
                <a:gdLst>
                  <a:gd name="connsiteX0" fmla="*/ 161374 w 211940"/>
                  <a:gd name="connsiteY0" fmla="*/ 211940 h 211940"/>
                  <a:gd name="connsiteX1" fmla="*/ 66842 w 211940"/>
                  <a:gd name="connsiteY1" fmla="*/ 211940 h 211940"/>
                  <a:gd name="connsiteX2" fmla="*/ 0 w 211940"/>
                  <a:gd name="connsiteY2" fmla="*/ 145098 h 211940"/>
                  <a:gd name="connsiteX3" fmla="*/ 0 w 211940"/>
                  <a:gd name="connsiteY3" fmla="*/ 50566 h 211940"/>
                  <a:gd name="connsiteX4" fmla="*/ 50566 w 211940"/>
                  <a:gd name="connsiteY4" fmla="*/ 0 h 211940"/>
                  <a:gd name="connsiteX5" fmla="*/ 211940 w 211940"/>
                  <a:gd name="connsiteY5" fmla="*/ 161374 h 211940"/>
                  <a:gd name="connsiteX6" fmla="*/ 161374 w 211940"/>
                  <a:gd name="connsiteY6" fmla="*/ 211940 h 211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940" h="211940">
                    <a:moveTo>
                      <a:pt x="161374" y="211940"/>
                    </a:moveTo>
                    <a:lnTo>
                      <a:pt x="66842" y="211940"/>
                    </a:lnTo>
                    <a:lnTo>
                      <a:pt x="0" y="145098"/>
                    </a:lnTo>
                    <a:lnTo>
                      <a:pt x="0" y="50566"/>
                    </a:lnTo>
                    <a:lnTo>
                      <a:pt x="50566" y="0"/>
                    </a:lnTo>
                    <a:lnTo>
                      <a:pt x="211940" y="161374"/>
                    </a:lnTo>
                    <a:lnTo>
                      <a:pt x="161374" y="211940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3C6EDE48-6769-224E-BFB8-BC204AD571E0}"/>
                  </a:ext>
                </a:extLst>
              </p:cNvPr>
              <p:cNvSpPr/>
              <p:nvPr/>
            </p:nvSpPr>
            <p:spPr>
              <a:xfrm flipH="1" flipV="1">
                <a:off x="4285146" y="3370020"/>
                <a:ext cx="97741" cy="97741"/>
              </a:xfrm>
              <a:custGeom>
                <a:avLst/>
                <a:gdLst>
                  <a:gd name="connsiteX0" fmla="*/ 129269 w 129269"/>
                  <a:gd name="connsiteY0" fmla="*/ 129269 h 129269"/>
                  <a:gd name="connsiteX1" fmla="*/ 0 w 129269"/>
                  <a:gd name="connsiteY1" fmla="*/ 0 h 129269"/>
                  <a:gd name="connsiteX2" fmla="*/ 62427 w 129269"/>
                  <a:gd name="connsiteY2" fmla="*/ 0 h 129269"/>
                  <a:gd name="connsiteX3" fmla="*/ 129269 w 129269"/>
                  <a:gd name="connsiteY3" fmla="*/ 66842 h 129269"/>
                  <a:gd name="connsiteX4" fmla="*/ 129269 w 129269"/>
                  <a:gd name="connsiteY4" fmla="*/ 129269 h 12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269" h="129269">
                    <a:moveTo>
                      <a:pt x="129269" y="129269"/>
                    </a:moveTo>
                    <a:lnTo>
                      <a:pt x="0" y="0"/>
                    </a:lnTo>
                    <a:lnTo>
                      <a:pt x="62427" y="0"/>
                    </a:lnTo>
                    <a:lnTo>
                      <a:pt x="129269" y="66842"/>
                    </a:lnTo>
                    <a:lnTo>
                      <a:pt x="129269" y="129269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D4C6190-2EBF-4EE5-3435-215ACE20D39E}"/>
                  </a:ext>
                </a:extLst>
              </p:cNvPr>
              <p:cNvSpPr/>
              <p:nvPr/>
            </p:nvSpPr>
            <p:spPr>
              <a:xfrm>
                <a:off x="4214872" y="3431689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AA75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375D6E51-98C7-FE99-D039-4401CB351FAF}"/>
                  </a:ext>
                </a:extLst>
              </p:cNvPr>
              <p:cNvSpPr/>
              <p:nvPr/>
            </p:nvSpPr>
            <p:spPr>
              <a:xfrm rot="10800000">
                <a:off x="3968083" y="3347694"/>
                <a:ext cx="79876" cy="76820"/>
              </a:xfrm>
              <a:custGeom>
                <a:avLst/>
                <a:gdLst>
                  <a:gd name="connsiteX0" fmla="*/ 0 w 105641"/>
                  <a:gd name="connsiteY0" fmla="*/ 0 h 101600"/>
                  <a:gd name="connsiteX1" fmla="*/ 75883 w 105641"/>
                  <a:gd name="connsiteY1" fmla="*/ 0 h 101600"/>
                  <a:gd name="connsiteX2" fmla="*/ 105641 w 105641"/>
                  <a:gd name="connsiteY2" fmla="*/ 29758 h 101600"/>
                  <a:gd name="connsiteX3" fmla="*/ 105641 w 105641"/>
                  <a:gd name="connsiteY3" fmla="*/ 71842 h 101600"/>
                  <a:gd name="connsiteX4" fmla="*/ 75883 w 105641"/>
                  <a:gd name="connsiteY4" fmla="*/ 101600 h 101600"/>
                  <a:gd name="connsiteX5" fmla="*/ 0 w 105641"/>
                  <a:gd name="connsiteY5" fmla="*/ 101600 h 10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41" h="101600">
                    <a:moveTo>
                      <a:pt x="0" y="0"/>
                    </a:moveTo>
                    <a:lnTo>
                      <a:pt x="75883" y="0"/>
                    </a:lnTo>
                    <a:lnTo>
                      <a:pt x="105641" y="29758"/>
                    </a:lnTo>
                    <a:lnTo>
                      <a:pt x="105641" y="71842"/>
                    </a:lnTo>
                    <a:lnTo>
                      <a:pt x="75883" y="101600"/>
                    </a:lnTo>
                    <a:lnTo>
                      <a:pt x="0" y="101600"/>
                    </a:lnTo>
                    <a:close/>
                  </a:path>
                </a:pathLst>
              </a:custGeom>
              <a:solidFill>
                <a:srgbClr val="7053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D7B9B61F-0C6D-B372-C398-1B774DF1BE74}"/>
                  </a:ext>
                </a:extLst>
              </p:cNvPr>
              <p:cNvSpPr/>
              <p:nvPr/>
            </p:nvSpPr>
            <p:spPr>
              <a:xfrm flipH="1" flipV="1">
                <a:off x="3824237" y="3209526"/>
                <a:ext cx="157248" cy="157248"/>
              </a:xfrm>
              <a:custGeom>
                <a:avLst/>
                <a:gdLst>
                  <a:gd name="connsiteX0" fmla="*/ 161374 w 207971"/>
                  <a:gd name="connsiteY0" fmla="*/ 207971 h 207971"/>
                  <a:gd name="connsiteX1" fmla="*/ 66842 w 207971"/>
                  <a:gd name="connsiteY1" fmla="*/ 207971 h 207971"/>
                  <a:gd name="connsiteX2" fmla="*/ 0 w 207971"/>
                  <a:gd name="connsiteY2" fmla="*/ 141129 h 207971"/>
                  <a:gd name="connsiteX3" fmla="*/ 0 w 207971"/>
                  <a:gd name="connsiteY3" fmla="*/ 46597 h 207971"/>
                  <a:gd name="connsiteX4" fmla="*/ 46597 w 207971"/>
                  <a:gd name="connsiteY4" fmla="*/ 0 h 207971"/>
                  <a:gd name="connsiteX5" fmla="*/ 207971 w 207971"/>
                  <a:gd name="connsiteY5" fmla="*/ 161374 h 207971"/>
                  <a:gd name="connsiteX6" fmla="*/ 161374 w 207971"/>
                  <a:gd name="connsiteY6" fmla="*/ 207971 h 207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7971" h="207971">
                    <a:moveTo>
                      <a:pt x="161374" y="207971"/>
                    </a:moveTo>
                    <a:lnTo>
                      <a:pt x="66842" y="207971"/>
                    </a:lnTo>
                    <a:lnTo>
                      <a:pt x="0" y="141129"/>
                    </a:lnTo>
                    <a:lnTo>
                      <a:pt x="0" y="46597"/>
                    </a:lnTo>
                    <a:lnTo>
                      <a:pt x="46597" y="0"/>
                    </a:lnTo>
                    <a:lnTo>
                      <a:pt x="207971" y="161374"/>
                    </a:lnTo>
                    <a:lnTo>
                      <a:pt x="161374" y="207971"/>
                    </a:lnTo>
                    <a:close/>
                  </a:path>
                </a:pathLst>
              </a:custGeom>
              <a:solidFill>
                <a:srgbClr val="98C0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6A90D6D-FB4A-2DE1-E314-65C0B884331F}"/>
                  </a:ext>
                </a:extLst>
              </p:cNvPr>
              <p:cNvSpPr/>
              <p:nvPr/>
            </p:nvSpPr>
            <p:spPr>
              <a:xfrm flipH="1" flipV="1">
                <a:off x="3808929" y="3278337"/>
                <a:ext cx="103744" cy="103744"/>
              </a:xfrm>
              <a:custGeom>
                <a:avLst/>
                <a:gdLst>
                  <a:gd name="connsiteX0" fmla="*/ 137208 w 137208"/>
                  <a:gd name="connsiteY0" fmla="*/ 137208 h 137208"/>
                  <a:gd name="connsiteX1" fmla="*/ 0 w 137208"/>
                  <a:gd name="connsiteY1" fmla="*/ 0 h 137208"/>
                  <a:gd name="connsiteX2" fmla="*/ 70366 w 137208"/>
                  <a:gd name="connsiteY2" fmla="*/ 0 h 137208"/>
                  <a:gd name="connsiteX3" fmla="*/ 137208 w 137208"/>
                  <a:gd name="connsiteY3" fmla="*/ 66842 h 137208"/>
                  <a:gd name="connsiteX4" fmla="*/ 137208 w 137208"/>
                  <a:gd name="connsiteY4" fmla="*/ 137208 h 137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208" h="137208">
                    <a:moveTo>
                      <a:pt x="137208" y="137208"/>
                    </a:moveTo>
                    <a:lnTo>
                      <a:pt x="0" y="0"/>
                    </a:lnTo>
                    <a:lnTo>
                      <a:pt x="70366" y="0"/>
                    </a:lnTo>
                    <a:lnTo>
                      <a:pt x="137208" y="66842"/>
                    </a:lnTo>
                    <a:lnTo>
                      <a:pt x="137208" y="137208"/>
                    </a:lnTo>
                    <a:close/>
                  </a:path>
                </a:pathLst>
              </a:custGeom>
              <a:solidFill>
                <a:srgbClr val="3E66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7E4ACCD-5353-E317-33E1-EF16A78F397F}"/>
              </a:ext>
            </a:extLst>
          </p:cNvPr>
          <p:cNvGrpSpPr/>
          <p:nvPr/>
        </p:nvGrpSpPr>
        <p:grpSpPr>
          <a:xfrm>
            <a:off x="214735" y="2274447"/>
            <a:ext cx="1440000" cy="1440000"/>
            <a:chOff x="2550870" y="826647"/>
            <a:chExt cx="1440000" cy="1440000"/>
          </a:xfrm>
        </p:grpSpPr>
        <p:sp>
          <p:nvSpPr>
            <p:cNvPr id="37" name="팔각형 36">
              <a:extLst>
                <a:ext uri="{FF2B5EF4-FFF2-40B4-BE49-F238E27FC236}">
                  <a16:creationId xmlns:a16="http://schemas.microsoft.com/office/drawing/2014/main" id="{6E8F9DFC-22AE-315A-8B67-8DA48B584598}"/>
                </a:ext>
              </a:extLst>
            </p:cNvPr>
            <p:cNvSpPr/>
            <p:nvPr/>
          </p:nvSpPr>
          <p:spPr>
            <a:xfrm>
              <a:off x="2550870" y="826647"/>
              <a:ext cx="1440000" cy="1440000"/>
            </a:xfrm>
            <a:prstGeom prst="octagon">
              <a:avLst>
                <a:gd name="adj" fmla="val 10714"/>
              </a:avLst>
            </a:prstGeom>
            <a:solidFill>
              <a:srgbClr val="B30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00C7DF8-8EEC-7F01-B0DE-F3E2D575DE0E}"/>
                </a:ext>
              </a:extLst>
            </p:cNvPr>
            <p:cNvSpPr/>
            <p:nvPr/>
          </p:nvSpPr>
          <p:spPr>
            <a:xfrm>
              <a:off x="263906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22E587E5-CCBA-4AA2-B316-4A01B02F9E09}"/>
                </a:ext>
              </a:extLst>
            </p:cNvPr>
            <p:cNvSpPr/>
            <p:nvPr/>
          </p:nvSpPr>
          <p:spPr>
            <a:xfrm>
              <a:off x="3432810" y="1672590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D56651-5230-92DC-26E2-36FB94F9BF5B}"/>
                </a:ext>
              </a:extLst>
            </p:cNvPr>
            <p:cNvSpPr/>
            <p:nvPr/>
          </p:nvSpPr>
          <p:spPr>
            <a:xfrm>
              <a:off x="3036870" y="941799"/>
              <a:ext cx="468000" cy="468000"/>
            </a:xfrm>
            <a:custGeom>
              <a:avLst/>
              <a:gdLst>
                <a:gd name="connsiteX0" fmla="*/ 159440 w 468000"/>
                <a:gd name="connsiteY0" fmla="*/ 54000 h 468000"/>
                <a:gd name="connsiteX1" fmla="*/ 54000 w 468000"/>
                <a:gd name="connsiteY1" fmla="*/ 159440 h 468000"/>
                <a:gd name="connsiteX2" fmla="*/ 54000 w 468000"/>
                <a:gd name="connsiteY2" fmla="*/ 308560 h 468000"/>
                <a:gd name="connsiteX3" fmla="*/ 159440 w 468000"/>
                <a:gd name="connsiteY3" fmla="*/ 414000 h 468000"/>
                <a:gd name="connsiteX4" fmla="*/ 308560 w 468000"/>
                <a:gd name="connsiteY4" fmla="*/ 414000 h 468000"/>
                <a:gd name="connsiteX5" fmla="*/ 414000 w 468000"/>
                <a:gd name="connsiteY5" fmla="*/ 308560 h 468000"/>
                <a:gd name="connsiteX6" fmla="*/ 414000 w 468000"/>
                <a:gd name="connsiteY6" fmla="*/ 159440 h 468000"/>
                <a:gd name="connsiteX7" fmla="*/ 308560 w 468000"/>
                <a:gd name="connsiteY7" fmla="*/ 54000 h 468000"/>
                <a:gd name="connsiteX8" fmla="*/ 137073 w 468000"/>
                <a:gd name="connsiteY8" fmla="*/ 0 h 468000"/>
                <a:gd name="connsiteX9" fmla="*/ 330927 w 468000"/>
                <a:gd name="connsiteY9" fmla="*/ 0 h 468000"/>
                <a:gd name="connsiteX10" fmla="*/ 468000 w 468000"/>
                <a:gd name="connsiteY10" fmla="*/ 137073 h 468000"/>
                <a:gd name="connsiteX11" fmla="*/ 468000 w 468000"/>
                <a:gd name="connsiteY11" fmla="*/ 330927 h 468000"/>
                <a:gd name="connsiteX12" fmla="*/ 330927 w 468000"/>
                <a:gd name="connsiteY12" fmla="*/ 468000 h 468000"/>
                <a:gd name="connsiteX13" fmla="*/ 137073 w 468000"/>
                <a:gd name="connsiteY13" fmla="*/ 468000 h 468000"/>
                <a:gd name="connsiteX14" fmla="*/ 0 w 468000"/>
                <a:gd name="connsiteY14" fmla="*/ 330927 h 468000"/>
                <a:gd name="connsiteX15" fmla="*/ 0 w 468000"/>
                <a:gd name="connsiteY15" fmla="*/ 137073 h 46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8000" h="468000">
                  <a:moveTo>
                    <a:pt x="159440" y="54000"/>
                  </a:moveTo>
                  <a:lnTo>
                    <a:pt x="54000" y="159440"/>
                  </a:lnTo>
                  <a:lnTo>
                    <a:pt x="54000" y="308560"/>
                  </a:lnTo>
                  <a:lnTo>
                    <a:pt x="159440" y="414000"/>
                  </a:lnTo>
                  <a:lnTo>
                    <a:pt x="308560" y="414000"/>
                  </a:lnTo>
                  <a:lnTo>
                    <a:pt x="414000" y="308560"/>
                  </a:lnTo>
                  <a:lnTo>
                    <a:pt x="414000" y="159440"/>
                  </a:lnTo>
                  <a:lnTo>
                    <a:pt x="308560" y="54000"/>
                  </a:lnTo>
                  <a:close/>
                  <a:moveTo>
                    <a:pt x="137073" y="0"/>
                  </a:moveTo>
                  <a:lnTo>
                    <a:pt x="330927" y="0"/>
                  </a:lnTo>
                  <a:lnTo>
                    <a:pt x="468000" y="137073"/>
                  </a:lnTo>
                  <a:lnTo>
                    <a:pt x="468000" y="330927"/>
                  </a:lnTo>
                  <a:lnTo>
                    <a:pt x="330927" y="468000"/>
                  </a:lnTo>
                  <a:lnTo>
                    <a:pt x="137073" y="468000"/>
                  </a:lnTo>
                  <a:lnTo>
                    <a:pt x="0" y="330927"/>
                  </a:lnTo>
                  <a:lnTo>
                    <a:pt x="0" y="1370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677EFF3-F505-6D9D-F004-153D9BDFB45D}"/>
                </a:ext>
              </a:extLst>
            </p:cNvPr>
            <p:cNvSpPr/>
            <p:nvPr/>
          </p:nvSpPr>
          <p:spPr>
            <a:xfrm>
              <a:off x="2909935" y="1672590"/>
              <a:ext cx="72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57349AC-AF43-E5B0-1A9A-D5E428EA88DA}"/>
                </a:ext>
              </a:extLst>
            </p:cNvPr>
            <p:cNvSpPr/>
            <p:nvPr/>
          </p:nvSpPr>
          <p:spPr>
            <a:xfrm rot="2700000">
              <a:off x="3061132" y="1503076"/>
              <a:ext cx="540000" cy="5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1FC16EC-4D25-5EFC-6C5D-CB71AAED5ACC}"/>
                </a:ext>
              </a:extLst>
            </p:cNvPr>
            <p:cNvSpPr/>
            <p:nvPr/>
          </p:nvSpPr>
          <p:spPr>
            <a:xfrm rot="18900000" flipH="1">
              <a:off x="2940991" y="1503089"/>
              <a:ext cx="540000" cy="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90D68F7-C5CC-4BBF-261C-A3F5E38C341A}"/>
              </a:ext>
            </a:extLst>
          </p:cNvPr>
          <p:cNvGrpSpPr/>
          <p:nvPr/>
        </p:nvGrpSpPr>
        <p:grpSpPr>
          <a:xfrm>
            <a:off x="2195726" y="2274447"/>
            <a:ext cx="1440000" cy="1440000"/>
            <a:chOff x="2109475" y="2412045"/>
            <a:chExt cx="1440000" cy="144000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C57E985-D419-EC13-B9E3-021632711D4B}"/>
                </a:ext>
              </a:extLst>
            </p:cNvPr>
            <p:cNvSpPr/>
            <p:nvPr/>
          </p:nvSpPr>
          <p:spPr>
            <a:xfrm>
              <a:off x="2109475" y="241204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6733BD6-313E-DC78-9244-350B1B7919C0}"/>
                </a:ext>
              </a:extLst>
            </p:cNvPr>
            <p:cNvSpPr/>
            <p:nvPr/>
          </p:nvSpPr>
          <p:spPr>
            <a:xfrm>
              <a:off x="2109475" y="2419455"/>
              <a:ext cx="1440000" cy="1432590"/>
            </a:xfrm>
            <a:custGeom>
              <a:avLst/>
              <a:gdLst>
                <a:gd name="connsiteX0" fmla="*/ 621972 w 1440000"/>
                <a:gd name="connsiteY0" fmla="*/ 0 h 1432590"/>
                <a:gd name="connsiteX1" fmla="*/ 771087 w 1440000"/>
                <a:gd name="connsiteY1" fmla="*/ 0 h 1432590"/>
                <a:gd name="connsiteX2" fmla="*/ 1123677 w 1440000"/>
                <a:gd name="connsiteY2" fmla="*/ 352590 h 1432590"/>
                <a:gd name="connsiteX3" fmla="*/ 1123679 w 1440000"/>
                <a:gd name="connsiteY3" fmla="*/ 352590 h 1432590"/>
                <a:gd name="connsiteX4" fmla="*/ 1440000 w 1440000"/>
                <a:gd name="connsiteY4" fmla="*/ 668911 h 1432590"/>
                <a:gd name="connsiteX5" fmla="*/ 1440000 w 1440000"/>
                <a:gd name="connsiteY5" fmla="*/ 1116269 h 1432590"/>
                <a:gd name="connsiteX6" fmla="*/ 1123679 w 1440000"/>
                <a:gd name="connsiteY6" fmla="*/ 1432590 h 1432590"/>
                <a:gd name="connsiteX7" fmla="*/ 676321 w 1440000"/>
                <a:gd name="connsiteY7" fmla="*/ 1432590 h 1432590"/>
                <a:gd name="connsiteX8" fmla="*/ 390881 w 1440000"/>
                <a:gd name="connsiteY8" fmla="*/ 1147150 h 1432590"/>
                <a:gd name="connsiteX9" fmla="*/ 258490 w 1440000"/>
                <a:gd name="connsiteY9" fmla="*/ 1279540 h 1432590"/>
                <a:gd name="connsiteX10" fmla="*/ 109376 w 1440000"/>
                <a:gd name="connsiteY10" fmla="*/ 1279540 h 1432590"/>
                <a:gd name="connsiteX11" fmla="*/ 3932 w 1440000"/>
                <a:gd name="connsiteY11" fmla="*/ 1174096 h 1432590"/>
                <a:gd name="connsiteX12" fmla="*/ 3932 w 1440000"/>
                <a:gd name="connsiteY12" fmla="*/ 1024981 h 1432590"/>
                <a:gd name="connsiteX13" fmla="*/ 316323 w 1440000"/>
                <a:gd name="connsiteY13" fmla="*/ 712590 h 1432590"/>
                <a:gd name="connsiteX14" fmla="*/ 105440 w 1440000"/>
                <a:gd name="connsiteY14" fmla="*/ 712590 h 1432590"/>
                <a:gd name="connsiteX15" fmla="*/ 0 w 1440000"/>
                <a:gd name="connsiteY15" fmla="*/ 607150 h 1432590"/>
                <a:gd name="connsiteX16" fmla="*/ 0 w 1440000"/>
                <a:gd name="connsiteY16" fmla="*/ 458030 h 1432590"/>
                <a:gd name="connsiteX17" fmla="*/ 105440 w 1440000"/>
                <a:gd name="connsiteY17" fmla="*/ 352590 h 1432590"/>
                <a:gd name="connsiteX18" fmla="*/ 614560 w 1440000"/>
                <a:gd name="connsiteY18" fmla="*/ 352590 h 1432590"/>
                <a:gd name="connsiteX19" fmla="*/ 516528 w 1440000"/>
                <a:gd name="connsiteY19" fmla="*/ 254558 h 1432590"/>
                <a:gd name="connsiteX20" fmla="*/ 516528 w 1440000"/>
                <a:gd name="connsiteY20" fmla="*/ 105444 h 143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000" h="1432590">
                  <a:moveTo>
                    <a:pt x="621972" y="0"/>
                  </a:moveTo>
                  <a:lnTo>
                    <a:pt x="771087" y="0"/>
                  </a:lnTo>
                  <a:lnTo>
                    <a:pt x="1123677" y="352590"/>
                  </a:lnTo>
                  <a:lnTo>
                    <a:pt x="1123679" y="352590"/>
                  </a:lnTo>
                  <a:lnTo>
                    <a:pt x="1440000" y="668911"/>
                  </a:lnTo>
                  <a:lnTo>
                    <a:pt x="1440000" y="1116269"/>
                  </a:lnTo>
                  <a:lnTo>
                    <a:pt x="1123679" y="1432590"/>
                  </a:lnTo>
                  <a:lnTo>
                    <a:pt x="676321" y="1432590"/>
                  </a:lnTo>
                  <a:lnTo>
                    <a:pt x="390881" y="1147150"/>
                  </a:lnTo>
                  <a:lnTo>
                    <a:pt x="258490" y="1279540"/>
                  </a:lnTo>
                  <a:lnTo>
                    <a:pt x="109376" y="1279540"/>
                  </a:lnTo>
                  <a:lnTo>
                    <a:pt x="3932" y="1174096"/>
                  </a:lnTo>
                  <a:lnTo>
                    <a:pt x="3932" y="1024981"/>
                  </a:lnTo>
                  <a:lnTo>
                    <a:pt x="316323" y="712590"/>
                  </a:lnTo>
                  <a:lnTo>
                    <a:pt x="105440" y="712590"/>
                  </a:lnTo>
                  <a:lnTo>
                    <a:pt x="0" y="607150"/>
                  </a:lnTo>
                  <a:lnTo>
                    <a:pt x="0" y="458030"/>
                  </a:lnTo>
                  <a:lnTo>
                    <a:pt x="105440" y="352590"/>
                  </a:lnTo>
                  <a:lnTo>
                    <a:pt x="614560" y="352590"/>
                  </a:lnTo>
                  <a:lnTo>
                    <a:pt x="516528" y="254558"/>
                  </a:lnTo>
                  <a:lnTo>
                    <a:pt x="516528" y="105444"/>
                  </a:lnTo>
                  <a:close/>
                </a:path>
              </a:pathLst>
            </a:custGeom>
            <a:solidFill>
              <a:srgbClr val="FF881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팔각형 46">
              <a:extLst>
                <a:ext uri="{FF2B5EF4-FFF2-40B4-BE49-F238E27FC236}">
                  <a16:creationId xmlns:a16="http://schemas.microsoft.com/office/drawing/2014/main" id="{1884DB79-319A-09BC-9A01-75EE3454CB94}"/>
                </a:ext>
              </a:extLst>
            </p:cNvPr>
            <p:cNvSpPr/>
            <p:nvPr/>
          </p:nvSpPr>
          <p:spPr>
            <a:xfrm>
              <a:off x="2675019" y="2952045"/>
              <a:ext cx="720000" cy="720000"/>
            </a:xfrm>
            <a:prstGeom prst="octag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팔각형 49">
              <a:extLst>
                <a:ext uri="{FF2B5EF4-FFF2-40B4-BE49-F238E27FC236}">
                  <a16:creationId xmlns:a16="http://schemas.microsoft.com/office/drawing/2014/main" id="{5CA41071-0730-20DE-9E69-CEC5F83193B1}"/>
                </a:ext>
              </a:extLst>
            </p:cNvPr>
            <p:cNvSpPr/>
            <p:nvPr/>
          </p:nvSpPr>
          <p:spPr>
            <a:xfrm>
              <a:off x="2770380" y="3042045"/>
              <a:ext cx="540000" cy="540000"/>
            </a:xfrm>
            <a:prstGeom prst="octagon">
              <a:avLst/>
            </a:prstGeom>
            <a:solidFill>
              <a:srgbClr val="0045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D7D41F-0790-3EBC-3118-39A0E5232185}"/>
              </a:ext>
            </a:extLst>
          </p:cNvPr>
          <p:cNvGrpSpPr/>
          <p:nvPr/>
        </p:nvGrpSpPr>
        <p:grpSpPr>
          <a:xfrm>
            <a:off x="4176717" y="2281857"/>
            <a:ext cx="1440000" cy="1440000"/>
            <a:chOff x="3084818" y="839462"/>
            <a:chExt cx="1440000" cy="1440000"/>
          </a:xfrm>
        </p:grpSpPr>
        <p:sp>
          <p:nvSpPr>
            <p:cNvPr id="52" name="팔각형 51">
              <a:extLst>
                <a:ext uri="{FF2B5EF4-FFF2-40B4-BE49-F238E27FC236}">
                  <a16:creationId xmlns:a16="http://schemas.microsoft.com/office/drawing/2014/main" id="{0938A33C-0093-C26F-1446-88F09AE09CB5}"/>
                </a:ext>
              </a:extLst>
            </p:cNvPr>
            <p:cNvSpPr/>
            <p:nvPr/>
          </p:nvSpPr>
          <p:spPr>
            <a:xfrm>
              <a:off x="3084818" y="839462"/>
              <a:ext cx="1440000" cy="1440000"/>
            </a:xfrm>
            <a:prstGeom prst="octagon">
              <a:avLst/>
            </a:prstGeom>
            <a:gradFill>
              <a:gsLst>
                <a:gs pos="0">
                  <a:srgbClr val="008CDE"/>
                </a:gs>
                <a:gs pos="100000">
                  <a:srgbClr val="005FC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9E8617EC-6AC4-4CF0-C2AD-79ABF30EEC90}"/>
                </a:ext>
              </a:extLst>
            </p:cNvPr>
            <p:cNvGrpSpPr/>
            <p:nvPr/>
          </p:nvGrpSpPr>
          <p:grpSpPr>
            <a:xfrm>
              <a:off x="3444818" y="1019462"/>
              <a:ext cx="720000" cy="1080000"/>
              <a:chOff x="3343649" y="2844131"/>
              <a:chExt cx="720000" cy="1080000"/>
            </a:xfrm>
          </p:grpSpPr>
          <p:sp>
            <p:nvSpPr>
              <p:cNvPr id="57" name="직각 삼각형 56">
                <a:extLst>
                  <a:ext uri="{FF2B5EF4-FFF2-40B4-BE49-F238E27FC236}">
                    <a16:creationId xmlns:a16="http://schemas.microsoft.com/office/drawing/2014/main" id="{0CE61785-BA6D-EFB5-8FCE-DABE80C2E0FD}"/>
                  </a:ext>
                </a:extLst>
              </p:cNvPr>
              <p:cNvSpPr/>
              <p:nvPr/>
            </p:nvSpPr>
            <p:spPr>
              <a:xfrm>
                <a:off x="3703649" y="284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8F232FCB-3558-1165-288C-C9D9C1322A43}"/>
                  </a:ext>
                </a:extLst>
              </p:cNvPr>
              <p:cNvSpPr/>
              <p:nvPr/>
            </p:nvSpPr>
            <p:spPr>
              <a:xfrm>
                <a:off x="3343649" y="3204131"/>
                <a:ext cx="720000" cy="360000"/>
              </a:xfrm>
              <a:custGeom>
                <a:avLst/>
                <a:gdLst>
                  <a:gd name="connsiteX0" fmla="*/ 179999 w 720000"/>
                  <a:gd name="connsiteY0" fmla="*/ 0 h 360000"/>
                  <a:gd name="connsiteX1" fmla="*/ 720000 w 720000"/>
                  <a:gd name="connsiteY1" fmla="*/ 0 h 360000"/>
                  <a:gd name="connsiteX2" fmla="*/ 720000 w 720000"/>
                  <a:gd name="connsiteY2" fmla="*/ 180000 h 360000"/>
                  <a:gd name="connsiteX3" fmla="*/ 540000 w 720000"/>
                  <a:gd name="connsiteY3" fmla="*/ 360000 h 360000"/>
                  <a:gd name="connsiteX4" fmla="*/ 0 w 720000"/>
                  <a:gd name="connsiteY4" fmla="*/ 360000 h 360000"/>
                  <a:gd name="connsiteX5" fmla="*/ 0 w 720000"/>
                  <a:gd name="connsiteY5" fmla="*/ 179999 h 3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0000" h="360000">
                    <a:moveTo>
                      <a:pt x="179999" y="0"/>
                    </a:moveTo>
                    <a:lnTo>
                      <a:pt x="720000" y="0"/>
                    </a:lnTo>
                    <a:lnTo>
                      <a:pt x="720000" y="180000"/>
                    </a:lnTo>
                    <a:lnTo>
                      <a:pt x="540000" y="360000"/>
                    </a:lnTo>
                    <a:lnTo>
                      <a:pt x="0" y="360000"/>
                    </a:lnTo>
                    <a:lnTo>
                      <a:pt x="0" y="17999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각 삼각형 66">
                <a:extLst>
                  <a:ext uri="{FF2B5EF4-FFF2-40B4-BE49-F238E27FC236}">
                    <a16:creationId xmlns:a16="http://schemas.microsoft.com/office/drawing/2014/main" id="{EEF1A921-6632-E5D5-0B1D-9D93B8FA55F0}"/>
                  </a:ext>
                </a:extLst>
              </p:cNvPr>
              <p:cNvSpPr/>
              <p:nvPr/>
            </p:nvSpPr>
            <p:spPr>
              <a:xfrm rot="10800000">
                <a:off x="3343649" y="3564131"/>
                <a:ext cx="360000" cy="360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B0F4BDC-92AA-51BA-CA17-345F7A2F06C2}"/>
              </a:ext>
            </a:extLst>
          </p:cNvPr>
          <p:cNvGrpSpPr/>
          <p:nvPr/>
        </p:nvGrpSpPr>
        <p:grpSpPr>
          <a:xfrm>
            <a:off x="7960434" y="2281857"/>
            <a:ext cx="1440000" cy="1440000"/>
            <a:chOff x="2201893" y="271956"/>
            <a:chExt cx="1440000" cy="1440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460C139-5930-085A-0813-11F8184A8C50}"/>
                </a:ext>
              </a:extLst>
            </p:cNvPr>
            <p:cNvSpPr/>
            <p:nvPr/>
          </p:nvSpPr>
          <p:spPr>
            <a:xfrm>
              <a:off x="22018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82B5B9E8-C803-116B-E427-6F7E5302D8A1}"/>
                </a:ext>
              </a:extLst>
            </p:cNvPr>
            <p:cNvSpPr/>
            <p:nvPr/>
          </p:nvSpPr>
          <p:spPr>
            <a:xfrm>
              <a:off x="2561893" y="361956"/>
              <a:ext cx="504000" cy="261000"/>
            </a:xfrm>
            <a:custGeom>
              <a:avLst/>
              <a:gdLst>
                <a:gd name="connsiteX0" fmla="*/ 87718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326749 w 504000"/>
                <a:gd name="connsiteY3" fmla="*/ 261000 h 261000"/>
                <a:gd name="connsiteX4" fmla="*/ 301522 w 504000"/>
                <a:gd name="connsiteY4" fmla="*/ 235773 h 261000"/>
                <a:gd name="connsiteX5" fmla="*/ 0 w 504000"/>
                <a:gd name="connsiteY5" fmla="*/ 235773 h 261000"/>
                <a:gd name="connsiteX6" fmla="*/ 0 w 504000"/>
                <a:gd name="connsiteY6" fmla="*/ 87718 h 261000"/>
                <a:gd name="connsiteX7" fmla="*/ 87718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87718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C55EFE6A-1D04-6084-25D0-3F8997E3F9D1}"/>
                </a:ext>
              </a:extLst>
            </p:cNvPr>
            <p:cNvSpPr/>
            <p:nvPr/>
          </p:nvSpPr>
          <p:spPr>
            <a:xfrm>
              <a:off x="2921893" y="694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A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81A1EAC2-874D-A7E9-3A99-9D915B5B4272}"/>
                </a:ext>
              </a:extLst>
            </p:cNvPr>
            <p:cNvSpPr/>
            <p:nvPr/>
          </p:nvSpPr>
          <p:spPr>
            <a:xfrm>
              <a:off x="2921893" y="1027956"/>
              <a:ext cx="144000" cy="261000"/>
            </a:xfrm>
            <a:custGeom>
              <a:avLst/>
              <a:gdLst>
                <a:gd name="connsiteX0" fmla="*/ 0 w 144000"/>
                <a:gd name="connsiteY0" fmla="*/ 0 h 261000"/>
                <a:gd name="connsiteX1" fmla="*/ 144000 w 144000"/>
                <a:gd name="connsiteY1" fmla="*/ 0 h 261000"/>
                <a:gd name="connsiteX2" fmla="*/ 144000 w 144000"/>
                <a:gd name="connsiteY2" fmla="*/ 261000 h 261000"/>
                <a:gd name="connsiteX3" fmla="*/ 0 w 144000"/>
                <a:gd name="connsiteY3" fmla="*/ 261000 h 261000"/>
                <a:gd name="connsiteX4" fmla="*/ 0 w 14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00" h="261000">
                  <a:moveTo>
                    <a:pt x="0" y="0"/>
                  </a:moveTo>
                  <a:lnTo>
                    <a:pt x="144000" y="0"/>
                  </a:lnTo>
                  <a:lnTo>
                    <a:pt x="14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58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64A620F5-7372-8280-FFFD-E4BE9A63EFC1}"/>
                </a:ext>
              </a:extLst>
            </p:cNvPr>
            <p:cNvSpPr/>
            <p:nvPr/>
          </p:nvSpPr>
          <p:spPr>
            <a:xfrm>
              <a:off x="2561893" y="1360956"/>
              <a:ext cx="504000" cy="261000"/>
            </a:xfrm>
            <a:custGeom>
              <a:avLst/>
              <a:gdLst>
                <a:gd name="connsiteX0" fmla="*/ 330295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87718 w 504000"/>
                <a:gd name="connsiteY3" fmla="*/ 261000 h 261000"/>
                <a:gd name="connsiteX4" fmla="*/ 0 w 504000"/>
                <a:gd name="connsiteY4" fmla="*/ 173282 h 261000"/>
                <a:gd name="connsiteX5" fmla="*/ 0 w 504000"/>
                <a:gd name="connsiteY5" fmla="*/ 28773 h 261000"/>
                <a:gd name="connsiteX6" fmla="*/ 301522 w 504000"/>
                <a:gd name="connsiteY6" fmla="*/ 28773 h 261000"/>
                <a:gd name="connsiteX7" fmla="*/ 330295 w 504000"/>
                <a:gd name="connsiteY7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000" h="261000">
                  <a:moveTo>
                    <a:pt x="330295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759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72556CE-3628-7FBC-42E8-19D65CE59612}"/>
                </a:ext>
              </a:extLst>
            </p:cNvPr>
            <p:cNvSpPr/>
            <p:nvPr/>
          </p:nvSpPr>
          <p:spPr>
            <a:xfrm>
              <a:off x="3137893" y="361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416282 w 504000"/>
                <a:gd name="connsiteY1" fmla="*/ 0 h 261000"/>
                <a:gd name="connsiteX2" fmla="*/ 504000 w 504000"/>
                <a:gd name="connsiteY2" fmla="*/ 87718 h 261000"/>
                <a:gd name="connsiteX3" fmla="*/ 504000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416282" y="0"/>
                  </a:lnTo>
                  <a:lnTo>
                    <a:pt x="504000" y="87718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4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8F0459A1-4918-67A3-C6EA-341E47CEFEEB}"/>
                </a:ext>
              </a:extLst>
            </p:cNvPr>
            <p:cNvSpPr/>
            <p:nvPr/>
          </p:nvSpPr>
          <p:spPr>
            <a:xfrm>
              <a:off x="3137893" y="694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3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9AA245D9-E83B-EBD1-4221-069E0B358149}"/>
                </a:ext>
              </a:extLst>
            </p:cNvPr>
            <p:cNvSpPr/>
            <p:nvPr/>
          </p:nvSpPr>
          <p:spPr>
            <a:xfrm>
              <a:off x="3137893" y="1027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261000 h 261000"/>
                <a:gd name="connsiteX3" fmla="*/ 0 w 504000"/>
                <a:gd name="connsiteY3" fmla="*/ 261000 h 261000"/>
                <a:gd name="connsiteX4" fmla="*/ 0 w 504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7C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99DF3869-BFD7-B18A-56DB-A382077AC7CA}"/>
                </a:ext>
              </a:extLst>
            </p:cNvPr>
            <p:cNvSpPr/>
            <p:nvPr/>
          </p:nvSpPr>
          <p:spPr>
            <a:xfrm>
              <a:off x="3137893" y="1360956"/>
              <a:ext cx="504000" cy="261000"/>
            </a:xfrm>
            <a:custGeom>
              <a:avLst/>
              <a:gdLst>
                <a:gd name="connsiteX0" fmla="*/ 0 w 504000"/>
                <a:gd name="connsiteY0" fmla="*/ 0 h 261000"/>
                <a:gd name="connsiteX1" fmla="*/ 504000 w 504000"/>
                <a:gd name="connsiteY1" fmla="*/ 0 h 261000"/>
                <a:gd name="connsiteX2" fmla="*/ 504000 w 504000"/>
                <a:gd name="connsiteY2" fmla="*/ 173282 h 261000"/>
                <a:gd name="connsiteX3" fmla="*/ 416282 w 504000"/>
                <a:gd name="connsiteY3" fmla="*/ 261000 h 261000"/>
                <a:gd name="connsiteX4" fmla="*/ 0 w 504000"/>
                <a:gd name="connsiteY4" fmla="*/ 261000 h 261000"/>
                <a:gd name="connsiteX5" fmla="*/ 0 w 504000"/>
                <a:gd name="connsiteY5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000" h="261000">
                  <a:moveTo>
                    <a:pt x="0" y="0"/>
                  </a:moveTo>
                  <a:lnTo>
                    <a:pt x="504000" y="0"/>
                  </a:lnTo>
                  <a:lnTo>
                    <a:pt x="504000" y="173282"/>
                  </a:lnTo>
                  <a:lnTo>
                    <a:pt x="416282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팔각형 123">
              <a:extLst>
                <a:ext uri="{FF2B5EF4-FFF2-40B4-BE49-F238E27FC236}">
                  <a16:creationId xmlns:a16="http://schemas.microsoft.com/office/drawing/2014/main" id="{2657B2E5-6405-E915-5EFD-ED68CA75EA3F}"/>
                </a:ext>
              </a:extLst>
            </p:cNvPr>
            <p:cNvSpPr/>
            <p:nvPr/>
          </p:nvSpPr>
          <p:spPr>
            <a:xfrm>
              <a:off x="22018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107B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F77A6A4-06DE-DC58-2CA3-1B7BDBF42111}"/>
                </a:ext>
              </a:extLst>
            </p:cNvPr>
            <p:cNvSpPr/>
            <p:nvPr/>
          </p:nvSpPr>
          <p:spPr>
            <a:xfrm>
              <a:off x="2363893" y="775956"/>
              <a:ext cx="324000" cy="432000"/>
            </a:xfrm>
            <a:custGeom>
              <a:avLst/>
              <a:gdLst>
                <a:gd name="connsiteX0" fmla="*/ 0 w 324000"/>
                <a:gd name="connsiteY0" fmla="*/ 0 h 432000"/>
                <a:gd name="connsiteX1" fmla="*/ 57600 w 324000"/>
                <a:gd name="connsiteY1" fmla="*/ 0 h 432000"/>
                <a:gd name="connsiteX2" fmla="*/ 57600 w 324000"/>
                <a:gd name="connsiteY2" fmla="*/ 75004 h 432000"/>
                <a:gd name="connsiteX3" fmla="*/ 162000 w 324000"/>
                <a:gd name="connsiteY3" fmla="*/ 179404 h 432000"/>
                <a:gd name="connsiteX4" fmla="*/ 266400 w 324000"/>
                <a:gd name="connsiteY4" fmla="*/ 75004 h 432000"/>
                <a:gd name="connsiteX5" fmla="*/ 266400 w 324000"/>
                <a:gd name="connsiteY5" fmla="*/ 0 h 432000"/>
                <a:gd name="connsiteX6" fmla="*/ 324000 w 324000"/>
                <a:gd name="connsiteY6" fmla="*/ 0 h 432000"/>
                <a:gd name="connsiteX7" fmla="*/ 324000 w 324000"/>
                <a:gd name="connsiteY7" fmla="*/ 91453 h 432000"/>
                <a:gd name="connsiteX8" fmla="*/ 199307 w 324000"/>
                <a:gd name="connsiteY8" fmla="*/ 216146 h 432000"/>
                <a:gd name="connsiteX9" fmla="*/ 324000 w 324000"/>
                <a:gd name="connsiteY9" fmla="*/ 340839 h 432000"/>
                <a:gd name="connsiteX10" fmla="*/ 324000 w 324000"/>
                <a:gd name="connsiteY10" fmla="*/ 432000 h 432000"/>
                <a:gd name="connsiteX11" fmla="*/ 266400 w 324000"/>
                <a:gd name="connsiteY11" fmla="*/ 432000 h 432000"/>
                <a:gd name="connsiteX12" fmla="*/ 266400 w 324000"/>
                <a:gd name="connsiteY12" fmla="*/ 355804 h 432000"/>
                <a:gd name="connsiteX13" fmla="*/ 162000 w 324000"/>
                <a:gd name="connsiteY13" fmla="*/ 251404 h 432000"/>
                <a:gd name="connsiteX14" fmla="*/ 57600 w 324000"/>
                <a:gd name="connsiteY14" fmla="*/ 355804 h 432000"/>
                <a:gd name="connsiteX15" fmla="*/ 57600 w 324000"/>
                <a:gd name="connsiteY15" fmla="*/ 432000 h 432000"/>
                <a:gd name="connsiteX16" fmla="*/ 0 w 324000"/>
                <a:gd name="connsiteY16" fmla="*/ 432000 h 432000"/>
                <a:gd name="connsiteX17" fmla="*/ 0 w 324000"/>
                <a:gd name="connsiteY17" fmla="*/ 343307 h 432000"/>
                <a:gd name="connsiteX18" fmla="*/ 127307 w 324000"/>
                <a:gd name="connsiteY18" fmla="*/ 216000 h 432000"/>
                <a:gd name="connsiteX19" fmla="*/ 0 w 324000"/>
                <a:gd name="connsiteY19" fmla="*/ 88693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24000" h="432000">
                  <a:moveTo>
                    <a:pt x="0" y="0"/>
                  </a:moveTo>
                  <a:lnTo>
                    <a:pt x="57600" y="0"/>
                  </a:lnTo>
                  <a:lnTo>
                    <a:pt x="57600" y="75004"/>
                  </a:lnTo>
                  <a:lnTo>
                    <a:pt x="162000" y="179404"/>
                  </a:lnTo>
                  <a:lnTo>
                    <a:pt x="266400" y="75004"/>
                  </a:lnTo>
                  <a:lnTo>
                    <a:pt x="266400" y="0"/>
                  </a:lnTo>
                  <a:lnTo>
                    <a:pt x="324000" y="0"/>
                  </a:lnTo>
                  <a:lnTo>
                    <a:pt x="324000" y="91453"/>
                  </a:lnTo>
                  <a:lnTo>
                    <a:pt x="199307" y="216146"/>
                  </a:lnTo>
                  <a:lnTo>
                    <a:pt x="324000" y="340839"/>
                  </a:lnTo>
                  <a:lnTo>
                    <a:pt x="324000" y="432000"/>
                  </a:lnTo>
                  <a:lnTo>
                    <a:pt x="266400" y="432000"/>
                  </a:lnTo>
                  <a:lnTo>
                    <a:pt x="266400" y="355804"/>
                  </a:lnTo>
                  <a:lnTo>
                    <a:pt x="162000" y="251404"/>
                  </a:lnTo>
                  <a:lnTo>
                    <a:pt x="57600" y="355804"/>
                  </a:lnTo>
                  <a:lnTo>
                    <a:pt x="57600" y="432000"/>
                  </a:lnTo>
                  <a:lnTo>
                    <a:pt x="0" y="432000"/>
                  </a:lnTo>
                  <a:lnTo>
                    <a:pt x="0" y="343307"/>
                  </a:lnTo>
                  <a:lnTo>
                    <a:pt x="127307" y="216000"/>
                  </a:lnTo>
                  <a:lnTo>
                    <a:pt x="0" y="8869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73640B5-0540-B67E-F1AE-15D68DA53D49}"/>
              </a:ext>
            </a:extLst>
          </p:cNvPr>
          <p:cNvGrpSpPr/>
          <p:nvPr/>
        </p:nvGrpSpPr>
        <p:grpSpPr>
          <a:xfrm>
            <a:off x="9699482" y="2281857"/>
            <a:ext cx="1440000" cy="1440000"/>
            <a:chOff x="4195793" y="271956"/>
            <a:chExt cx="1440000" cy="144000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06D9679-813A-0255-F2DD-9F75F2C13EFE}"/>
                </a:ext>
              </a:extLst>
            </p:cNvPr>
            <p:cNvSpPr/>
            <p:nvPr/>
          </p:nvSpPr>
          <p:spPr>
            <a:xfrm>
              <a:off x="4195793" y="271956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D0D02E13-ED55-1532-5738-84EE7060B081}"/>
                </a:ext>
              </a:extLst>
            </p:cNvPr>
            <p:cNvSpPr/>
            <p:nvPr/>
          </p:nvSpPr>
          <p:spPr>
            <a:xfrm>
              <a:off x="4555793" y="361956"/>
              <a:ext cx="1080000" cy="261000"/>
            </a:xfrm>
            <a:custGeom>
              <a:avLst/>
              <a:gdLst>
                <a:gd name="connsiteX0" fmla="*/ 87718 w 1080000"/>
                <a:gd name="connsiteY0" fmla="*/ 0 h 261000"/>
                <a:gd name="connsiteX1" fmla="*/ 992282 w 1080000"/>
                <a:gd name="connsiteY1" fmla="*/ 0 h 261000"/>
                <a:gd name="connsiteX2" fmla="*/ 1080000 w 1080000"/>
                <a:gd name="connsiteY2" fmla="*/ 87718 h 261000"/>
                <a:gd name="connsiteX3" fmla="*/ 1080000 w 1080000"/>
                <a:gd name="connsiteY3" fmla="*/ 261000 h 261000"/>
                <a:gd name="connsiteX4" fmla="*/ 326749 w 1080000"/>
                <a:gd name="connsiteY4" fmla="*/ 261000 h 261000"/>
                <a:gd name="connsiteX5" fmla="*/ 301522 w 1080000"/>
                <a:gd name="connsiteY5" fmla="*/ 235773 h 261000"/>
                <a:gd name="connsiteX6" fmla="*/ 0 w 1080000"/>
                <a:gd name="connsiteY6" fmla="*/ 235773 h 261000"/>
                <a:gd name="connsiteX7" fmla="*/ 0 w 1080000"/>
                <a:gd name="connsiteY7" fmla="*/ 87718 h 261000"/>
                <a:gd name="connsiteX8" fmla="*/ 87718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87718" y="0"/>
                  </a:moveTo>
                  <a:lnTo>
                    <a:pt x="992282" y="0"/>
                  </a:lnTo>
                  <a:lnTo>
                    <a:pt x="1080000" y="87718"/>
                  </a:lnTo>
                  <a:lnTo>
                    <a:pt x="1080000" y="261000"/>
                  </a:lnTo>
                  <a:lnTo>
                    <a:pt x="326749" y="261000"/>
                  </a:lnTo>
                  <a:lnTo>
                    <a:pt x="301522" y="235773"/>
                  </a:lnTo>
                  <a:lnTo>
                    <a:pt x="0" y="235773"/>
                  </a:lnTo>
                  <a:lnTo>
                    <a:pt x="0" y="87718"/>
                  </a:lnTo>
                  <a:lnTo>
                    <a:pt x="87718" y="0"/>
                  </a:lnTo>
                  <a:close/>
                </a:path>
              </a:pathLst>
            </a:custGeom>
            <a:solidFill>
              <a:srgbClr val="41A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DBAD4001-0E64-B777-B6DD-D3F394E739FE}"/>
                </a:ext>
              </a:extLst>
            </p:cNvPr>
            <p:cNvSpPr/>
            <p:nvPr/>
          </p:nvSpPr>
          <p:spPr>
            <a:xfrm>
              <a:off x="4915793" y="691882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7C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BF8DA75-BCA4-360A-86D8-B00DBD03CB3C}"/>
                </a:ext>
              </a:extLst>
            </p:cNvPr>
            <p:cNvSpPr/>
            <p:nvPr/>
          </p:nvSpPr>
          <p:spPr>
            <a:xfrm>
              <a:off x="4915793" y="1027956"/>
              <a:ext cx="720000" cy="261000"/>
            </a:xfrm>
            <a:custGeom>
              <a:avLst/>
              <a:gdLst>
                <a:gd name="connsiteX0" fmla="*/ 0 w 720000"/>
                <a:gd name="connsiteY0" fmla="*/ 0 h 261000"/>
                <a:gd name="connsiteX1" fmla="*/ 720000 w 720000"/>
                <a:gd name="connsiteY1" fmla="*/ 0 h 261000"/>
                <a:gd name="connsiteX2" fmla="*/ 720000 w 720000"/>
                <a:gd name="connsiteY2" fmla="*/ 261000 h 261000"/>
                <a:gd name="connsiteX3" fmla="*/ 0 w 720000"/>
                <a:gd name="connsiteY3" fmla="*/ 261000 h 261000"/>
                <a:gd name="connsiteX4" fmla="*/ 0 w 720000"/>
                <a:gd name="connsiteY4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000" h="261000">
                  <a:moveTo>
                    <a:pt x="0" y="0"/>
                  </a:moveTo>
                  <a:lnTo>
                    <a:pt x="720000" y="0"/>
                  </a:lnTo>
                  <a:lnTo>
                    <a:pt x="720000" y="261000"/>
                  </a:lnTo>
                  <a:lnTo>
                    <a:pt x="0" y="26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5A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D2D2315B-F01B-29D0-86AE-FD537F89FCFD}"/>
                </a:ext>
              </a:extLst>
            </p:cNvPr>
            <p:cNvSpPr/>
            <p:nvPr/>
          </p:nvSpPr>
          <p:spPr>
            <a:xfrm>
              <a:off x="4555793" y="1360956"/>
              <a:ext cx="1080000" cy="261000"/>
            </a:xfrm>
            <a:custGeom>
              <a:avLst/>
              <a:gdLst>
                <a:gd name="connsiteX0" fmla="*/ 330295 w 1080000"/>
                <a:gd name="connsiteY0" fmla="*/ 0 h 261000"/>
                <a:gd name="connsiteX1" fmla="*/ 1080000 w 1080000"/>
                <a:gd name="connsiteY1" fmla="*/ 0 h 261000"/>
                <a:gd name="connsiteX2" fmla="*/ 1080000 w 1080000"/>
                <a:gd name="connsiteY2" fmla="*/ 173282 h 261000"/>
                <a:gd name="connsiteX3" fmla="*/ 992282 w 1080000"/>
                <a:gd name="connsiteY3" fmla="*/ 261000 h 261000"/>
                <a:gd name="connsiteX4" fmla="*/ 87718 w 1080000"/>
                <a:gd name="connsiteY4" fmla="*/ 261000 h 261000"/>
                <a:gd name="connsiteX5" fmla="*/ 0 w 1080000"/>
                <a:gd name="connsiteY5" fmla="*/ 173282 h 261000"/>
                <a:gd name="connsiteX6" fmla="*/ 0 w 1080000"/>
                <a:gd name="connsiteY6" fmla="*/ 28773 h 261000"/>
                <a:gd name="connsiteX7" fmla="*/ 301522 w 1080000"/>
                <a:gd name="connsiteY7" fmla="*/ 28773 h 261000"/>
                <a:gd name="connsiteX8" fmla="*/ 330295 w 1080000"/>
                <a:gd name="connsiteY8" fmla="*/ 0 h 2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261000">
                  <a:moveTo>
                    <a:pt x="330295" y="0"/>
                  </a:moveTo>
                  <a:lnTo>
                    <a:pt x="1080000" y="0"/>
                  </a:lnTo>
                  <a:lnTo>
                    <a:pt x="1080000" y="173282"/>
                  </a:lnTo>
                  <a:lnTo>
                    <a:pt x="992282" y="261000"/>
                  </a:lnTo>
                  <a:lnTo>
                    <a:pt x="87718" y="261000"/>
                  </a:lnTo>
                  <a:lnTo>
                    <a:pt x="0" y="173282"/>
                  </a:lnTo>
                  <a:lnTo>
                    <a:pt x="0" y="28773"/>
                  </a:lnTo>
                  <a:lnTo>
                    <a:pt x="301522" y="28773"/>
                  </a:lnTo>
                  <a:lnTo>
                    <a:pt x="330295" y="0"/>
                  </a:lnTo>
                  <a:close/>
                </a:path>
              </a:pathLst>
            </a:custGeom>
            <a:solidFill>
              <a:srgbClr val="103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팔각형 71">
              <a:extLst>
                <a:ext uri="{FF2B5EF4-FFF2-40B4-BE49-F238E27FC236}">
                  <a16:creationId xmlns:a16="http://schemas.microsoft.com/office/drawing/2014/main" id="{4F76AEA7-8F9F-03B2-FF1E-2424059A3398}"/>
                </a:ext>
              </a:extLst>
            </p:cNvPr>
            <p:cNvSpPr/>
            <p:nvPr/>
          </p:nvSpPr>
          <p:spPr>
            <a:xfrm>
              <a:off x="41957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2064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00B16E7D-8CC7-7520-47B2-76BA5A639638}"/>
                </a:ext>
              </a:extLst>
            </p:cNvPr>
            <p:cNvSpPr/>
            <p:nvPr/>
          </p:nvSpPr>
          <p:spPr>
            <a:xfrm>
              <a:off x="4303793" y="775956"/>
              <a:ext cx="432000" cy="425750"/>
            </a:xfrm>
            <a:custGeom>
              <a:avLst/>
              <a:gdLst>
                <a:gd name="connsiteX0" fmla="*/ 0 w 432000"/>
                <a:gd name="connsiteY0" fmla="*/ 0 h 425750"/>
                <a:gd name="connsiteX1" fmla="*/ 57344 w 432000"/>
                <a:gd name="connsiteY1" fmla="*/ 0 h 425750"/>
                <a:gd name="connsiteX2" fmla="*/ 57344 w 432000"/>
                <a:gd name="connsiteY2" fmla="*/ 287125 h 425750"/>
                <a:gd name="connsiteX3" fmla="*/ 58212 w 432000"/>
                <a:gd name="connsiteY3" fmla="*/ 287125 h 425750"/>
                <a:gd name="connsiteX4" fmla="*/ 123012 w 432000"/>
                <a:gd name="connsiteY4" fmla="*/ 351925 h 425750"/>
                <a:gd name="connsiteX5" fmla="*/ 187812 w 432000"/>
                <a:gd name="connsiteY5" fmla="*/ 287125 h 425750"/>
                <a:gd name="connsiteX6" fmla="*/ 186944 w 432000"/>
                <a:gd name="connsiteY6" fmla="*/ 286257 h 425750"/>
                <a:gd name="connsiteX7" fmla="*/ 186944 w 432000"/>
                <a:gd name="connsiteY7" fmla="*/ 0 h 425750"/>
                <a:gd name="connsiteX8" fmla="*/ 244544 w 432000"/>
                <a:gd name="connsiteY8" fmla="*/ 0 h 425750"/>
                <a:gd name="connsiteX9" fmla="*/ 244544 w 432000"/>
                <a:gd name="connsiteY9" fmla="*/ 287125 h 425750"/>
                <a:gd name="connsiteX10" fmla="*/ 245412 w 432000"/>
                <a:gd name="connsiteY10" fmla="*/ 287125 h 425750"/>
                <a:gd name="connsiteX11" fmla="*/ 310212 w 432000"/>
                <a:gd name="connsiteY11" fmla="*/ 351925 h 425750"/>
                <a:gd name="connsiteX12" fmla="*/ 375012 w 432000"/>
                <a:gd name="connsiteY12" fmla="*/ 287125 h 425750"/>
                <a:gd name="connsiteX13" fmla="*/ 374144 w 432000"/>
                <a:gd name="connsiteY13" fmla="*/ 286257 h 425750"/>
                <a:gd name="connsiteX14" fmla="*/ 374144 w 432000"/>
                <a:gd name="connsiteY14" fmla="*/ 0 h 425750"/>
                <a:gd name="connsiteX15" fmla="*/ 432000 w 432000"/>
                <a:gd name="connsiteY15" fmla="*/ 0 h 425750"/>
                <a:gd name="connsiteX16" fmla="*/ 432000 w 432000"/>
                <a:gd name="connsiteY16" fmla="*/ 305050 h 425750"/>
                <a:gd name="connsiteX17" fmla="*/ 311300 w 432000"/>
                <a:gd name="connsiteY17" fmla="*/ 425750 h 425750"/>
                <a:gd name="connsiteX18" fmla="*/ 216000 w 432000"/>
                <a:gd name="connsiteY18" fmla="*/ 330450 h 425750"/>
                <a:gd name="connsiteX19" fmla="*/ 120700 w 432000"/>
                <a:gd name="connsiteY19" fmla="*/ 425750 h 425750"/>
                <a:gd name="connsiteX20" fmla="*/ 0 w 432000"/>
                <a:gd name="connsiteY20" fmla="*/ 305050 h 42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000" h="425750">
                  <a:moveTo>
                    <a:pt x="0" y="0"/>
                  </a:moveTo>
                  <a:lnTo>
                    <a:pt x="57344" y="0"/>
                  </a:lnTo>
                  <a:lnTo>
                    <a:pt x="57344" y="287125"/>
                  </a:lnTo>
                  <a:lnTo>
                    <a:pt x="58212" y="287125"/>
                  </a:lnTo>
                  <a:lnTo>
                    <a:pt x="123012" y="351925"/>
                  </a:lnTo>
                  <a:lnTo>
                    <a:pt x="187812" y="287125"/>
                  </a:lnTo>
                  <a:lnTo>
                    <a:pt x="186944" y="286257"/>
                  </a:lnTo>
                  <a:lnTo>
                    <a:pt x="186944" y="0"/>
                  </a:lnTo>
                  <a:lnTo>
                    <a:pt x="244544" y="0"/>
                  </a:lnTo>
                  <a:lnTo>
                    <a:pt x="244544" y="287125"/>
                  </a:lnTo>
                  <a:lnTo>
                    <a:pt x="245412" y="287125"/>
                  </a:lnTo>
                  <a:lnTo>
                    <a:pt x="310212" y="351925"/>
                  </a:lnTo>
                  <a:lnTo>
                    <a:pt x="375012" y="287125"/>
                  </a:lnTo>
                  <a:lnTo>
                    <a:pt x="374144" y="286257"/>
                  </a:lnTo>
                  <a:lnTo>
                    <a:pt x="374144" y="0"/>
                  </a:lnTo>
                  <a:lnTo>
                    <a:pt x="432000" y="0"/>
                  </a:lnTo>
                  <a:lnTo>
                    <a:pt x="432000" y="305050"/>
                  </a:lnTo>
                  <a:lnTo>
                    <a:pt x="311300" y="425750"/>
                  </a:lnTo>
                  <a:lnTo>
                    <a:pt x="216000" y="330450"/>
                  </a:lnTo>
                  <a:lnTo>
                    <a:pt x="120700" y="425750"/>
                  </a:lnTo>
                  <a:lnTo>
                    <a:pt x="0" y="3050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B657F46F-7783-F20C-08B2-C75779B2042D}"/>
              </a:ext>
            </a:extLst>
          </p:cNvPr>
          <p:cNvGrpSpPr/>
          <p:nvPr/>
        </p:nvGrpSpPr>
        <p:grpSpPr>
          <a:xfrm>
            <a:off x="6157708" y="2281857"/>
            <a:ext cx="1440000" cy="1440000"/>
            <a:chOff x="207993" y="276330"/>
            <a:chExt cx="1440000" cy="1440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1856FF4-C5B3-A069-A993-FFBC23CB1B3E}"/>
                </a:ext>
              </a:extLst>
            </p:cNvPr>
            <p:cNvSpPr/>
            <p:nvPr/>
          </p:nvSpPr>
          <p:spPr>
            <a:xfrm>
              <a:off x="207993" y="27633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D184232D-4925-1093-B2D5-98AE3CB3319B}"/>
                </a:ext>
              </a:extLst>
            </p:cNvPr>
            <p:cNvSpPr/>
            <p:nvPr/>
          </p:nvSpPr>
          <p:spPr>
            <a:xfrm>
              <a:off x="523035" y="363729"/>
              <a:ext cx="458959" cy="594000"/>
            </a:xfrm>
            <a:custGeom>
              <a:avLst/>
              <a:gdLst>
                <a:gd name="connsiteX0" fmla="*/ 234000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404959 w 458959"/>
                <a:gd name="connsiteY3" fmla="*/ 594000 h 594000"/>
                <a:gd name="connsiteX4" fmla="*/ 404959 w 458959"/>
                <a:gd name="connsiteY4" fmla="*/ 292478 h 594000"/>
                <a:gd name="connsiteX5" fmla="*/ 346481 w 458959"/>
                <a:gd name="connsiteY5" fmla="*/ 234000 h 594000"/>
                <a:gd name="connsiteX6" fmla="*/ 0 w 458959"/>
                <a:gd name="connsiteY6" fmla="*/ 23400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234000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404959" y="594000"/>
                  </a:lnTo>
                  <a:lnTo>
                    <a:pt x="404959" y="292478"/>
                  </a:lnTo>
                  <a:lnTo>
                    <a:pt x="346481" y="234000"/>
                  </a:lnTo>
                  <a:lnTo>
                    <a:pt x="0" y="234000"/>
                  </a:lnTo>
                  <a:close/>
                </a:path>
              </a:pathLst>
            </a:custGeom>
            <a:solidFill>
              <a:srgbClr val="ED6C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865A25A2-0173-C022-2C9F-85369205080C}"/>
                </a:ext>
              </a:extLst>
            </p:cNvPr>
            <p:cNvSpPr/>
            <p:nvPr/>
          </p:nvSpPr>
          <p:spPr>
            <a:xfrm>
              <a:off x="1053993" y="363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224959 w 594000"/>
                <a:gd name="connsiteY1" fmla="*/ 0 h 594000"/>
                <a:gd name="connsiteX2" fmla="*/ 594000 w 594000"/>
                <a:gd name="connsiteY2" fmla="*/ 369041 h 594000"/>
                <a:gd name="connsiteX3" fmla="*/ 594000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224959" y="0"/>
                  </a:lnTo>
                  <a:lnTo>
                    <a:pt x="594000" y="369041"/>
                  </a:lnTo>
                  <a:lnTo>
                    <a:pt x="594000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F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945C04E0-4329-C3B6-C7FF-6993FAD8DFBA}"/>
                </a:ext>
              </a:extLst>
            </p:cNvPr>
            <p:cNvSpPr/>
            <p:nvPr/>
          </p:nvSpPr>
          <p:spPr>
            <a:xfrm>
              <a:off x="523035" y="1029729"/>
              <a:ext cx="458959" cy="594000"/>
            </a:xfrm>
            <a:custGeom>
              <a:avLst/>
              <a:gdLst>
                <a:gd name="connsiteX0" fmla="*/ 404959 w 458959"/>
                <a:gd name="connsiteY0" fmla="*/ 0 h 594000"/>
                <a:gd name="connsiteX1" fmla="*/ 458959 w 458959"/>
                <a:gd name="connsiteY1" fmla="*/ 0 h 594000"/>
                <a:gd name="connsiteX2" fmla="*/ 458959 w 458959"/>
                <a:gd name="connsiteY2" fmla="*/ 594000 h 594000"/>
                <a:gd name="connsiteX3" fmla="*/ 234000 w 458959"/>
                <a:gd name="connsiteY3" fmla="*/ 594000 h 594000"/>
                <a:gd name="connsiteX4" fmla="*/ 0 w 458959"/>
                <a:gd name="connsiteY4" fmla="*/ 360000 h 594000"/>
                <a:gd name="connsiteX5" fmla="*/ 346481 w 458959"/>
                <a:gd name="connsiteY5" fmla="*/ 360000 h 594000"/>
                <a:gd name="connsiteX6" fmla="*/ 404959 w 458959"/>
                <a:gd name="connsiteY6" fmla="*/ 301522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959" h="594000">
                  <a:moveTo>
                    <a:pt x="404959" y="0"/>
                  </a:moveTo>
                  <a:lnTo>
                    <a:pt x="458959" y="0"/>
                  </a:lnTo>
                  <a:lnTo>
                    <a:pt x="458959" y="594000"/>
                  </a:lnTo>
                  <a:lnTo>
                    <a:pt x="234000" y="594000"/>
                  </a:lnTo>
                  <a:lnTo>
                    <a:pt x="0" y="360000"/>
                  </a:lnTo>
                  <a:lnTo>
                    <a:pt x="346481" y="360000"/>
                  </a:lnTo>
                  <a:lnTo>
                    <a:pt x="404959" y="301522"/>
                  </a:lnTo>
                  <a:close/>
                </a:path>
              </a:pathLst>
            </a:custGeom>
            <a:solidFill>
              <a:srgbClr val="D2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9793C8ED-0B01-ED6A-A09D-91CCD65B7144}"/>
                </a:ext>
              </a:extLst>
            </p:cNvPr>
            <p:cNvSpPr/>
            <p:nvPr/>
          </p:nvSpPr>
          <p:spPr>
            <a:xfrm>
              <a:off x="1053993" y="1029729"/>
              <a:ext cx="594000" cy="594000"/>
            </a:xfrm>
            <a:custGeom>
              <a:avLst/>
              <a:gdLst>
                <a:gd name="connsiteX0" fmla="*/ 0 w 594000"/>
                <a:gd name="connsiteY0" fmla="*/ 0 h 594000"/>
                <a:gd name="connsiteX1" fmla="*/ 594000 w 594000"/>
                <a:gd name="connsiteY1" fmla="*/ 0 h 594000"/>
                <a:gd name="connsiteX2" fmla="*/ 594000 w 594000"/>
                <a:gd name="connsiteY2" fmla="*/ 224959 h 594000"/>
                <a:gd name="connsiteX3" fmla="*/ 224959 w 594000"/>
                <a:gd name="connsiteY3" fmla="*/ 594000 h 594000"/>
                <a:gd name="connsiteX4" fmla="*/ 0 w 594000"/>
                <a:gd name="connsiteY4" fmla="*/ 594000 h 594000"/>
                <a:gd name="connsiteX5" fmla="*/ 0 w 594000"/>
                <a:gd name="connsiteY5" fmla="*/ 0 h 59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4000" h="594000">
                  <a:moveTo>
                    <a:pt x="0" y="0"/>
                  </a:moveTo>
                  <a:lnTo>
                    <a:pt x="594000" y="0"/>
                  </a:lnTo>
                  <a:lnTo>
                    <a:pt x="594000" y="224959"/>
                  </a:lnTo>
                  <a:lnTo>
                    <a:pt x="224959" y="594000"/>
                  </a:lnTo>
                  <a:lnTo>
                    <a:pt x="0" y="59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52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팔각형 121">
              <a:extLst>
                <a:ext uri="{FF2B5EF4-FFF2-40B4-BE49-F238E27FC236}">
                  <a16:creationId xmlns:a16="http://schemas.microsoft.com/office/drawing/2014/main" id="{C5D37BEC-2AF4-2C92-760E-F998F0A85E60}"/>
                </a:ext>
              </a:extLst>
            </p:cNvPr>
            <p:cNvSpPr/>
            <p:nvPr/>
          </p:nvSpPr>
          <p:spPr>
            <a:xfrm>
              <a:off x="207993" y="667956"/>
              <a:ext cx="648000" cy="648000"/>
            </a:xfrm>
            <a:prstGeom prst="octagon">
              <a:avLst>
                <a:gd name="adj" fmla="val 8122"/>
              </a:avLst>
            </a:prstGeom>
            <a:solidFill>
              <a:srgbClr val="C746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b="1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E6E90E9-C74B-0F3B-D436-6DAC02754D91}"/>
                </a:ext>
              </a:extLst>
            </p:cNvPr>
            <p:cNvSpPr/>
            <p:nvPr/>
          </p:nvSpPr>
          <p:spPr>
            <a:xfrm>
              <a:off x="369993" y="775956"/>
              <a:ext cx="56745" cy="43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7D6284D-A8BD-62F9-EBC6-3D5E69A06B86}"/>
                </a:ext>
              </a:extLst>
            </p:cNvPr>
            <p:cNvSpPr/>
            <p:nvPr/>
          </p:nvSpPr>
          <p:spPr>
            <a:xfrm>
              <a:off x="369993" y="775956"/>
              <a:ext cx="324000" cy="260404"/>
            </a:xfrm>
            <a:custGeom>
              <a:avLst/>
              <a:gdLst>
                <a:gd name="connsiteX0" fmla="*/ 0 w 324000"/>
                <a:gd name="connsiteY0" fmla="*/ 0 h 260404"/>
                <a:gd name="connsiteX1" fmla="*/ 247730 w 324000"/>
                <a:gd name="connsiteY1" fmla="*/ 0 h 260404"/>
                <a:gd name="connsiteX2" fmla="*/ 324000 w 324000"/>
                <a:gd name="connsiteY2" fmla="*/ 76270 h 260404"/>
                <a:gd name="connsiteX3" fmla="*/ 324000 w 324000"/>
                <a:gd name="connsiteY3" fmla="*/ 184134 h 260404"/>
                <a:gd name="connsiteX4" fmla="*/ 247730 w 324000"/>
                <a:gd name="connsiteY4" fmla="*/ 260404 h 260404"/>
                <a:gd name="connsiteX5" fmla="*/ 0 w 324000"/>
                <a:gd name="connsiteY5" fmla="*/ 260404 h 260404"/>
                <a:gd name="connsiteX6" fmla="*/ 0 w 324000"/>
                <a:gd name="connsiteY6" fmla="*/ 209546 h 260404"/>
                <a:gd name="connsiteX7" fmla="*/ 225373 w 324000"/>
                <a:gd name="connsiteY7" fmla="*/ 209546 h 260404"/>
                <a:gd name="connsiteX8" fmla="*/ 271851 w 324000"/>
                <a:gd name="connsiteY8" fmla="*/ 163068 h 260404"/>
                <a:gd name="connsiteX9" fmla="*/ 271851 w 324000"/>
                <a:gd name="connsiteY9" fmla="*/ 97336 h 260404"/>
                <a:gd name="connsiteX10" fmla="*/ 225373 w 324000"/>
                <a:gd name="connsiteY10" fmla="*/ 50858 h 260404"/>
                <a:gd name="connsiteX11" fmla="*/ 0 w 324000"/>
                <a:gd name="connsiteY11" fmla="*/ 50858 h 26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000" h="260404">
                  <a:moveTo>
                    <a:pt x="0" y="0"/>
                  </a:moveTo>
                  <a:lnTo>
                    <a:pt x="247730" y="0"/>
                  </a:lnTo>
                  <a:lnTo>
                    <a:pt x="324000" y="76270"/>
                  </a:lnTo>
                  <a:lnTo>
                    <a:pt x="324000" y="184134"/>
                  </a:lnTo>
                  <a:lnTo>
                    <a:pt x="247730" y="260404"/>
                  </a:lnTo>
                  <a:lnTo>
                    <a:pt x="0" y="260404"/>
                  </a:lnTo>
                  <a:lnTo>
                    <a:pt x="0" y="209546"/>
                  </a:lnTo>
                  <a:lnTo>
                    <a:pt x="225373" y="209546"/>
                  </a:lnTo>
                  <a:lnTo>
                    <a:pt x="271851" y="163068"/>
                  </a:lnTo>
                  <a:lnTo>
                    <a:pt x="271851" y="97336"/>
                  </a:lnTo>
                  <a:lnTo>
                    <a:pt x="225373" y="50858"/>
                  </a:lnTo>
                  <a:lnTo>
                    <a:pt x="0" y="508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501A714-2922-5D5F-38CA-0BC7EE8C197D}"/>
              </a:ext>
            </a:extLst>
          </p:cNvPr>
          <p:cNvGrpSpPr/>
          <p:nvPr/>
        </p:nvGrpSpPr>
        <p:grpSpPr>
          <a:xfrm>
            <a:off x="213800" y="4434333"/>
            <a:ext cx="1440000" cy="1440000"/>
            <a:chOff x="747743" y="826647"/>
            <a:chExt cx="1440000" cy="1440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D1CD86A-D70A-965B-894B-790B8EAAC0A3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팔각형 89">
              <a:extLst>
                <a:ext uri="{FF2B5EF4-FFF2-40B4-BE49-F238E27FC236}">
                  <a16:creationId xmlns:a16="http://schemas.microsoft.com/office/drawing/2014/main" id="{91DF151B-0278-B93D-AB2D-D3CDFA4BC43C}"/>
                </a:ext>
              </a:extLst>
            </p:cNvPr>
            <p:cNvSpPr/>
            <p:nvPr/>
          </p:nvSpPr>
          <p:spPr>
            <a:xfrm>
              <a:off x="747743" y="826647"/>
              <a:ext cx="1440000" cy="144000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팔각형 91">
              <a:extLst>
                <a:ext uri="{FF2B5EF4-FFF2-40B4-BE49-F238E27FC236}">
                  <a16:creationId xmlns:a16="http://schemas.microsoft.com/office/drawing/2014/main" id="{A51BABF0-55C8-12AE-E424-6F73DD824035}"/>
                </a:ext>
              </a:extLst>
            </p:cNvPr>
            <p:cNvSpPr/>
            <p:nvPr/>
          </p:nvSpPr>
          <p:spPr>
            <a:xfrm>
              <a:off x="819743" y="898647"/>
              <a:ext cx="1296000" cy="1296000"/>
            </a:xfrm>
            <a:prstGeom prst="oc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C1D00267-A753-6F71-C406-B77ED34C0055}"/>
                </a:ext>
              </a:extLst>
            </p:cNvPr>
            <p:cNvSpPr/>
            <p:nvPr/>
          </p:nvSpPr>
          <p:spPr>
            <a:xfrm>
              <a:off x="1467743" y="1376663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780CA882-48E4-AB4C-D62D-E789B0F8A1E0}"/>
                </a:ext>
              </a:extLst>
            </p:cNvPr>
            <p:cNvSpPr/>
            <p:nvPr/>
          </p:nvSpPr>
          <p:spPr>
            <a:xfrm rot="13500000">
              <a:off x="888357" y="1306658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E0AAF9B7-66AF-C25A-743C-CBD58EF3A72D}"/>
                </a:ext>
              </a:extLst>
            </p:cNvPr>
            <p:cNvSpPr/>
            <p:nvPr/>
          </p:nvSpPr>
          <p:spPr>
            <a:xfrm rot="8100000">
              <a:off x="1008554" y="1737819"/>
              <a:ext cx="608382" cy="169984"/>
            </a:xfrm>
            <a:custGeom>
              <a:avLst/>
              <a:gdLst>
                <a:gd name="connsiteX0" fmla="*/ 169984 w 608382"/>
                <a:gd name="connsiteY0" fmla="*/ 0 h 169984"/>
                <a:gd name="connsiteX1" fmla="*/ 438398 w 608382"/>
                <a:gd name="connsiteY1" fmla="*/ 0 h 169984"/>
                <a:gd name="connsiteX2" fmla="*/ 608382 w 608382"/>
                <a:gd name="connsiteY2" fmla="*/ 169984 h 169984"/>
                <a:gd name="connsiteX3" fmla="*/ 516741 w 608382"/>
                <a:gd name="connsiteY3" fmla="*/ 169984 h 169984"/>
                <a:gd name="connsiteX4" fmla="*/ 411557 w 608382"/>
                <a:gd name="connsiteY4" fmla="*/ 64800 h 169984"/>
                <a:gd name="connsiteX5" fmla="*/ 196826 w 608382"/>
                <a:gd name="connsiteY5" fmla="*/ 64800 h 169984"/>
                <a:gd name="connsiteX6" fmla="*/ 91642 w 608382"/>
                <a:gd name="connsiteY6" fmla="*/ 169984 h 169984"/>
                <a:gd name="connsiteX7" fmla="*/ 0 w 608382"/>
                <a:gd name="connsiteY7" fmla="*/ 169984 h 16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382" h="169984">
                  <a:moveTo>
                    <a:pt x="169984" y="0"/>
                  </a:moveTo>
                  <a:lnTo>
                    <a:pt x="438398" y="0"/>
                  </a:lnTo>
                  <a:lnTo>
                    <a:pt x="608382" y="169984"/>
                  </a:lnTo>
                  <a:lnTo>
                    <a:pt x="516741" y="169984"/>
                  </a:lnTo>
                  <a:lnTo>
                    <a:pt x="411557" y="64800"/>
                  </a:lnTo>
                  <a:lnTo>
                    <a:pt x="196826" y="64800"/>
                  </a:lnTo>
                  <a:lnTo>
                    <a:pt x="91642" y="169984"/>
                  </a:lnTo>
                  <a:lnTo>
                    <a:pt x="0" y="169984"/>
                  </a:lnTo>
                  <a:close/>
                </a:path>
              </a:pathLst>
            </a:custGeom>
            <a:solidFill>
              <a:srgbClr val="C3C1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2CE18A4-7360-AAE6-8D35-89537E37521B}"/>
              </a:ext>
            </a:extLst>
          </p:cNvPr>
          <p:cNvGrpSpPr/>
          <p:nvPr/>
        </p:nvGrpSpPr>
        <p:grpSpPr>
          <a:xfrm>
            <a:off x="2195726" y="4434333"/>
            <a:ext cx="1440000" cy="1440000"/>
            <a:chOff x="1900703" y="2709000"/>
            <a:chExt cx="1440000" cy="1440000"/>
          </a:xfrm>
        </p:grpSpPr>
        <p:sp>
          <p:nvSpPr>
            <p:cNvPr id="98" name="팔각형 97">
              <a:extLst>
                <a:ext uri="{FF2B5EF4-FFF2-40B4-BE49-F238E27FC236}">
                  <a16:creationId xmlns:a16="http://schemas.microsoft.com/office/drawing/2014/main" id="{DF8B1CE2-E305-7A0C-1336-D7A872353807}"/>
                </a:ext>
              </a:extLst>
            </p:cNvPr>
            <p:cNvSpPr/>
            <p:nvPr/>
          </p:nvSpPr>
          <p:spPr>
            <a:xfrm>
              <a:off x="1900703" y="2709000"/>
              <a:ext cx="1440000" cy="1440000"/>
            </a:xfrm>
            <a:prstGeom prst="octagon">
              <a:avLst/>
            </a:prstGeom>
            <a:solidFill>
              <a:srgbClr val="003C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66B4792F-1CC7-2885-145C-B77CE5121FBF}"/>
                </a:ext>
              </a:extLst>
            </p:cNvPr>
            <p:cNvSpPr/>
            <p:nvPr/>
          </p:nvSpPr>
          <p:spPr>
            <a:xfrm>
              <a:off x="2350800" y="2908800"/>
              <a:ext cx="792000" cy="792000"/>
            </a:xfrm>
            <a:custGeom>
              <a:avLst/>
              <a:gdLst>
                <a:gd name="connsiteX0" fmla="*/ 132000 w 792000"/>
                <a:gd name="connsiteY0" fmla="*/ 0 h 792000"/>
                <a:gd name="connsiteX1" fmla="*/ 660000 w 792000"/>
                <a:gd name="connsiteY1" fmla="*/ 0 h 792000"/>
                <a:gd name="connsiteX2" fmla="*/ 792000 w 792000"/>
                <a:gd name="connsiteY2" fmla="*/ 132000 h 792000"/>
                <a:gd name="connsiteX3" fmla="*/ 792000 w 792000"/>
                <a:gd name="connsiteY3" fmla="*/ 666187 h 792000"/>
                <a:gd name="connsiteX4" fmla="*/ 666187 w 792000"/>
                <a:gd name="connsiteY4" fmla="*/ 792000 h 792000"/>
                <a:gd name="connsiteX5" fmla="*/ 220000 w 792000"/>
                <a:gd name="connsiteY5" fmla="*/ 792000 h 792000"/>
                <a:gd name="connsiteX6" fmla="*/ 0 w 792000"/>
                <a:gd name="connsiteY6" fmla="*/ 572000 h 792000"/>
                <a:gd name="connsiteX7" fmla="*/ 0 w 792000"/>
                <a:gd name="connsiteY7" fmla="*/ 376948 h 792000"/>
                <a:gd name="connsiteX8" fmla="*/ 75959 w 792000"/>
                <a:gd name="connsiteY8" fmla="*/ 376948 h 792000"/>
                <a:gd name="connsiteX9" fmla="*/ 75959 w 792000"/>
                <a:gd name="connsiteY9" fmla="*/ 538241 h 792000"/>
                <a:gd name="connsiteX10" fmla="*/ 253759 w 792000"/>
                <a:gd name="connsiteY10" fmla="*/ 716041 h 792000"/>
                <a:gd name="connsiteX11" fmla="*/ 614361 w 792000"/>
                <a:gd name="connsiteY11" fmla="*/ 716041 h 792000"/>
                <a:gd name="connsiteX12" fmla="*/ 716041 w 792000"/>
                <a:gd name="connsiteY12" fmla="*/ 614361 h 792000"/>
                <a:gd name="connsiteX13" fmla="*/ 716041 w 792000"/>
                <a:gd name="connsiteY13" fmla="*/ 182639 h 792000"/>
                <a:gd name="connsiteX14" fmla="*/ 609361 w 792000"/>
                <a:gd name="connsiteY14" fmla="*/ 75959 h 792000"/>
                <a:gd name="connsiteX15" fmla="*/ 182639 w 792000"/>
                <a:gd name="connsiteY15" fmla="*/ 75959 h 792000"/>
                <a:gd name="connsiteX16" fmla="*/ 75959 w 792000"/>
                <a:gd name="connsiteY16" fmla="*/ 182639 h 792000"/>
                <a:gd name="connsiteX17" fmla="*/ 75959 w 792000"/>
                <a:gd name="connsiteY17" fmla="*/ 205802 h 792000"/>
                <a:gd name="connsiteX18" fmla="*/ 0 w 792000"/>
                <a:gd name="connsiteY18" fmla="*/ 205802 h 792000"/>
                <a:gd name="connsiteX19" fmla="*/ 0 w 792000"/>
                <a:gd name="connsiteY19" fmla="*/ 13200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132000" y="0"/>
                  </a:move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lnTo>
                    <a:pt x="666187" y="792000"/>
                  </a:lnTo>
                  <a:lnTo>
                    <a:pt x="220000" y="792000"/>
                  </a:lnTo>
                  <a:lnTo>
                    <a:pt x="0" y="572000"/>
                  </a:lnTo>
                  <a:lnTo>
                    <a:pt x="0" y="376948"/>
                  </a:lnTo>
                  <a:lnTo>
                    <a:pt x="75959" y="3769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5802"/>
                  </a:lnTo>
                  <a:lnTo>
                    <a:pt x="0" y="205802"/>
                  </a:lnTo>
                  <a:lnTo>
                    <a:pt x="0" y="132000"/>
                  </a:lnTo>
                  <a:close/>
                </a:path>
              </a:pathLst>
            </a:cu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BEEA448F-50BD-ACB8-42D7-2C1339DCFF3F}"/>
                </a:ext>
              </a:extLst>
            </p:cNvPr>
            <p:cNvSpPr/>
            <p:nvPr/>
          </p:nvSpPr>
          <p:spPr>
            <a:xfrm rot="10800000">
              <a:off x="2098800" y="3160800"/>
              <a:ext cx="792000" cy="792000"/>
            </a:xfrm>
            <a:custGeom>
              <a:avLst/>
              <a:gdLst>
                <a:gd name="connsiteX0" fmla="*/ 666187 w 792000"/>
                <a:gd name="connsiteY0" fmla="*/ 792000 h 792000"/>
                <a:gd name="connsiteX1" fmla="*/ 220000 w 792000"/>
                <a:gd name="connsiteY1" fmla="*/ 792000 h 792000"/>
                <a:gd name="connsiteX2" fmla="*/ 0 w 792000"/>
                <a:gd name="connsiteY2" fmla="*/ 572000 h 792000"/>
                <a:gd name="connsiteX3" fmla="*/ 0 w 792000"/>
                <a:gd name="connsiteY3" fmla="*/ 380548 h 792000"/>
                <a:gd name="connsiteX4" fmla="*/ 75959 w 792000"/>
                <a:gd name="connsiteY4" fmla="*/ 380548 h 792000"/>
                <a:gd name="connsiteX5" fmla="*/ 75959 w 792000"/>
                <a:gd name="connsiteY5" fmla="*/ 538241 h 792000"/>
                <a:gd name="connsiteX6" fmla="*/ 253759 w 792000"/>
                <a:gd name="connsiteY6" fmla="*/ 716041 h 792000"/>
                <a:gd name="connsiteX7" fmla="*/ 614361 w 792000"/>
                <a:gd name="connsiteY7" fmla="*/ 716041 h 792000"/>
                <a:gd name="connsiteX8" fmla="*/ 716041 w 792000"/>
                <a:gd name="connsiteY8" fmla="*/ 614361 h 792000"/>
                <a:gd name="connsiteX9" fmla="*/ 716041 w 792000"/>
                <a:gd name="connsiteY9" fmla="*/ 182639 h 792000"/>
                <a:gd name="connsiteX10" fmla="*/ 609361 w 792000"/>
                <a:gd name="connsiteY10" fmla="*/ 75959 h 792000"/>
                <a:gd name="connsiteX11" fmla="*/ 182639 w 792000"/>
                <a:gd name="connsiteY11" fmla="*/ 75959 h 792000"/>
                <a:gd name="connsiteX12" fmla="*/ 75959 w 792000"/>
                <a:gd name="connsiteY12" fmla="*/ 182639 h 792000"/>
                <a:gd name="connsiteX13" fmla="*/ 75959 w 792000"/>
                <a:gd name="connsiteY13" fmla="*/ 209402 h 792000"/>
                <a:gd name="connsiteX14" fmla="*/ 0 w 792000"/>
                <a:gd name="connsiteY14" fmla="*/ 209402 h 792000"/>
                <a:gd name="connsiteX15" fmla="*/ 0 w 792000"/>
                <a:gd name="connsiteY15" fmla="*/ 132000 h 792000"/>
                <a:gd name="connsiteX16" fmla="*/ 132000 w 792000"/>
                <a:gd name="connsiteY16" fmla="*/ 0 h 792000"/>
                <a:gd name="connsiteX17" fmla="*/ 660000 w 792000"/>
                <a:gd name="connsiteY17" fmla="*/ 0 h 792000"/>
                <a:gd name="connsiteX18" fmla="*/ 792000 w 792000"/>
                <a:gd name="connsiteY18" fmla="*/ 132000 h 792000"/>
                <a:gd name="connsiteX19" fmla="*/ 792000 w 792000"/>
                <a:gd name="connsiteY19" fmla="*/ 666187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2000" h="792000">
                  <a:moveTo>
                    <a:pt x="666187" y="792000"/>
                  </a:moveTo>
                  <a:lnTo>
                    <a:pt x="220000" y="792000"/>
                  </a:lnTo>
                  <a:lnTo>
                    <a:pt x="0" y="572000"/>
                  </a:lnTo>
                  <a:lnTo>
                    <a:pt x="0" y="380548"/>
                  </a:lnTo>
                  <a:lnTo>
                    <a:pt x="75959" y="380548"/>
                  </a:lnTo>
                  <a:lnTo>
                    <a:pt x="75959" y="538241"/>
                  </a:lnTo>
                  <a:lnTo>
                    <a:pt x="253759" y="716041"/>
                  </a:lnTo>
                  <a:lnTo>
                    <a:pt x="614361" y="716041"/>
                  </a:lnTo>
                  <a:lnTo>
                    <a:pt x="716041" y="614361"/>
                  </a:lnTo>
                  <a:lnTo>
                    <a:pt x="716041" y="182639"/>
                  </a:lnTo>
                  <a:lnTo>
                    <a:pt x="609361" y="75959"/>
                  </a:lnTo>
                  <a:lnTo>
                    <a:pt x="182639" y="75959"/>
                  </a:lnTo>
                  <a:lnTo>
                    <a:pt x="75959" y="182639"/>
                  </a:lnTo>
                  <a:lnTo>
                    <a:pt x="75959" y="209402"/>
                  </a:lnTo>
                  <a:lnTo>
                    <a:pt x="0" y="209402"/>
                  </a:lnTo>
                  <a:lnTo>
                    <a:pt x="0" y="132000"/>
                  </a:lnTo>
                  <a:lnTo>
                    <a:pt x="132000" y="0"/>
                  </a:lnTo>
                  <a:lnTo>
                    <a:pt x="660000" y="0"/>
                  </a:lnTo>
                  <a:lnTo>
                    <a:pt x="792000" y="132000"/>
                  </a:lnTo>
                  <a:lnTo>
                    <a:pt x="792000" y="66618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팔각형 100">
              <a:extLst>
                <a:ext uri="{FF2B5EF4-FFF2-40B4-BE49-F238E27FC236}">
                  <a16:creationId xmlns:a16="http://schemas.microsoft.com/office/drawing/2014/main" id="{B88892CC-A422-97B6-105F-71CC5E960E36}"/>
                </a:ext>
              </a:extLst>
            </p:cNvPr>
            <p:cNvSpPr/>
            <p:nvPr/>
          </p:nvSpPr>
          <p:spPr>
            <a:xfrm>
              <a:off x="2522018" y="3330315"/>
              <a:ext cx="197370" cy="197370"/>
            </a:xfrm>
            <a:prstGeom prst="oct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C133D0D-968B-F616-43C1-906162133DA3}"/>
                </a:ext>
              </a:extLst>
            </p:cNvPr>
            <p:cNvSpPr/>
            <p:nvPr/>
          </p:nvSpPr>
          <p:spPr>
            <a:xfrm>
              <a:off x="2548699" y="3015717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7167595-E61D-F6E5-748A-1442CFA8FE7D}"/>
                </a:ext>
              </a:extLst>
            </p:cNvPr>
            <p:cNvSpPr/>
            <p:nvPr/>
          </p:nvSpPr>
          <p:spPr>
            <a:xfrm rot="5400000">
              <a:off x="2911183" y="3374613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F77B33F7-B983-9EB0-ACF0-7B614181B6EE}"/>
                </a:ext>
              </a:extLst>
            </p:cNvPr>
            <p:cNvSpPr/>
            <p:nvPr/>
          </p:nvSpPr>
          <p:spPr>
            <a:xfrm rot="2700000">
              <a:off x="2805012" y="3125472"/>
              <a:ext cx="144007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5243F2A-C7B0-16CC-71B8-C83256388612}"/>
                </a:ext>
              </a:extLst>
            </p:cNvPr>
            <p:cNvSpPr/>
            <p:nvPr/>
          </p:nvSpPr>
          <p:spPr>
            <a:xfrm rot="10800000">
              <a:off x="2548699" y="3737096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D1D0E-3A57-7E38-ECF9-0B56B359489B}"/>
                </a:ext>
              </a:extLst>
            </p:cNvPr>
            <p:cNvSpPr/>
            <p:nvPr/>
          </p:nvSpPr>
          <p:spPr>
            <a:xfrm rot="16200000">
              <a:off x="2186215" y="3378200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D7C5124-562D-C0E6-DC53-A618B954C798}"/>
                </a:ext>
              </a:extLst>
            </p:cNvPr>
            <p:cNvSpPr/>
            <p:nvPr/>
          </p:nvSpPr>
          <p:spPr>
            <a:xfrm rot="13500000">
              <a:off x="2292386" y="3627341"/>
              <a:ext cx="144007" cy="101600"/>
            </a:xfrm>
            <a:prstGeom prst="rect">
              <a:avLst/>
            </a:prstGeom>
            <a:solidFill>
              <a:srgbClr val="49B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23</cp:revision>
  <dcterms:created xsi:type="dcterms:W3CDTF">2024-07-06T07:12:04Z</dcterms:created>
  <dcterms:modified xsi:type="dcterms:W3CDTF">2024-07-09T06:30:04Z</dcterms:modified>
</cp:coreProperties>
</file>