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E1E"/>
    <a:srgbClr val="FAE100"/>
    <a:srgbClr val="49BEFD"/>
    <a:srgbClr val="49BFFF"/>
    <a:srgbClr val="003CC1"/>
    <a:srgbClr val="C3C1C3"/>
    <a:srgbClr val="107C41"/>
    <a:srgbClr val="C74622"/>
    <a:srgbClr val="107B41"/>
    <a:srgbClr val="206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팔각형 2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B0F4BDC-92AA-51BA-CA17-345F7A2F06C2}"/>
              </a:ext>
            </a:extLst>
          </p:cNvPr>
          <p:cNvGrpSpPr/>
          <p:nvPr/>
        </p:nvGrpSpPr>
        <p:grpSpPr>
          <a:xfrm>
            <a:off x="7960434" y="2281857"/>
            <a:ext cx="1440000" cy="1440000"/>
            <a:chOff x="2201893" y="271956"/>
            <a:chExt cx="1440000" cy="1440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0C139-5930-085A-0813-11F8184A8C50}"/>
                </a:ext>
              </a:extLst>
            </p:cNvPr>
            <p:cNvSpPr/>
            <p:nvPr/>
          </p:nvSpPr>
          <p:spPr>
            <a:xfrm>
              <a:off x="22018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2B5B9E8-C803-116B-E427-6F7E5302D8A1}"/>
                </a:ext>
              </a:extLst>
            </p:cNvPr>
            <p:cNvSpPr/>
            <p:nvPr/>
          </p:nvSpPr>
          <p:spPr>
            <a:xfrm>
              <a:off x="2561893" y="361956"/>
              <a:ext cx="504000" cy="261000"/>
            </a:xfrm>
            <a:custGeom>
              <a:avLst/>
              <a:gdLst>
                <a:gd name="connsiteX0" fmla="*/ 87718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326749 w 504000"/>
                <a:gd name="connsiteY3" fmla="*/ 261000 h 261000"/>
                <a:gd name="connsiteX4" fmla="*/ 301522 w 504000"/>
                <a:gd name="connsiteY4" fmla="*/ 235773 h 261000"/>
                <a:gd name="connsiteX5" fmla="*/ 0 w 504000"/>
                <a:gd name="connsiteY5" fmla="*/ 235773 h 261000"/>
                <a:gd name="connsiteX6" fmla="*/ 0 w 504000"/>
                <a:gd name="connsiteY6" fmla="*/ 87718 h 261000"/>
                <a:gd name="connsiteX7" fmla="*/ 87718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87718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55EFE6A-1D04-6084-25D0-3F8997E3F9D1}"/>
                </a:ext>
              </a:extLst>
            </p:cNvPr>
            <p:cNvSpPr/>
            <p:nvPr/>
          </p:nvSpPr>
          <p:spPr>
            <a:xfrm>
              <a:off x="2921893" y="694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A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1A1EAC2-874D-A7E9-3A99-9D915B5B4272}"/>
                </a:ext>
              </a:extLst>
            </p:cNvPr>
            <p:cNvSpPr/>
            <p:nvPr/>
          </p:nvSpPr>
          <p:spPr>
            <a:xfrm>
              <a:off x="2921893" y="1027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58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64A620F5-7372-8280-FFFD-E4BE9A63EFC1}"/>
                </a:ext>
              </a:extLst>
            </p:cNvPr>
            <p:cNvSpPr/>
            <p:nvPr/>
          </p:nvSpPr>
          <p:spPr>
            <a:xfrm>
              <a:off x="2561893" y="1360956"/>
              <a:ext cx="504000" cy="261000"/>
            </a:xfrm>
            <a:custGeom>
              <a:avLst/>
              <a:gdLst>
                <a:gd name="connsiteX0" fmla="*/ 330295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87718 w 504000"/>
                <a:gd name="connsiteY3" fmla="*/ 261000 h 261000"/>
                <a:gd name="connsiteX4" fmla="*/ 0 w 504000"/>
                <a:gd name="connsiteY4" fmla="*/ 173282 h 261000"/>
                <a:gd name="connsiteX5" fmla="*/ 0 w 504000"/>
                <a:gd name="connsiteY5" fmla="*/ 28773 h 261000"/>
                <a:gd name="connsiteX6" fmla="*/ 301522 w 504000"/>
                <a:gd name="connsiteY6" fmla="*/ 28773 h 261000"/>
                <a:gd name="connsiteX7" fmla="*/ 330295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330295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7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72556CE-3628-7FBC-42E8-19D65CE59612}"/>
                </a:ext>
              </a:extLst>
            </p:cNvPr>
            <p:cNvSpPr/>
            <p:nvPr/>
          </p:nvSpPr>
          <p:spPr>
            <a:xfrm>
              <a:off x="3137893" y="361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416282 w 504000"/>
                <a:gd name="connsiteY1" fmla="*/ 0 h 261000"/>
                <a:gd name="connsiteX2" fmla="*/ 504000 w 504000"/>
                <a:gd name="connsiteY2" fmla="*/ 87718 h 261000"/>
                <a:gd name="connsiteX3" fmla="*/ 504000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416282" y="0"/>
                  </a:lnTo>
                  <a:lnTo>
                    <a:pt x="504000" y="87718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F0459A1-4918-67A3-C6EA-341E47CEFEEB}"/>
                </a:ext>
              </a:extLst>
            </p:cNvPr>
            <p:cNvSpPr/>
            <p:nvPr/>
          </p:nvSpPr>
          <p:spPr>
            <a:xfrm>
              <a:off x="3137893" y="694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AA245D9-E83B-EBD1-4221-069E0B358149}"/>
                </a:ext>
              </a:extLst>
            </p:cNvPr>
            <p:cNvSpPr/>
            <p:nvPr/>
          </p:nvSpPr>
          <p:spPr>
            <a:xfrm>
              <a:off x="3137893" y="1027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DF3869-BFD7-B18A-56DB-A382077AC7CA}"/>
                </a:ext>
              </a:extLst>
            </p:cNvPr>
            <p:cNvSpPr/>
            <p:nvPr/>
          </p:nvSpPr>
          <p:spPr>
            <a:xfrm>
              <a:off x="3137893" y="1360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173282 h 261000"/>
                <a:gd name="connsiteX3" fmla="*/ 416282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173282"/>
                  </a:lnTo>
                  <a:lnTo>
                    <a:pt x="416282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팔각형 123">
              <a:extLst>
                <a:ext uri="{FF2B5EF4-FFF2-40B4-BE49-F238E27FC236}">
                  <a16:creationId xmlns:a16="http://schemas.microsoft.com/office/drawing/2014/main" id="{2657B2E5-6405-E915-5EFD-ED68CA75EA3F}"/>
                </a:ext>
              </a:extLst>
            </p:cNvPr>
            <p:cNvSpPr/>
            <p:nvPr/>
          </p:nvSpPr>
          <p:spPr>
            <a:xfrm>
              <a:off x="22018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107B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F77A6A4-06DE-DC58-2CA3-1B7BDBF42111}"/>
                </a:ext>
              </a:extLst>
            </p:cNvPr>
            <p:cNvSpPr/>
            <p:nvPr/>
          </p:nvSpPr>
          <p:spPr>
            <a:xfrm>
              <a:off x="2363893" y="775956"/>
              <a:ext cx="324000" cy="432000"/>
            </a:xfrm>
            <a:custGeom>
              <a:avLst/>
              <a:gdLst>
                <a:gd name="connsiteX0" fmla="*/ 0 w 324000"/>
                <a:gd name="connsiteY0" fmla="*/ 0 h 432000"/>
                <a:gd name="connsiteX1" fmla="*/ 57600 w 324000"/>
                <a:gd name="connsiteY1" fmla="*/ 0 h 432000"/>
                <a:gd name="connsiteX2" fmla="*/ 57600 w 324000"/>
                <a:gd name="connsiteY2" fmla="*/ 75004 h 432000"/>
                <a:gd name="connsiteX3" fmla="*/ 162000 w 324000"/>
                <a:gd name="connsiteY3" fmla="*/ 179404 h 432000"/>
                <a:gd name="connsiteX4" fmla="*/ 266400 w 324000"/>
                <a:gd name="connsiteY4" fmla="*/ 75004 h 432000"/>
                <a:gd name="connsiteX5" fmla="*/ 266400 w 324000"/>
                <a:gd name="connsiteY5" fmla="*/ 0 h 432000"/>
                <a:gd name="connsiteX6" fmla="*/ 324000 w 324000"/>
                <a:gd name="connsiteY6" fmla="*/ 0 h 432000"/>
                <a:gd name="connsiteX7" fmla="*/ 324000 w 324000"/>
                <a:gd name="connsiteY7" fmla="*/ 91453 h 432000"/>
                <a:gd name="connsiteX8" fmla="*/ 199307 w 324000"/>
                <a:gd name="connsiteY8" fmla="*/ 216146 h 432000"/>
                <a:gd name="connsiteX9" fmla="*/ 324000 w 324000"/>
                <a:gd name="connsiteY9" fmla="*/ 340839 h 432000"/>
                <a:gd name="connsiteX10" fmla="*/ 324000 w 324000"/>
                <a:gd name="connsiteY10" fmla="*/ 432000 h 432000"/>
                <a:gd name="connsiteX11" fmla="*/ 266400 w 324000"/>
                <a:gd name="connsiteY11" fmla="*/ 432000 h 432000"/>
                <a:gd name="connsiteX12" fmla="*/ 266400 w 324000"/>
                <a:gd name="connsiteY12" fmla="*/ 355804 h 432000"/>
                <a:gd name="connsiteX13" fmla="*/ 162000 w 324000"/>
                <a:gd name="connsiteY13" fmla="*/ 251404 h 432000"/>
                <a:gd name="connsiteX14" fmla="*/ 57600 w 324000"/>
                <a:gd name="connsiteY14" fmla="*/ 355804 h 432000"/>
                <a:gd name="connsiteX15" fmla="*/ 57600 w 324000"/>
                <a:gd name="connsiteY15" fmla="*/ 432000 h 432000"/>
                <a:gd name="connsiteX16" fmla="*/ 0 w 324000"/>
                <a:gd name="connsiteY16" fmla="*/ 432000 h 432000"/>
                <a:gd name="connsiteX17" fmla="*/ 0 w 324000"/>
                <a:gd name="connsiteY17" fmla="*/ 343307 h 432000"/>
                <a:gd name="connsiteX18" fmla="*/ 127307 w 324000"/>
                <a:gd name="connsiteY18" fmla="*/ 216000 h 432000"/>
                <a:gd name="connsiteX19" fmla="*/ 0 w 324000"/>
                <a:gd name="connsiteY19" fmla="*/ 8869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000" h="432000">
                  <a:moveTo>
                    <a:pt x="0" y="0"/>
                  </a:moveTo>
                  <a:lnTo>
                    <a:pt x="57600" y="0"/>
                  </a:lnTo>
                  <a:lnTo>
                    <a:pt x="57600" y="75004"/>
                  </a:lnTo>
                  <a:lnTo>
                    <a:pt x="162000" y="179404"/>
                  </a:lnTo>
                  <a:lnTo>
                    <a:pt x="266400" y="75004"/>
                  </a:lnTo>
                  <a:lnTo>
                    <a:pt x="266400" y="0"/>
                  </a:lnTo>
                  <a:lnTo>
                    <a:pt x="324000" y="0"/>
                  </a:lnTo>
                  <a:lnTo>
                    <a:pt x="324000" y="91453"/>
                  </a:lnTo>
                  <a:lnTo>
                    <a:pt x="199307" y="216146"/>
                  </a:lnTo>
                  <a:lnTo>
                    <a:pt x="324000" y="340839"/>
                  </a:lnTo>
                  <a:lnTo>
                    <a:pt x="324000" y="432000"/>
                  </a:lnTo>
                  <a:lnTo>
                    <a:pt x="266400" y="432000"/>
                  </a:lnTo>
                  <a:lnTo>
                    <a:pt x="266400" y="355804"/>
                  </a:lnTo>
                  <a:lnTo>
                    <a:pt x="162000" y="251404"/>
                  </a:lnTo>
                  <a:lnTo>
                    <a:pt x="57600" y="355804"/>
                  </a:lnTo>
                  <a:lnTo>
                    <a:pt x="57600" y="432000"/>
                  </a:lnTo>
                  <a:lnTo>
                    <a:pt x="0" y="432000"/>
                  </a:lnTo>
                  <a:lnTo>
                    <a:pt x="0" y="343307"/>
                  </a:lnTo>
                  <a:lnTo>
                    <a:pt x="127307" y="216000"/>
                  </a:lnTo>
                  <a:lnTo>
                    <a:pt x="0" y="88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73640B5-0540-B67E-F1AE-15D68DA53D49}"/>
              </a:ext>
            </a:extLst>
          </p:cNvPr>
          <p:cNvGrpSpPr/>
          <p:nvPr/>
        </p:nvGrpSpPr>
        <p:grpSpPr>
          <a:xfrm>
            <a:off x="9699482" y="2281857"/>
            <a:ext cx="1440000" cy="1440000"/>
            <a:chOff x="4195793" y="271956"/>
            <a:chExt cx="1440000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6D9679-813A-0255-F2DD-9F75F2C13EFE}"/>
                </a:ext>
              </a:extLst>
            </p:cNvPr>
            <p:cNvSpPr/>
            <p:nvPr/>
          </p:nvSpPr>
          <p:spPr>
            <a:xfrm>
              <a:off x="41957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D02E13-ED55-1532-5738-84EE7060B081}"/>
                </a:ext>
              </a:extLst>
            </p:cNvPr>
            <p:cNvSpPr/>
            <p:nvPr/>
          </p:nvSpPr>
          <p:spPr>
            <a:xfrm>
              <a:off x="4555793" y="361956"/>
              <a:ext cx="1080000" cy="261000"/>
            </a:xfrm>
            <a:custGeom>
              <a:avLst/>
              <a:gdLst>
                <a:gd name="connsiteX0" fmla="*/ 87718 w 1080000"/>
                <a:gd name="connsiteY0" fmla="*/ 0 h 261000"/>
                <a:gd name="connsiteX1" fmla="*/ 992282 w 1080000"/>
                <a:gd name="connsiteY1" fmla="*/ 0 h 261000"/>
                <a:gd name="connsiteX2" fmla="*/ 1080000 w 1080000"/>
                <a:gd name="connsiteY2" fmla="*/ 87718 h 261000"/>
                <a:gd name="connsiteX3" fmla="*/ 1080000 w 1080000"/>
                <a:gd name="connsiteY3" fmla="*/ 261000 h 261000"/>
                <a:gd name="connsiteX4" fmla="*/ 326749 w 1080000"/>
                <a:gd name="connsiteY4" fmla="*/ 261000 h 261000"/>
                <a:gd name="connsiteX5" fmla="*/ 301522 w 1080000"/>
                <a:gd name="connsiteY5" fmla="*/ 235773 h 261000"/>
                <a:gd name="connsiteX6" fmla="*/ 0 w 1080000"/>
                <a:gd name="connsiteY6" fmla="*/ 235773 h 261000"/>
                <a:gd name="connsiteX7" fmla="*/ 0 w 1080000"/>
                <a:gd name="connsiteY7" fmla="*/ 87718 h 261000"/>
                <a:gd name="connsiteX8" fmla="*/ 87718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87718" y="0"/>
                  </a:moveTo>
                  <a:lnTo>
                    <a:pt x="992282" y="0"/>
                  </a:lnTo>
                  <a:lnTo>
                    <a:pt x="1080000" y="87718"/>
                  </a:lnTo>
                  <a:lnTo>
                    <a:pt x="1080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41A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BAD4001-0E64-B777-B6DD-D3F394E739FE}"/>
                </a:ext>
              </a:extLst>
            </p:cNvPr>
            <p:cNvSpPr/>
            <p:nvPr/>
          </p:nvSpPr>
          <p:spPr>
            <a:xfrm>
              <a:off x="4915793" y="691882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BF8DA75-BCA4-360A-86D8-B00DBD03CB3C}"/>
                </a:ext>
              </a:extLst>
            </p:cNvPr>
            <p:cNvSpPr/>
            <p:nvPr/>
          </p:nvSpPr>
          <p:spPr>
            <a:xfrm>
              <a:off x="4915793" y="1027956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A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D2D2315B-F01B-29D0-86AE-FD537F89FCFD}"/>
                </a:ext>
              </a:extLst>
            </p:cNvPr>
            <p:cNvSpPr/>
            <p:nvPr/>
          </p:nvSpPr>
          <p:spPr>
            <a:xfrm>
              <a:off x="4555793" y="1360956"/>
              <a:ext cx="1080000" cy="261000"/>
            </a:xfrm>
            <a:custGeom>
              <a:avLst/>
              <a:gdLst>
                <a:gd name="connsiteX0" fmla="*/ 330295 w 1080000"/>
                <a:gd name="connsiteY0" fmla="*/ 0 h 261000"/>
                <a:gd name="connsiteX1" fmla="*/ 1080000 w 1080000"/>
                <a:gd name="connsiteY1" fmla="*/ 0 h 261000"/>
                <a:gd name="connsiteX2" fmla="*/ 1080000 w 1080000"/>
                <a:gd name="connsiteY2" fmla="*/ 173282 h 261000"/>
                <a:gd name="connsiteX3" fmla="*/ 992282 w 1080000"/>
                <a:gd name="connsiteY3" fmla="*/ 261000 h 261000"/>
                <a:gd name="connsiteX4" fmla="*/ 87718 w 1080000"/>
                <a:gd name="connsiteY4" fmla="*/ 261000 h 261000"/>
                <a:gd name="connsiteX5" fmla="*/ 0 w 1080000"/>
                <a:gd name="connsiteY5" fmla="*/ 173282 h 261000"/>
                <a:gd name="connsiteX6" fmla="*/ 0 w 1080000"/>
                <a:gd name="connsiteY6" fmla="*/ 28773 h 261000"/>
                <a:gd name="connsiteX7" fmla="*/ 301522 w 1080000"/>
                <a:gd name="connsiteY7" fmla="*/ 28773 h 261000"/>
                <a:gd name="connsiteX8" fmla="*/ 330295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330295" y="0"/>
                  </a:moveTo>
                  <a:lnTo>
                    <a:pt x="1080000" y="0"/>
                  </a:lnTo>
                  <a:lnTo>
                    <a:pt x="1080000" y="173282"/>
                  </a:lnTo>
                  <a:lnTo>
                    <a:pt x="992282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03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4F76AEA7-8F9F-03B2-FF1E-2424059A3398}"/>
                </a:ext>
              </a:extLst>
            </p:cNvPr>
            <p:cNvSpPr/>
            <p:nvPr/>
          </p:nvSpPr>
          <p:spPr>
            <a:xfrm>
              <a:off x="41957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2064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0B16E7D-8CC7-7520-47B2-76BA5A639638}"/>
                </a:ext>
              </a:extLst>
            </p:cNvPr>
            <p:cNvSpPr/>
            <p:nvPr/>
          </p:nvSpPr>
          <p:spPr>
            <a:xfrm>
              <a:off x="4303793" y="775956"/>
              <a:ext cx="432000" cy="425750"/>
            </a:xfrm>
            <a:custGeom>
              <a:avLst/>
              <a:gdLst>
                <a:gd name="connsiteX0" fmla="*/ 0 w 432000"/>
                <a:gd name="connsiteY0" fmla="*/ 0 h 425750"/>
                <a:gd name="connsiteX1" fmla="*/ 57344 w 432000"/>
                <a:gd name="connsiteY1" fmla="*/ 0 h 425750"/>
                <a:gd name="connsiteX2" fmla="*/ 57344 w 432000"/>
                <a:gd name="connsiteY2" fmla="*/ 287125 h 425750"/>
                <a:gd name="connsiteX3" fmla="*/ 58212 w 432000"/>
                <a:gd name="connsiteY3" fmla="*/ 287125 h 425750"/>
                <a:gd name="connsiteX4" fmla="*/ 123012 w 432000"/>
                <a:gd name="connsiteY4" fmla="*/ 351925 h 425750"/>
                <a:gd name="connsiteX5" fmla="*/ 187812 w 432000"/>
                <a:gd name="connsiteY5" fmla="*/ 287125 h 425750"/>
                <a:gd name="connsiteX6" fmla="*/ 186944 w 432000"/>
                <a:gd name="connsiteY6" fmla="*/ 286257 h 425750"/>
                <a:gd name="connsiteX7" fmla="*/ 186944 w 432000"/>
                <a:gd name="connsiteY7" fmla="*/ 0 h 425750"/>
                <a:gd name="connsiteX8" fmla="*/ 244544 w 432000"/>
                <a:gd name="connsiteY8" fmla="*/ 0 h 425750"/>
                <a:gd name="connsiteX9" fmla="*/ 244544 w 432000"/>
                <a:gd name="connsiteY9" fmla="*/ 287125 h 425750"/>
                <a:gd name="connsiteX10" fmla="*/ 245412 w 432000"/>
                <a:gd name="connsiteY10" fmla="*/ 287125 h 425750"/>
                <a:gd name="connsiteX11" fmla="*/ 310212 w 432000"/>
                <a:gd name="connsiteY11" fmla="*/ 351925 h 425750"/>
                <a:gd name="connsiteX12" fmla="*/ 375012 w 432000"/>
                <a:gd name="connsiteY12" fmla="*/ 287125 h 425750"/>
                <a:gd name="connsiteX13" fmla="*/ 374144 w 432000"/>
                <a:gd name="connsiteY13" fmla="*/ 286257 h 425750"/>
                <a:gd name="connsiteX14" fmla="*/ 374144 w 432000"/>
                <a:gd name="connsiteY14" fmla="*/ 0 h 425750"/>
                <a:gd name="connsiteX15" fmla="*/ 432000 w 432000"/>
                <a:gd name="connsiteY15" fmla="*/ 0 h 425750"/>
                <a:gd name="connsiteX16" fmla="*/ 432000 w 432000"/>
                <a:gd name="connsiteY16" fmla="*/ 305050 h 425750"/>
                <a:gd name="connsiteX17" fmla="*/ 311300 w 432000"/>
                <a:gd name="connsiteY17" fmla="*/ 425750 h 425750"/>
                <a:gd name="connsiteX18" fmla="*/ 216000 w 432000"/>
                <a:gd name="connsiteY18" fmla="*/ 330450 h 425750"/>
                <a:gd name="connsiteX19" fmla="*/ 120700 w 432000"/>
                <a:gd name="connsiteY19" fmla="*/ 425750 h 425750"/>
                <a:gd name="connsiteX20" fmla="*/ 0 w 432000"/>
                <a:gd name="connsiteY20" fmla="*/ 305050 h 4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000" h="425750">
                  <a:moveTo>
                    <a:pt x="0" y="0"/>
                  </a:moveTo>
                  <a:lnTo>
                    <a:pt x="57344" y="0"/>
                  </a:lnTo>
                  <a:lnTo>
                    <a:pt x="57344" y="287125"/>
                  </a:lnTo>
                  <a:lnTo>
                    <a:pt x="58212" y="287125"/>
                  </a:lnTo>
                  <a:lnTo>
                    <a:pt x="123012" y="351925"/>
                  </a:lnTo>
                  <a:lnTo>
                    <a:pt x="187812" y="287125"/>
                  </a:lnTo>
                  <a:lnTo>
                    <a:pt x="186944" y="286257"/>
                  </a:lnTo>
                  <a:lnTo>
                    <a:pt x="186944" y="0"/>
                  </a:lnTo>
                  <a:lnTo>
                    <a:pt x="244544" y="0"/>
                  </a:lnTo>
                  <a:lnTo>
                    <a:pt x="244544" y="287125"/>
                  </a:lnTo>
                  <a:lnTo>
                    <a:pt x="245412" y="287125"/>
                  </a:lnTo>
                  <a:lnTo>
                    <a:pt x="310212" y="351925"/>
                  </a:lnTo>
                  <a:lnTo>
                    <a:pt x="375012" y="287125"/>
                  </a:lnTo>
                  <a:lnTo>
                    <a:pt x="374144" y="286257"/>
                  </a:lnTo>
                  <a:lnTo>
                    <a:pt x="374144" y="0"/>
                  </a:lnTo>
                  <a:lnTo>
                    <a:pt x="432000" y="0"/>
                  </a:lnTo>
                  <a:lnTo>
                    <a:pt x="432000" y="305050"/>
                  </a:lnTo>
                  <a:lnTo>
                    <a:pt x="311300" y="425750"/>
                  </a:lnTo>
                  <a:lnTo>
                    <a:pt x="216000" y="330450"/>
                  </a:lnTo>
                  <a:lnTo>
                    <a:pt x="120700" y="425750"/>
                  </a:lnTo>
                  <a:lnTo>
                    <a:pt x="0" y="305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657F46F-7783-F20C-08B2-C75779B2042D}"/>
              </a:ext>
            </a:extLst>
          </p:cNvPr>
          <p:cNvGrpSpPr/>
          <p:nvPr/>
        </p:nvGrpSpPr>
        <p:grpSpPr>
          <a:xfrm>
            <a:off x="6157708" y="2281857"/>
            <a:ext cx="1440000" cy="1440000"/>
            <a:chOff x="207993" y="276330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856FF4-C5B3-A069-A993-FFBC23CB1B3E}"/>
                </a:ext>
              </a:extLst>
            </p:cNvPr>
            <p:cNvSpPr/>
            <p:nvPr/>
          </p:nvSpPr>
          <p:spPr>
            <a:xfrm>
              <a:off x="207993" y="27633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184232D-4925-1093-B2D5-98AE3CB3319B}"/>
                </a:ext>
              </a:extLst>
            </p:cNvPr>
            <p:cNvSpPr/>
            <p:nvPr/>
          </p:nvSpPr>
          <p:spPr>
            <a:xfrm>
              <a:off x="523035" y="363729"/>
              <a:ext cx="458959" cy="594000"/>
            </a:xfrm>
            <a:custGeom>
              <a:avLst/>
              <a:gdLst>
                <a:gd name="connsiteX0" fmla="*/ 234000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404959 w 458959"/>
                <a:gd name="connsiteY3" fmla="*/ 594000 h 594000"/>
                <a:gd name="connsiteX4" fmla="*/ 404959 w 458959"/>
                <a:gd name="connsiteY4" fmla="*/ 292478 h 594000"/>
                <a:gd name="connsiteX5" fmla="*/ 346481 w 458959"/>
                <a:gd name="connsiteY5" fmla="*/ 234000 h 594000"/>
                <a:gd name="connsiteX6" fmla="*/ 0 w 458959"/>
                <a:gd name="connsiteY6" fmla="*/ 23400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234000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404959" y="594000"/>
                  </a:lnTo>
                  <a:lnTo>
                    <a:pt x="404959" y="292478"/>
                  </a:lnTo>
                  <a:lnTo>
                    <a:pt x="346481" y="23400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ED6C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65A25A2-0173-C022-2C9F-85369205080C}"/>
                </a:ext>
              </a:extLst>
            </p:cNvPr>
            <p:cNvSpPr/>
            <p:nvPr/>
          </p:nvSpPr>
          <p:spPr>
            <a:xfrm>
              <a:off x="1053993" y="363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224959 w 594000"/>
                <a:gd name="connsiteY1" fmla="*/ 0 h 594000"/>
                <a:gd name="connsiteX2" fmla="*/ 594000 w 594000"/>
                <a:gd name="connsiteY2" fmla="*/ 369041 h 594000"/>
                <a:gd name="connsiteX3" fmla="*/ 594000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224959" y="0"/>
                  </a:lnTo>
                  <a:lnTo>
                    <a:pt x="594000" y="369041"/>
                  </a:lnTo>
                  <a:lnTo>
                    <a:pt x="594000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45C04E0-4329-C3B6-C7FF-6993FAD8DFBA}"/>
                </a:ext>
              </a:extLst>
            </p:cNvPr>
            <p:cNvSpPr/>
            <p:nvPr/>
          </p:nvSpPr>
          <p:spPr>
            <a:xfrm>
              <a:off x="523035" y="1029729"/>
              <a:ext cx="458959" cy="594000"/>
            </a:xfrm>
            <a:custGeom>
              <a:avLst/>
              <a:gdLst>
                <a:gd name="connsiteX0" fmla="*/ 404959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234000 w 458959"/>
                <a:gd name="connsiteY3" fmla="*/ 594000 h 594000"/>
                <a:gd name="connsiteX4" fmla="*/ 0 w 458959"/>
                <a:gd name="connsiteY4" fmla="*/ 360000 h 594000"/>
                <a:gd name="connsiteX5" fmla="*/ 346481 w 458959"/>
                <a:gd name="connsiteY5" fmla="*/ 360000 h 594000"/>
                <a:gd name="connsiteX6" fmla="*/ 404959 w 458959"/>
                <a:gd name="connsiteY6" fmla="*/ 301522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404959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234000" y="594000"/>
                  </a:lnTo>
                  <a:lnTo>
                    <a:pt x="0" y="360000"/>
                  </a:lnTo>
                  <a:lnTo>
                    <a:pt x="346481" y="360000"/>
                  </a:lnTo>
                  <a:lnTo>
                    <a:pt x="404959" y="301522"/>
                  </a:lnTo>
                  <a:close/>
                </a:path>
              </a:pathLst>
            </a:custGeom>
            <a:solidFill>
              <a:srgbClr val="D2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793C8ED-0B01-ED6A-A09D-91CCD65B7144}"/>
                </a:ext>
              </a:extLst>
            </p:cNvPr>
            <p:cNvSpPr/>
            <p:nvPr/>
          </p:nvSpPr>
          <p:spPr>
            <a:xfrm>
              <a:off x="1053993" y="1029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594000 w 594000"/>
                <a:gd name="connsiteY1" fmla="*/ 0 h 594000"/>
                <a:gd name="connsiteX2" fmla="*/ 594000 w 594000"/>
                <a:gd name="connsiteY2" fmla="*/ 224959 h 594000"/>
                <a:gd name="connsiteX3" fmla="*/ 224959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594000" y="0"/>
                  </a:lnTo>
                  <a:lnTo>
                    <a:pt x="594000" y="224959"/>
                  </a:lnTo>
                  <a:lnTo>
                    <a:pt x="224959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팔각형 121">
              <a:extLst>
                <a:ext uri="{FF2B5EF4-FFF2-40B4-BE49-F238E27FC236}">
                  <a16:creationId xmlns:a16="http://schemas.microsoft.com/office/drawing/2014/main" id="{C5D37BEC-2AF4-2C92-760E-F998F0A85E60}"/>
                </a:ext>
              </a:extLst>
            </p:cNvPr>
            <p:cNvSpPr/>
            <p:nvPr/>
          </p:nvSpPr>
          <p:spPr>
            <a:xfrm>
              <a:off x="2079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C74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E6E90E9-C74B-0F3B-D436-6DAC02754D91}"/>
                </a:ext>
              </a:extLst>
            </p:cNvPr>
            <p:cNvSpPr/>
            <p:nvPr/>
          </p:nvSpPr>
          <p:spPr>
            <a:xfrm>
              <a:off x="369993" y="775956"/>
              <a:ext cx="56745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7D6284D-A8BD-62F9-EBC6-3D5E69A06B86}"/>
                </a:ext>
              </a:extLst>
            </p:cNvPr>
            <p:cNvSpPr/>
            <p:nvPr/>
          </p:nvSpPr>
          <p:spPr>
            <a:xfrm>
              <a:off x="369993" y="775956"/>
              <a:ext cx="324000" cy="260404"/>
            </a:xfrm>
            <a:custGeom>
              <a:avLst/>
              <a:gdLst>
                <a:gd name="connsiteX0" fmla="*/ 0 w 324000"/>
                <a:gd name="connsiteY0" fmla="*/ 0 h 260404"/>
                <a:gd name="connsiteX1" fmla="*/ 247730 w 324000"/>
                <a:gd name="connsiteY1" fmla="*/ 0 h 260404"/>
                <a:gd name="connsiteX2" fmla="*/ 324000 w 324000"/>
                <a:gd name="connsiteY2" fmla="*/ 76270 h 260404"/>
                <a:gd name="connsiteX3" fmla="*/ 324000 w 324000"/>
                <a:gd name="connsiteY3" fmla="*/ 184134 h 260404"/>
                <a:gd name="connsiteX4" fmla="*/ 247730 w 324000"/>
                <a:gd name="connsiteY4" fmla="*/ 260404 h 260404"/>
                <a:gd name="connsiteX5" fmla="*/ 0 w 324000"/>
                <a:gd name="connsiteY5" fmla="*/ 260404 h 260404"/>
                <a:gd name="connsiteX6" fmla="*/ 0 w 324000"/>
                <a:gd name="connsiteY6" fmla="*/ 209546 h 260404"/>
                <a:gd name="connsiteX7" fmla="*/ 225373 w 324000"/>
                <a:gd name="connsiteY7" fmla="*/ 209546 h 260404"/>
                <a:gd name="connsiteX8" fmla="*/ 271851 w 324000"/>
                <a:gd name="connsiteY8" fmla="*/ 163068 h 260404"/>
                <a:gd name="connsiteX9" fmla="*/ 271851 w 324000"/>
                <a:gd name="connsiteY9" fmla="*/ 97336 h 260404"/>
                <a:gd name="connsiteX10" fmla="*/ 225373 w 324000"/>
                <a:gd name="connsiteY10" fmla="*/ 50858 h 260404"/>
                <a:gd name="connsiteX11" fmla="*/ 0 w 324000"/>
                <a:gd name="connsiteY11" fmla="*/ 50858 h 26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000" h="260404">
                  <a:moveTo>
                    <a:pt x="0" y="0"/>
                  </a:moveTo>
                  <a:lnTo>
                    <a:pt x="247730" y="0"/>
                  </a:lnTo>
                  <a:lnTo>
                    <a:pt x="324000" y="76270"/>
                  </a:lnTo>
                  <a:lnTo>
                    <a:pt x="324000" y="184134"/>
                  </a:lnTo>
                  <a:lnTo>
                    <a:pt x="247730" y="260404"/>
                  </a:lnTo>
                  <a:lnTo>
                    <a:pt x="0" y="260404"/>
                  </a:lnTo>
                  <a:lnTo>
                    <a:pt x="0" y="209546"/>
                  </a:lnTo>
                  <a:lnTo>
                    <a:pt x="225373" y="209546"/>
                  </a:lnTo>
                  <a:lnTo>
                    <a:pt x="271851" y="163068"/>
                  </a:lnTo>
                  <a:lnTo>
                    <a:pt x="271851" y="97336"/>
                  </a:lnTo>
                  <a:lnTo>
                    <a:pt x="225373" y="50858"/>
                  </a:lnTo>
                  <a:lnTo>
                    <a:pt x="0" y="50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01A714-2922-5D5F-38CA-0BC7EE8C197D}"/>
              </a:ext>
            </a:extLst>
          </p:cNvPr>
          <p:cNvGrpSpPr/>
          <p:nvPr/>
        </p:nvGrpSpPr>
        <p:grpSpPr>
          <a:xfrm>
            <a:off x="213800" y="4434333"/>
            <a:ext cx="1440000" cy="1440000"/>
            <a:chOff x="747743" y="826647"/>
            <a:chExt cx="1440000" cy="1440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1CD86A-D70A-965B-894B-790B8EAAC0A3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팔각형 89">
              <a:extLst>
                <a:ext uri="{FF2B5EF4-FFF2-40B4-BE49-F238E27FC236}">
                  <a16:creationId xmlns:a16="http://schemas.microsoft.com/office/drawing/2014/main" id="{91DF151B-0278-B93D-AB2D-D3CDFA4BC43C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팔각형 91">
              <a:extLst>
                <a:ext uri="{FF2B5EF4-FFF2-40B4-BE49-F238E27FC236}">
                  <a16:creationId xmlns:a16="http://schemas.microsoft.com/office/drawing/2014/main" id="{A51BABF0-55C8-12AE-E424-6F73DD824035}"/>
                </a:ext>
              </a:extLst>
            </p:cNvPr>
            <p:cNvSpPr/>
            <p:nvPr/>
          </p:nvSpPr>
          <p:spPr>
            <a:xfrm>
              <a:off x="819743" y="898647"/>
              <a:ext cx="1296000" cy="12960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1D00267-A753-6F71-C406-B77ED34C0055}"/>
                </a:ext>
              </a:extLst>
            </p:cNvPr>
            <p:cNvSpPr/>
            <p:nvPr/>
          </p:nvSpPr>
          <p:spPr>
            <a:xfrm>
              <a:off x="1467743" y="1376663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80CA882-48E4-AB4C-D62D-E789B0F8A1E0}"/>
                </a:ext>
              </a:extLst>
            </p:cNvPr>
            <p:cNvSpPr/>
            <p:nvPr/>
          </p:nvSpPr>
          <p:spPr>
            <a:xfrm rot="13500000">
              <a:off x="888357" y="1306658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0AAF9B7-66AF-C25A-743C-CBD58EF3A72D}"/>
                </a:ext>
              </a:extLst>
            </p:cNvPr>
            <p:cNvSpPr/>
            <p:nvPr/>
          </p:nvSpPr>
          <p:spPr>
            <a:xfrm rot="8100000">
              <a:off x="1008554" y="1737819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2CE18A4-7360-AAE6-8D35-89537E37521B}"/>
              </a:ext>
            </a:extLst>
          </p:cNvPr>
          <p:cNvGrpSpPr/>
          <p:nvPr/>
        </p:nvGrpSpPr>
        <p:grpSpPr>
          <a:xfrm>
            <a:off x="2195726" y="4434333"/>
            <a:ext cx="1440000" cy="1440000"/>
            <a:chOff x="1900703" y="2709000"/>
            <a:chExt cx="1440000" cy="1440000"/>
          </a:xfrm>
        </p:grpSpPr>
        <p:sp>
          <p:nvSpPr>
            <p:cNvPr id="98" name="팔각형 97">
              <a:extLst>
                <a:ext uri="{FF2B5EF4-FFF2-40B4-BE49-F238E27FC236}">
                  <a16:creationId xmlns:a16="http://schemas.microsoft.com/office/drawing/2014/main" id="{DF8B1CE2-E305-7A0C-1336-D7A872353807}"/>
                </a:ext>
              </a:extLst>
            </p:cNvPr>
            <p:cNvSpPr/>
            <p:nvPr/>
          </p:nvSpPr>
          <p:spPr>
            <a:xfrm>
              <a:off x="1900703" y="2709000"/>
              <a:ext cx="1440000" cy="1440000"/>
            </a:xfrm>
            <a:prstGeom prst="octagon">
              <a:avLst/>
            </a:prstGeom>
            <a:solidFill>
              <a:srgbClr val="003C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66B4792F-1CC7-2885-145C-B77CE5121FBF}"/>
                </a:ext>
              </a:extLst>
            </p:cNvPr>
            <p:cNvSpPr/>
            <p:nvPr/>
          </p:nvSpPr>
          <p:spPr>
            <a:xfrm>
              <a:off x="2350800" y="2908800"/>
              <a:ext cx="792000" cy="792000"/>
            </a:xfrm>
            <a:custGeom>
              <a:avLst/>
              <a:gdLst>
                <a:gd name="connsiteX0" fmla="*/ 132000 w 792000"/>
                <a:gd name="connsiteY0" fmla="*/ 0 h 792000"/>
                <a:gd name="connsiteX1" fmla="*/ 660000 w 792000"/>
                <a:gd name="connsiteY1" fmla="*/ 0 h 792000"/>
                <a:gd name="connsiteX2" fmla="*/ 792000 w 792000"/>
                <a:gd name="connsiteY2" fmla="*/ 132000 h 792000"/>
                <a:gd name="connsiteX3" fmla="*/ 792000 w 792000"/>
                <a:gd name="connsiteY3" fmla="*/ 666187 h 792000"/>
                <a:gd name="connsiteX4" fmla="*/ 666187 w 792000"/>
                <a:gd name="connsiteY4" fmla="*/ 792000 h 792000"/>
                <a:gd name="connsiteX5" fmla="*/ 220000 w 792000"/>
                <a:gd name="connsiteY5" fmla="*/ 792000 h 792000"/>
                <a:gd name="connsiteX6" fmla="*/ 0 w 792000"/>
                <a:gd name="connsiteY6" fmla="*/ 572000 h 792000"/>
                <a:gd name="connsiteX7" fmla="*/ 0 w 792000"/>
                <a:gd name="connsiteY7" fmla="*/ 376948 h 792000"/>
                <a:gd name="connsiteX8" fmla="*/ 75959 w 792000"/>
                <a:gd name="connsiteY8" fmla="*/ 376948 h 792000"/>
                <a:gd name="connsiteX9" fmla="*/ 75959 w 792000"/>
                <a:gd name="connsiteY9" fmla="*/ 538241 h 792000"/>
                <a:gd name="connsiteX10" fmla="*/ 253759 w 792000"/>
                <a:gd name="connsiteY10" fmla="*/ 716041 h 792000"/>
                <a:gd name="connsiteX11" fmla="*/ 614361 w 792000"/>
                <a:gd name="connsiteY11" fmla="*/ 716041 h 792000"/>
                <a:gd name="connsiteX12" fmla="*/ 716041 w 792000"/>
                <a:gd name="connsiteY12" fmla="*/ 614361 h 792000"/>
                <a:gd name="connsiteX13" fmla="*/ 716041 w 792000"/>
                <a:gd name="connsiteY13" fmla="*/ 182639 h 792000"/>
                <a:gd name="connsiteX14" fmla="*/ 609361 w 792000"/>
                <a:gd name="connsiteY14" fmla="*/ 75959 h 792000"/>
                <a:gd name="connsiteX15" fmla="*/ 182639 w 792000"/>
                <a:gd name="connsiteY15" fmla="*/ 75959 h 792000"/>
                <a:gd name="connsiteX16" fmla="*/ 75959 w 792000"/>
                <a:gd name="connsiteY16" fmla="*/ 182639 h 792000"/>
                <a:gd name="connsiteX17" fmla="*/ 75959 w 792000"/>
                <a:gd name="connsiteY17" fmla="*/ 205802 h 792000"/>
                <a:gd name="connsiteX18" fmla="*/ 0 w 792000"/>
                <a:gd name="connsiteY18" fmla="*/ 205802 h 792000"/>
                <a:gd name="connsiteX19" fmla="*/ 0 w 792000"/>
                <a:gd name="connsiteY19" fmla="*/ 13200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132000" y="0"/>
                  </a:move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lnTo>
                    <a:pt x="666187" y="792000"/>
                  </a:lnTo>
                  <a:lnTo>
                    <a:pt x="220000" y="792000"/>
                  </a:lnTo>
                  <a:lnTo>
                    <a:pt x="0" y="572000"/>
                  </a:lnTo>
                  <a:lnTo>
                    <a:pt x="0" y="376948"/>
                  </a:lnTo>
                  <a:lnTo>
                    <a:pt x="75959" y="3769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5802"/>
                  </a:lnTo>
                  <a:lnTo>
                    <a:pt x="0" y="205802"/>
                  </a:lnTo>
                  <a:lnTo>
                    <a:pt x="0" y="132000"/>
                  </a:lnTo>
                  <a:close/>
                </a:path>
              </a:pathLst>
            </a:cu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BEEA448F-50BD-ACB8-42D7-2C1339DCFF3F}"/>
                </a:ext>
              </a:extLst>
            </p:cNvPr>
            <p:cNvSpPr/>
            <p:nvPr/>
          </p:nvSpPr>
          <p:spPr>
            <a:xfrm rot="10800000">
              <a:off x="2098800" y="3160800"/>
              <a:ext cx="792000" cy="792000"/>
            </a:xfrm>
            <a:custGeom>
              <a:avLst/>
              <a:gdLst>
                <a:gd name="connsiteX0" fmla="*/ 666187 w 792000"/>
                <a:gd name="connsiteY0" fmla="*/ 792000 h 792000"/>
                <a:gd name="connsiteX1" fmla="*/ 220000 w 792000"/>
                <a:gd name="connsiteY1" fmla="*/ 792000 h 792000"/>
                <a:gd name="connsiteX2" fmla="*/ 0 w 792000"/>
                <a:gd name="connsiteY2" fmla="*/ 572000 h 792000"/>
                <a:gd name="connsiteX3" fmla="*/ 0 w 792000"/>
                <a:gd name="connsiteY3" fmla="*/ 380548 h 792000"/>
                <a:gd name="connsiteX4" fmla="*/ 75959 w 792000"/>
                <a:gd name="connsiteY4" fmla="*/ 380548 h 792000"/>
                <a:gd name="connsiteX5" fmla="*/ 75959 w 792000"/>
                <a:gd name="connsiteY5" fmla="*/ 538241 h 792000"/>
                <a:gd name="connsiteX6" fmla="*/ 253759 w 792000"/>
                <a:gd name="connsiteY6" fmla="*/ 716041 h 792000"/>
                <a:gd name="connsiteX7" fmla="*/ 614361 w 792000"/>
                <a:gd name="connsiteY7" fmla="*/ 716041 h 792000"/>
                <a:gd name="connsiteX8" fmla="*/ 716041 w 792000"/>
                <a:gd name="connsiteY8" fmla="*/ 614361 h 792000"/>
                <a:gd name="connsiteX9" fmla="*/ 716041 w 792000"/>
                <a:gd name="connsiteY9" fmla="*/ 182639 h 792000"/>
                <a:gd name="connsiteX10" fmla="*/ 609361 w 792000"/>
                <a:gd name="connsiteY10" fmla="*/ 75959 h 792000"/>
                <a:gd name="connsiteX11" fmla="*/ 182639 w 792000"/>
                <a:gd name="connsiteY11" fmla="*/ 75959 h 792000"/>
                <a:gd name="connsiteX12" fmla="*/ 75959 w 792000"/>
                <a:gd name="connsiteY12" fmla="*/ 182639 h 792000"/>
                <a:gd name="connsiteX13" fmla="*/ 75959 w 792000"/>
                <a:gd name="connsiteY13" fmla="*/ 209402 h 792000"/>
                <a:gd name="connsiteX14" fmla="*/ 0 w 792000"/>
                <a:gd name="connsiteY14" fmla="*/ 209402 h 792000"/>
                <a:gd name="connsiteX15" fmla="*/ 0 w 792000"/>
                <a:gd name="connsiteY15" fmla="*/ 132000 h 792000"/>
                <a:gd name="connsiteX16" fmla="*/ 132000 w 792000"/>
                <a:gd name="connsiteY16" fmla="*/ 0 h 792000"/>
                <a:gd name="connsiteX17" fmla="*/ 660000 w 792000"/>
                <a:gd name="connsiteY17" fmla="*/ 0 h 792000"/>
                <a:gd name="connsiteX18" fmla="*/ 792000 w 792000"/>
                <a:gd name="connsiteY18" fmla="*/ 132000 h 792000"/>
                <a:gd name="connsiteX19" fmla="*/ 792000 w 792000"/>
                <a:gd name="connsiteY19" fmla="*/ 666187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666187" y="792000"/>
                  </a:moveTo>
                  <a:lnTo>
                    <a:pt x="220000" y="792000"/>
                  </a:lnTo>
                  <a:lnTo>
                    <a:pt x="0" y="572000"/>
                  </a:lnTo>
                  <a:lnTo>
                    <a:pt x="0" y="380548"/>
                  </a:lnTo>
                  <a:lnTo>
                    <a:pt x="75959" y="3805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9402"/>
                  </a:lnTo>
                  <a:lnTo>
                    <a:pt x="0" y="209402"/>
                  </a:lnTo>
                  <a:lnTo>
                    <a:pt x="0" y="132000"/>
                  </a:lnTo>
                  <a:lnTo>
                    <a:pt x="132000" y="0"/>
                  </a:ln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팔각형 100">
              <a:extLst>
                <a:ext uri="{FF2B5EF4-FFF2-40B4-BE49-F238E27FC236}">
                  <a16:creationId xmlns:a16="http://schemas.microsoft.com/office/drawing/2014/main" id="{B88892CC-A422-97B6-105F-71CC5E960E36}"/>
                </a:ext>
              </a:extLst>
            </p:cNvPr>
            <p:cNvSpPr/>
            <p:nvPr/>
          </p:nvSpPr>
          <p:spPr>
            <a:xfrm>
              <a:off x="2522018" y="3330315"/>
              <a:ext cx="197370" cy="19737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C133D0D-968B-F616-43C1-906162133DA3}"/>
                </a:ext>
              </a:extLst>
            </p:cNvPr>
            <p:cNvSpPr/>
            <p:nvPr/>
          </p:nvSpPr>
          <p:spPr>
            <a:xfrm>
              <a:off x="2548699" y="3015717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167595-E61D-F6E5-748A-1442CFA8FE7D}"/>
                </a:ext>
              </a:extLst>
            </p:cNvPr>
            <p:cNvSpPr/>
            <p:nvPr/>
          </p:nvSpPr>
          <p:spPr>
            <a:xfrm rot="5400000">
              <a:off x="2911183" y="3374613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77B33F7-B983-9EB0-ACF0-7B614181B6EE}"/>
                </a:ext>
              </a:extLst>
            </p:cNvPr>
            <p:cNvSpPr/>
            <p:nvPr/>
          </p:nvSpPr>
          <p:spPr>
            <a:xfrm rot="2700000">
              <a:off x="2805012" y="3125472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5243F2A-C7B0-16CC-71B8-C83256388612}"/>
                </a:ext>
              </a:extLst>
            </p:cNvPr>
            <p:cNvSpPr/>
            <p:nvPr/>
          </p:nvSpPr>
          <p:spPr>
            <a:xfrm rot="10800000">
              <a:off x="2548699" y="3737096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D1D0E-3A57-7E38-ECF9-0B56B359489B}"/>
                </a:ext>
              </a:extLst>
            </p:cNvPr>
            <p:cNvSpPr/>
            <p:nvPr/>
          </p:nvSpPr>
          <p:spPr>
            <a:xfrm rot="16200000">
              <a:off x="2186215" y="3378200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D7C5124-562D-C0E6-DC53-A618B954C798}"/>
                </a:ext>
              </a:extLst>
            </p:cNvPr>
            <p:cNvSpPr/>
            <p:nvPr/>
          </p:nvSpPr>
          <p:spPr>
            <a:xfrm rot="13500000">
              <a:off x="2292386" y="3627341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75A8E-B899-351E-AFBB-CDFCB02AA0C8}"/>
              </a:ext>
            </a:extLst>
          </p:cNvPr>
          <p:cNvGrpSpPr/>
          <p:nvPr/>
        </p:nvGrpSpPr>
        <p:grpSpPr>
          <a:xfrm>
            <a:off x="4176716" y="4430746"/>
            <a:ext cx="1440000" cy="1440000"/>
            <a:chOff x="2372799" y="3240015"/>
            <a:chExt cx="1440000" cy="14400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F9D76871-95A8-A42B-E6AC-2AD5013DDE4F}"/>
                </a:ext>
              </a:extLst>
            </p:cNvPr>
            <p:cNvSpPr/>
            <p:nvPr/>
          </p:nvSpPr>
          <p:spPr>
            <a:xfrm>
              <a:off x="2372799" y="3240015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FAE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5834566-0596-809E-ACE7-B2C29A1729D9}"/>
                </a:ext>
              </a:extLst>
            </p:cNvPr>
            <p:cNvSpPr/>
            <p:nvPr/>
          </p:nvSpPr>
          <p:spPr>
            <a:xfrm>
              <a:off x="2557592" y="3428999"/>
              <a:ext cx="1070414" cy="1035743"/>
            </a:xfrm>
            <a:custGeom>
              <a:avLst/>
              <a:gdLst>
                <a:gd name="connsiteX0" fmla="*/ 298384 w 1070414"/>
                <a:gd name="connsiteY0" fmla="*/ 184467 h 1035743"/>
                <a:gd name="connsiteX1" fmla="*/ 298384 w 1070414"/>
                <a:gd name="connsiteY1" fmla="*/ 256467 h 1035743"/>
                <a:gd name="connsiteX2" fmla="*/ 499207 w 1070414"/>
                <a:gd name="connsiteY2" fmla="*/ 256467 h 1035743"/>
                <a:gd name="connsiteX3" fmla="*/ 499207 w 1070414"/>
                <a:gd name="connsiteY3" fmla="*/ 665559 h 1035743"/>
                <a:gd name="connsiteX4" fmla="*/ 571207 w 1070414"/>
                <a:gd name="connsiteY4" fmla="*/ 665559 h 1035743"/>
                <a:gd name="connsiteX5" fmla="*/ 571207 w 1070414"/>
                <a:gd name="connsiteY5" fmla="*/ 256467 h 1035743"/>
                <a:gd name="connsiteX6" fmla="*/ 772030 w 1070414"/>
                <a:gd name="connsiteY6" fmla="*/ 256467 h 1035743"/>
                <a:gd name="connsiteX7" fmla="*/ 772030 w 1070414"/>
                <a:gd name="connsiteY7" fmla="*/ 184467 h 1035743"/>
                <a:gd name="connsiteX8" fmla="*/ 244952 w 1070414"/>
                <a:gd name="connsiteY8" fmla="*/ 0 h 1035743"/>
                <a:gd name="connsiteX9" fmla="*/ 825462 w 1070414"/>
                <a:gd name="connsiteY9" fmla="*/ 0 h 1035743"/>
                <a:gd name="connsiteX10" fmla="*/ 1070414 w 1070414"/>
                <a:gd name="connsiteY10" fmla="*/ 244952 h 1035743"/>
                <a:gd name="connsiteX11" fmla="*/ 1070414 w 1070414"/>
                <a:gd name="connsiteY11" fmla="*/ 591376 h 1035743"/>
                <a:gd name="connsiteX12" fmla="*/ 825462 w 1070414"/>
                <a:gd name="connsiteY12" fmla="*/ 836328 h 1035743"/>
                <a:gd name="connsiteX13" fmla="*/ 446865 w 1070414"/>
                <a:gd name="connsiteY13" fmla="*/ 836328 h 1035743"/>
                <a:gd name="connsiteX14" fmla="*/ 446865 w 1070414"/>
                <a:gd name="connsiteY14" fmla="*/ 945853 h 1035743"/>
                <a:gd name="connsiteX15" fmla="*/ 356975 w 1070414"/>
                <a:gd name="connsiteY15" fmla="*/ 1035743 h 1035743"/>
                <a:gd name="connsiteX16" fmla="*/ 229849 w 1070414"/>
                <a:gd name="connsiteY16" fmla="*/ 1035743 h 1035743"/>
                <a:gd name="connsiteX17" fmla="*/ 139959 w 1070414"/>
                <a:gd name="connsiteY17" fmla="*/ 945853 h 1035743"/>
                <a:gd name="connsiteX18" fmla="*/ 139959 w 1070414"/>
                <a:gd name="connsiteY18" fmla="*/ 731335 h 1035743"/>
                <a:gd name="connsiteX19" fmla="*/ 0 w 1070414"/>
                <a:gd name="connsiteY19" fmla="*/ 591376 h 1035743"/>
                <a:gd name="connsiteX20" fmla="*/ 0 w 1070414"/>
                <a:gd name="connsiteY20" fmla="*/ 244952 h 10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0414" h="1035743">
                  <a:moveTo>
                    <a:pt x="298384" y="184467"/>
                  </a:moveTo>
                  <a:lnTo>
                    <a:pt x="298384" y="256467"/>
                  </a:lnTo>
                  <a:lnTo>
                    <a:pt x="499207" y="256467"/>
                  </a:lnTo>
                  <a:lnTo>
                    <a:pt x="499207" y="665559"/>
                  </a:lnTo>
                  <a:lnTo>
                    <a:pt x="571207" y="665559"/>
                  </a:lnTo>
                  <a:lnTo>
                    <a:pt x="571207" y="256467"/>
                  </a:lnTo>
                  <a:lnTo>
                    <a:pt x="772030" y="256467"/>
                  </a:lnTo>
                  <a:lnTo>
                    <a:pt x="772030" y="184467"/>
                  </a:lnTo>
                  <a:close/>
                  <a:moveTo>
                    <a:pt x="244952" y="0"/>
                  </a:moveTo>
                  <a:lnTo>
                    <a:pt x="825462" y="0"/>
                  </a:lnTo>
                  <a:lnTo>
                    <a:pt x="1070414" y="244952"/>
                  </a:lnTo>
                  <a:lnTo>
                    <a:pt x="1070414" y="591376"/>
                  </a:lnTo>
                  <a:lnTo>
                    <a:pt x="825462" y="836328"/>
                  </a:lnTo>
                  <a:lnTo>
                    <a:pt x="446865" y="836328"/>
                  </a:lnTo>
                  <a:lnTo>
                    <a:pt x="446865" y="945853"/>
                  </a:lnTo>
                  <a:lnTo>
                    <a:pt x="356975" y="1035743"/>
                  </a:lnTo>
                  <a:lnTo>
                    <a:pt x="229849" y="1035743"/>
                  </a:lnTo>
                  <a:lnTo>
                    <a:pt x="139959" y="945853"/>
                  </a:lnTo>
                  <a:lnTo>
                    <a:pt x="139959" y="731335"/>
                  </a:lnTo>
                  <a:lnTo>
                    <a:pt x="0" y="591376"/>
                  </a:lnTo>
                  <a:lnTo>
                    <a:pt x="0" y="244952"/>
                  </a:lnTo>
                  <a:close/>
                </a:path>
              </a:pathLst>
            </a:custGeom>
            <a:solidFill>
              <a:srgbClr val="3C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25</cp:revision>
  <dcterms:created xsi:type="dcterms:W3CDTF">2024-07-06T07:12:04Z</dcterms:created>
  <dcterms:modified xsi:type="dcterms:W3CDTF">2024-07-26T16:32:51Z</dcterms:modified>
</cp:coreProperties>
</file>