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Cho" initials="HC" lastIdx="1" clrIdx="0">
    <p:extLst>
      <p:ext uri="{19B8F6BF-5375-455C-9EA6-DF929625EA0E}">
        <p15:presenceInfo xmlns:p15="http://schemas.microsoft.com/office/powerpoint/2012/main" userId="e4470db7f5504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FEA"/>
    <a:srgbClr val="011EA2"/>
    <a:srgbClr val="0324A6"/>
    <a:srgbClr val="FFFFFF"/>
    <a:srgbClr val="0D39AD"/>
    <a:srgbClr val="143EAB"/>
    <a:srgbClr val="1885D8"/>
    <a:srgbClr val="142B5C"/>
    <a:srgbClr val="189ECA"/>
    <a:srgbClr val="9D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32" autoAdjust="0"/>
  </p:normalViewPr>
  <p:slideViewPr>
    <p:cSldViewPr snapToGrid="0">
      <p:cViewPr>
        <p:scale>
          <a:sx n="125" d="100"/>
          <a:sy n="125" d="100"/>
        </p:scale>
        <p:origin x="-235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60FAE-A4BB-46CF-AB3F-8A65ECE16F8C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2231C-E566-484F-9BE2-AB6DE9DF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6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2231C-E566-484F-9BE2-AB6DE9DFE4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0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AE1B-F489-3B08-CED6-743ADD24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12A56-1933-532E-C3C8-A892B7BB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B14C6-525D-99AF-CFE4-FA1B00C7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2878-05CD-7B78-C73E-82288AE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9B51-25B9-2E9C-D10C-C542074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AF16-89F1-9FFE-D127-57C9AEB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01D4A-BEB9-7CAE-3182-6A7FB817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5FEEC-391F-7CD0-DDB0-9C78C81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C9D7-1CA8-D57C-2391-FF8FBB3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AFD49-5E0D-F687-20C7-48EEDC9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ACD33-AD63-FCD9-4D94-60ED9B467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AEBB5-13BC-99B8-A823-54E2E7D1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A720-B303-B1BD-5029-089ABE9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43-F2E1-62A7-190A-2E8BFE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4412-F8E3-1DBC-D448-342A87E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D3E11-A7FD-28B4-1AB4-02F0FFE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06B-5231-B896-44FD-3FD34D4A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F216-A4C4-50A2-968C-8F34370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5581-9967-A954-16B3-E1C6572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5E94-FE84-5281-8378-2127125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0F2F-E221-3191-8B3C-4B414C0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445C-2829-C5DC-42A3-56B64D02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BAD3E-4FF9-8784-EDB9-32C59F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6BE1-C765-A7AB-47F4-100F93F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0E6C2-22E0-C123-36B5-E0684A8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2F94-8673-1C81-0CA0-A739139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52B8-4CA2-9FFE-9A64-5D5AE884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4128-74DF-F01D-58E0-2FFA7707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5970-C575-CF7A-DC75-2A69A17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025A7-D15D-3FCB-8743-98A772B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905C4-7372-71A0-3000-A9C46B3A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B893-74B8-D1C8-6A0E-EA7CEDA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F7488-FDCA-C0B0-50CB-F709FCBD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9F936-AEE8-10A2-3535-C3DB1FAE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9D180-5229-042F-8EAD-7D8066FE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A16D8-ED93-ABAF-49FD-2BF9CE6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1F894-5B3D-284E-0067-1557DB9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3E95A-8CDD-88BB-60B7-85DA0E7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1A14-D26B-0585-1A4C-5445871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A6CE-7583-514B-6E82-B41E52F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934A1-DA67-7501-6D48-C885686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A171E-6EB7-73D6-3819-4BCC4F2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3AE7C-7E66-D0D2-13DB-2A90A32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E5BC-DC48-AC0E-6CA6-D0BF5E4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984D5-8EAA-2925-9AA8-E7A6C28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004C-C389-7ADB-56EC-86157F7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759C-3386-F659-3322-DC89A6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6153-3524-DA33-FD11-1CEB3306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208F1-7684-A4FF-AC45-2BE9D1E8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F698-BECB-49C0-7D5C-BAF18A7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E1696-EF97-F2A0-B3CD-27CC2B6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96F26-DA1D-008C-AA07-EA7566A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A3220-B1BF-3B54-A0D8-8696B44C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B92FC-239C-5F55-A9D6-BCEDB632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CBAEB-29A7-6D2F-B70E-ACF49B33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532E-E88A-183A-08B2-460CD788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235FF-400D-0A40-64A6-650B489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98AD-68BF-91E8-1CF5-BF38540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71640-D3B9-5780-7573-BD892A3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3D34E-4F74-7AAC-199F-2C76A26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366C7-65EC-132D-1AAB-9837A592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A77A-5394-47DD-9A3D-6F42195EF4ED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0F21-0A6D-79D4-B40F-91F949DC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27D1B-8B72-7841-4EE0-B2C63712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팔각형 2">
            <a:extLst>
              <a:ext uri="{FF2B5EF4-FFF2-40B4-BE49-F238E27FC236}">
                <a16:creationId xmlns:a16="http://schemas.microsoft.com/office/drawing/2014/main" id="{FE15EBFD-72B6-CA37-48F3-5EA228E3A587}"/>
              </a:ext>
            </a:extLst>
          </p:cNvPr>
          <p:cNvSpPr/>
          <p:nvPr/>
        </p:nvSpPr>
        <p:spPr>
          <a:xfrm>
            <a:off x="3084818" y="839462"/>
            <a:ext cx="1440000" cy="1440000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B4E298-DAFB-4FBD-2AC4-D44E05385CFD}"/>
              </a:ext>
            </a:extLst>
          </p:cNvPr>
          <p:cNvSpPr/>
          <p:nvPr/>
        </p:nvSpPr>
        <p:spPr>
          <a:xfrm>
            <a:off x="747743" y="826647"/>
            <a:ext cx="144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팔각형 4">
            <a:extLst>
              <a:ext uri="{FF2B5EF4-FFF2-40B4-BE49-F238E27FC236}">
                <a16:creationId xmlns:a16="http://schemas.microsoft.com/office/drawing/2014/main" id="{FFF26AD7-C5DA-675E-8C86-B04C65AC9048}"/>
              </a:ext>
            </a:extLst>
          </p:cNvPr>
          <p:cNvSpPr/>
          <p:nvPr/>
        </p:nvSpPr>
        <p:spPr>
          <a:xfrm>
            <a:off x="1725136" y="3967674"/>
            <a:ext cx="1440000" cy="1440000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팔각형 31">
            <a:extLst>
              <a:ext uri="{FF2B5EF4-FFF2-40B4-BE49-F238E27FC236}">
                <a16:creationId xmlns:a16="http://schemas.microsoft.com/office/drawing/2014/main" id="{AB25C666-7978-C138-8710-C9631D68249F}"/>
              </a:ext>
            </a:extLst>
          </p:cNvPr>
          <p:cNvSpPr/>
          <p:nvPr/>
        </p:nvSpPr>
        <p:spPr>
          <a:xfrm>
            <a:off x="8205251" y="4013016"/>
            <a:ext cx="1044000" cy="1044000"/>
          </a:xfrm>
          <a:prstGeom prst="octagon">
            <a:avLst/>
          </a:prstGeom>
          <a:solidFill>
            <a:srgbClr val="0D39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355B995-51D8-2B03-B35E-C1B3F7C9DA96}"/>
              </a:ext>
            </a:extLst>
          </p:cNvPr>
          <p:cNvGrpSpPr/>
          <p:nvPr/>
        </p:nvGrpSpPr>
        <p:grpSpPr>
          <a:xfrm>
            <a:off x="214736" y="232562"/>
            <a:ext cx="1439999" cy="1440000"/>
            <a:chOff x="267364" y="377287"/>
            <a:chExt cx="1439999" cy="1440000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0287C38-FD4A-5313-0582-CE6E6E82DC66}"/>
                </a:ext>
              </a:extLst>
            </p:cNvPr>
            <p:cNvSpPr/>
            <p:nvPr/>
          </p:nvSpPr>
          <p:spPr>
            <a:xfrm>
              <a:off x="267364" y="660197"/>
              <a:ext cx="709168" cy="1157090"/>
            </a:xfrm>
            <a:custGeom>
              <a:avLst/>
              <a:gdLst>
                <a:gd name="connsiteX0" fmla="*/ 138852 w 709168"/>
                <a:gd name="connsiteY0" fmla="*/ 0 h 1157090"/>
                <a:gd name="connsiteX1" fmla="*/ 329772 w 709168"/>
                <a:gd name="connsiteY1" fmla="*/ 190920 h 1157090"/>
                <a:gd name="connsiteX2" fmla="*/ 270000 w 709168"/>
                <a:gd name="connsiteY2" fmla="*/ 250691 h 1157090"/>
                <a:gd name="connsiteX3" fmla="*/ 270000 w 709168"/>
                <a:gd name="connsiteY3" fmla="*/ 623489 h 1157090"/>
                <a:gd name="connsiteX4" fmla="*/ 533601 w 709168"/>
                <a:gd name="connsiteY4" fmla="*/ 887090 h 1157090"/>
                <a:gd name="connsiteX5" fmla="*/ 709168 w 709168"/>
                <a:gd name="connsiteY5" fmla="*/ 887090 h 1157090"/>
                <a:gd name="connsiteX6" fmla="*/ 439168 w 709168"/>
                <a:gd name="connsiteY6" fmla="*/ 1157090 h 1157090"/>
                <a:gd name="connsiteX7" fmla="*/ 421762 w 709168"/>
                <a:gd name="connsiteY7" fmla="*/ 1157090 h 1157090"/>
                <a:gd name="connsiteX8" fmla="*/ 0 w 709168"/>
                <a:gd name="connsiteY8" fmla="*/ 735328 h 1157090"/>
                <a:gd name="connsiteX9" fmla="*/ 0 w 709168"/>
                <a:gd name="connsiteY9" fmla="*/ 138852 h 115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68" h="1157090">
                  <a:moveTo>
                    <a:pt x="138852" y="0"/>
                  </a:moveTo>
                  <a:lnTo>
                    <a:pt x="329772" y="190920"/>
                  </a:lnTo>
                  <a:lnTo>
                    <a:pt x="270000" y="250691"/>
                  </a:lnTo>
                  <a:lnTo>
                    <a:pt x="270000" y="623489"/>
                  </a:lnTo>
                  <a:lnTo>
                    <a:pt x="533601" y="887090"/>
                  </a:lnTo>
                  <a:lnTo>
                    <a:pt x="709168" y="887090"/>
                  </a:lnTo>
                  <a:lnTo>
                    <a:pt x="439168" y="1157090"/>
                  </a:lnTo>
                  <a:lnTo>
                    <a:pt x="421762" y="1157090"/>
                  </a:lnTo>
                  <a:lnTo>
                    <a:pt x="0" y="735328"/>
                  </a:lnTo>
                  <a:lnTo>
                    <a:pt x="0" y="138852"/>
                  </a:lnTo>
                  <a:close/>
                </a:path>
              </a:pathLst>
            </a:custGeom>
            <a:solidFill>
              <a:srgbClr val="1DA4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BC50F81-465F-D9BB-801B-6733E9074DC7}"/>
                </a:ext>
              </a:extLst>
            </p:cNvPr>
            <p:cNvSpPr/>
            <p:nvPr/>
          </p:nvSpPr>
          <p:spPr>
            <a:xfrm>
              <a:off x="808355" y="719287"/>
              <a:ext cx="899008" cy="1098000"/>
            </a:xfrm>
            <a:custGeom>
              <a:avLst/>
              <a:gdLst>
                <a:gd name="connsiteX0" fmla="*/ 437407 w 899008"/>
                <a:gd name="connsiteY0" fmla="*/ 0 h 1098000"/>
                <a:gd name="connsiteX1" fmla="*/ 819246 w 899008"/>
                <a:gd name="connsiteY1" fmla="*/ 0 h 1098000"/>
                <a:gd name="connsiteX2" fmla="*/ 899008 w 899008"/>
                <a:gd name="connsiteY2" fmla="*/ 79762 h 1098000"/>
                <a:gd name="connsiteX3" fmla="*/ 899008 w 899008"/>
                <a:gd name="connsiteY3" fmla="*/ 676238 h 1098000"/>
                <a:gd name="connsiteX4" fmla="*/ 477246 w 899008"/>
                <a:gd name="connsiteY4" fmla="*/ 1098000 h 1098000"/>
                <a:gd name="connsiteX5" fmla="*/ 0 w 899008"/>
                <a:gd name="connsiteY5" fmla="*/ 1098000 h 1098000"/>
                <a:gd name="connsiteX6" fmla="*/ 270000 w 899008"/>
                <a:gd name="connsiteY6" fmla="*/ 828000 h 1098000"/>
                <a:gd name="connsiteX7" fmla="*/ 365407 w 899008"/>
                <a:gd name="connsiteY7" fmla="*/ 828000 h 1098000"/>
                <a:gd name="connsiteX8" fmla="*/ 629008 w 899008"/>
                <a:gd name="connsiteY8" fmla="*/ 564399 h 1098000"/>
                <a:gd name="connsiteX9" fmla="*/ 629008 w 899008"/>
                <a:gd name="connsiteY9" fmla="*/ 191601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008" h="1098000">
                  <a:moveTo>
                    <a:pt x="437407" y="0"/>
                  </a:moveTo>
                  <a:lnTo>
                    <a:pt x="819246" y="0"/>
                  </a:lnTo>
                  <a:lnTo>
                    <a:pt x="899008" y="79762"/>
                  </a:lnTo>
                  <a:lnTo>
                    <a:pt x="899008" y="676238"/>
                  </a:lnTo>
                  <a:lnTo>
                    <a:pt x="477246" y="1098000"/>
                  </a:lnTo>
                  <a:lnTo>
                    <a:pt x="0" y="1098000"/>
                  </a:lnTo>
                  <a:lnTo>
                    <a:pt x="270000" y="828000"/>
                  </a:lnTo>
                  <a:lnTo>
                    <a:pt x="365407" y="828000"/>
                  </a:lnTo>
                  <a:lnTo>
                    <a:pt x="629008" y="564399"/>
                  </a:lnTo>
                  <a:lnTo>
                    <a:pt x="629008" y="191601"/>
                  </a:lnTo>
                  <a:close/>
                </a:path>
              </a:pathLst>
            </a:custGeom>
            <a:solidFill>
              <a:srgbClr val="FFCD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5B61569-B232-29DB-04F6-1ABBBB113B77}"/>
                </a:ext>
              </a:extLst>
            </p:cNvPr>
            <p:cNvSpPr/>
            <p:nvPr/>
          </p:nvSpPr>
          <p:spPr>
            <a:xfrm>
              <a:off x="457129" y="377287"/>
              <a:ext cx="1098472" cy="422917"/>
            </a:xfrm>
            <a:custGeom>
              <a:avLst/>
              <a:gdLst>
                <a:gd name="connsiteX0" fmla="*/ 231997 w 1098472"/>
                <a:gd name="connsiteY0" fmla="*/ 0 h 422917"/>
                <a:gd name="connsiteX1" fmla="*/ 828473 w 1098472"/>
                <a:gd name="connsiteY1" fmla="*/ 0 h 422917"/>
                <a:gd name="connsiteX2" fmla="*/ 1098472 w 1098472"/>
                <a:gd name="connsiteY2" fmla="*/ 269999 h 422917"/>
                <a:gd name="connsiteX3" fmla="*/ 605835 w 1098472"/>
                <a:gd name="connsiteY3" fmla="*/ 269999 h 422917"/>
                <a:gd name="connsiteX4" fmla="*/ 605835 w 1098472"/>
                <a:gd name="connsiteY4" fmla="*/ 270000 h 422917"/>
                <a:gd name="connsiteX5" fmla="*/ 343836 w 1098472"/>
                <a:gd name="connsiteY5" fmla="*/ 270000 h 422917"/>
                <a:gd name="connsiteX6" fmla="*/ 190919 w 1098472"/>
                <a:gd name="connsiteY6" fmla="*/ 422917 h 422917"/>
                <a:gd name="connsiteX7" fmla="*/ 0 w 1098472"/>
                <a:gd name="connsiteY7" fmla="*/ 231998 h 42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472" h="422917">
                  <a:moveTo>
                    <a:pt x="231997" y="0"/>
                  </a:moveTo>
                  <a:lnTo>
                    <a:pt x="828473" y="0"/>
                  </a:lnTo>
                  <a:lnTo>
                    <a:pt x="1098472" y="269999"/>
                  </a:lnTo>
                  <a:lnTo>
                    <a:pt x="605835" y="269999"/>
                  </a:lnTo>
                  <a:lnTo>
                    <a:pt x="605835" y="270000"/>
                  </a:lnTo>
                  <a:lnTo>
                    <a:pt x="343836" y="270000"/>
                  </a:lnTo>
                  <a:lnTo>
                    <a:pt x="190919" y="422917"/>
                  </a:lnTo>
                  <a:lnTo>
                    <a:pt x="0" y="231998"/>
                  </a:lnTo>
                  <a:close/>
                </a:path>
              </a:pathLst>
            </a:custGeom>
            <a:solidFill>
              <a:srgbClr val="DD51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F061B96-6CFF-235F-1B3A-98523D3A1D00}"/>
                </a:ext>
              </a:extLst>
            </p:cNvPr>
            <p:cNvSpPr/>
            <p:nvPr/>
          </p:nvSpPr>
          <p:spPr>
            <a:xfrm>
              <a:off x="627363" y="737286"/>
              <a:ext cx="720000" cy="720000"/>
            </a:xfrm>
            <a:prstGeom prst="octagon">
              <a:avLst/>
            </a:prstGeom>
            <a:solidFill>
              <a:srgbClr val="4C8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594A28-E7D3-CE20-0106-A2F7951FA690}"/>
              </a:ext>
            </a:extLst>
          </p:cNvPr>
          <p:cNvGrpSpPr/>
          <p:nvPr/>
        </p:nvGrpSpPr>
        <p:grpSpPr>
          <a:xfrm>
            <a:off x="2195726" y="232562"/>
            <a:ext cx="1440000" cy="1440000"/>
            <a:chOff x="6096000" y="3808904"/>
            <a:chExt cx="1440000" cy="1440000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12F19A26-293F-2BFC-3D6D-D9EE49870D41}"/>
                </a:ext>
              </a:extLst>
            </p:cNvPr>
            <p:cNvSpPr/>
            <p:nvPr/>
          </p:nvSpPr>
          <p:spPr>
            <a:xfrm>
              <a:off x="6096000" y="3808904"/>
              <a:ext cx="1440000" cy="1440000"/>
            </a:xfrm>
            <a:prstGeom prst="octagon">
              <a:avLst/>
            </a:prstGeom>
            <a:gradFill flip="none" rotWithShape="1">
              <a:gsLst>
                <a:gs pos="67000">
                  <a:srgbClr val="2A475E"/>
                </a:gs>
                <a:gs pos="0">
                  <a:srgbClr val="171A21"/>
                </a:gs>
                <a:gs pos="100000">
                  <a:srgbClr val="66C0F4"/>
                </a:gs>
                <a:gs pos="30000">
                  <a:srgbClr val="1B2838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95625D2-BDBE-8FAE-4F4B-347AB819EDA7}"/>
                </a:ext>
              </a:extLst>
            </p:cNvPr>
            <p:cNvSpPr/>
            <p:nvPr/>
          </p:nvSpPr>
          <p:spPr>
            <a:xfrm>
              <a:off x="6096000" y="4096336"/>
              <a:ext cx="1261734" cy="971999"/>
            </a:xfrm>
            <a:custGeom>
              <a:avLst/>
              <a:gdLst>
                <a:gd name="connsiteX0" fmla="*/ 431173 w 1261734"/>
                <a:gd name="connsiteY0" fmla="*/ 575999 h 971999"/>
                <a:gd name="connsiteX1" fmla="*/ 426224 w 1261734"/>
                <a:gd name="connsiteY1" fmla="*/ 580948 h 971999"/>
                <a:gd name="connsiteX2" fmla="*/ 475275 w 1261734"/>
                <a:gd name="connsiteY2" fmla="*/ 629999 h 971999"/>
                <a:gd name="connsiteX3" fmla="*/ 557925 w 1261734"/>
                <a:gd name="connsiteY3" fmla="*/ 629999 h 971999"/>
                <a:gd name="connsiteX4" fmla="*/ 631733 w 1261734"/>
                <a:gd name="connsiteY4" fmla="*/ 703807 h 971999"/>
                <a:gd name="connsiteX5" fmla="*/ 631733 w 1261734"/>
                <a:gd name="connsiteY5" fmla="*/ 808191 h 971999"/>
                <a:gd name="connsiteX6" fmla="*/ 557925 w 1261734"/>
                <a:gd name="connsiteY6" fmla="*/ 881999 h 971999"/>
                <a:gd name="connsiteX7" fmla="*/ 453541 w 1261734"/>
                <a:gd name="connsiteY7" fmla="*/ 881999 h 971999"/>
                <a:gd name="connsiteX8" fmla="*/ 379733 w 1261734"/>
                <a:gd name="connsiteY8" fmla="*/ 808191 h 971999"/>
                <a:gd name="connsiteX9" fmla="*/ 379733 w 1261734"/>
                <a:gd name="connsiteY9" fmla="*/ 725541 h 971999"/>
                <a:gd name="connsiteX10" fmla="*/ 330682 w 1261734"/>
                <a:gd name="connsiteY10" fmla="*/ 676490 h 971999"/>
                <a:gd name="connsiteX11" fmla="*/ 325733 w 1261734"/>
                <a:gd name="connsiteY11" fmla="*/ 681439 h 971999"/>
                <a:gd name="connsiteX12" fmla="*/ 325733 w 1261734"/>
                <a:gd name="connsiteY12" fmla="*/ 830559 h 971999"/>
                <a:gd name="connsiteX13" fmla="*/ 431173 w 1261734"/>
                <a:gd name="connsiteY13" fmla="*/ 935999 h 971999"/>
                <a:gd name="connsiteX14" fmla="*/ 580293 w 1261734"/>
                <a:gd name="connsiteY14" fmla="*/ 935999 h 971999"/>
                <a:gd name="connsiteX15" fmla="*/ 685733 w 1261734"/>
                <a:gd name="connsiteY15" fmla="*/ 830559 h 971999"/>
                <a:gd name="connsiteX16" fmla="*/ 685733 w 1261734"/>
                <a:gd name="connsiteY16" fmla="*/ 686152 h 971999"/>
                <a:gd name="connsiteX17" fmla="*/ 575580 w 1261734"/>
                <a:gd name="connsiteY17" fmla="*/ 575999 h 971999"/>
                <a:gd name="connsiteX18" fmla="*/ 932086 w 1261734"/>
                <a:gd name="connsiteY18" fmla="*/ 126000 h 971999"/>
                <a:gd name="connsiteX19" fmla="*/ 1051382 w 1261734"/>
                <a:gd name="connsiteY19" fmla="*/ 126000 h 971999"/>
                <a:gd name="connsiteX20" fmla="*/ 1135734 w 1261734"/>
                <a:gd name="connsiteY20" fmla="*/ 210352 h 971999"/>
                <a:gd name="connsiteX21" fmla="*/ 1135734 w 1261734"/>
                <a:gd name="connsiteY21" fmla="*/ 329648 h 971999"/>
                <a:gd name="connsiteX22" fmla="*/ 1051382 w 1261734"/>
                <a:gd name="connsiteY22" fmla="*/ 414000 h 971999"/>
                <a:gd name="connsiteX23" fmla="*/ 932086 w 1261734"/>
                <a:gd name="connsiteY23" fmla="*/ 414000 h 971999"/>
                <a:gd name="connsiteX24" fmla="*/ 847734 w 1261734"/>
                <a:gd name="connsiteY24" fmla="*/ 329648 h 971999"/>
                <a:gd name="connsiteX25" fmla="*/ 847734 w 1261734"/>
                <a:gd name="connsiteY25" fmla="*/ 210352 h 971999"/>
                <a:gd name="connsiteX26" fmla="*/ 917174 w 1261734"/>
                <a:gd name="connsiteY26" fmla="*/ 90000 h 971999"/>
                <a:gd name="connsiteX27" fmla="*/ 811734 w 1261734"/>
                <a:gd name="connsiteY27" fmla="*/ 195440 h 971999"/>
                <a:gd name="connsiteX28" fmla="*/ 811734 w 1261734"/>
                <a:gd name="connsiteY28" fmla="*/ 344560 h 971999"/>
                <a:gd name="connsiteX29" fmla="*/ 917174 w 1261734"/>
                <a:gd name="connsiteY29" fmla="*/ 450000 h 971999"/>
                <a:gd name="connsiteX30" fmla="*/ 1066294 w 1261734"/>
                <a:gd name="connsiteY30" fmla="*/ 450000 h 971999"/>
                <a:gd name="connsiteX31" fmla="*/ 1171734 w 1261734"/>
                <a:gd name="connsiteY31" fmla="*/ 344560 h 971999"/>
                <a:gd name="connsiteX32" fmla="*/ 1171734 w 1261734"/>
                <a:gd name="connsiteY32" fmla="*/ 195440 h 971999"/>
                <a:gd name="connsiteX33" fmla="*/ 1066294 w 1261734"/>
                <a:gd name="connsiteY33" fmla="*/ 90000 h 971999"/>
                <a:gd name="connsiteX34" fmla="*/ 879895 w 1261734"/>
                <a:gd name="connsiteY34" fmla="*/ 0 h 971999"/>
                <a:gd name="connsiteX35" fmla="*/ 1103573 w 1261734"/>
                <a:gd name="connsiteY35" fmla="*/ 0 h 971999"/>
                <a:gd name="connsiteX36" fmla="*/ 1261734 w 1261734"/>
                <a:gd name="connsiteY36" fmla="*/ 158161 h 971999"/>
                <a:gd name="connsiteX37" fmla="*/ 1261734 w 1261734"/>
                <a:gd name="connsiteY37" fmla="*/ 381839 h 971999"/>
                <a:gd name="connsiteX38" fmla="*/ 1103573 w 1261734"/>
                <a:gd name="connsiteY38" fmla="*/ 540000 h 971999"/>
                <a:gd name="connsiteX39" fmla="*/ 879895 w 1261734"/>
                <a:gd name="connsiteY39" fmla="*/ 540000 h 971999"/>
                <a:gd name="connsiteX40" fmla="*/ 868378 w 1261734"/>
                <a:gd name="connsiteY40" fmla="*/ 528483 h 971999"/>
                <a:gd name="connsiteX41" fmla="*/ 721733 w 1261734"/>
                <a:gd name="connsiteY41" fmla="*/ 675127 h 971999"/>
                <a:gd name="connsiteX42" fmla="*/ 721733 w 1261734"/>
                <a:gd name="connsiteY42" fmla="*/ 845471 h 971999"/>
                <a:gd name="connsiteX43" fmla="*/ 595205 w 1261734"/>
                <a:gd name="connsiteY43" fmla="*/ 971999 h 971999"/>
                <a:gd name="connsiteX44" fmla="*/ 416261 w 1261734"/>
                <a:gd name="connsiteY44" fmla="*/ 971999 h 971999"/>
                <a:gd name="connsiteX45" fmla="*/ 289733 w 1261734"/>
                <a:gd name="connsiteY45" fmla="*/ 845471 h 971999"/>
                <a:gd name="connsiteX46" fmla="*/ 289733 w 1261734"/>
                <a:gd name="connsiteY46" fmla="*/ 666527 h 971999"/>
                <a:gd name="connsiteX47" fmla="*/ 305226 w 1261734"/>
                <a:gd name="connsiteY47" fmla="*/ 651034 h 971999"/>
                <a:gd name="connsiteX48" fmla="*/ 0 w 1261734"/>
                <a:gd name="connsiteY48" fmla="*/ 345808 h 971999"/>
                <a:gd name="connsiteX49" fmla="*/ 0 w 1261734"/>
                <a:gd name="connsiteY49" fmla="*/ 154723 h 971999"/>
                <a:gd name="connsiteX50" fmla="*/ 400768 w 1261734"/>
                <a:gd name="connsiteY50" fmla="*/ 555492 h 971999"/>
                <a:gd name="connsiteX51" fmla="*/ 416261 w 1261734"/>
                <a:gd name="connsiteY51" fmla="*/ 539999 h 971999"/>
                <a:gd name="connsiteX52" fmla="*/ 586606 w 1261734"/>
                <a:gd name="connsiteY52" fmla="*/ 539999 h 971999"/>
                <a:gd name="connsiteX53" fmla="*/ 733250 w 1261734"/>
                <a:gd name="connsiteY53" fmla="*/ 393355 h 971999"/>
                <a:gd name="connsiteX54" fmla="*/ 721734 w 1261734"/>
                <a:gd name="connsiteY54" fmla="*/ 381839 h 971999"/>
                <a:gd name="connsiteX55" fmla="*/ 721734 w 1261734"/>
                <a:gd name="connsiteY55" fmla="*/ 158161 h 9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61734" h="971999">
                  <a:moveTo>
                    <a:pt x="431173" y="575999"/>
                  </a:moveTo>
                  <a:lnTo>
                    <a:pt x="426224" y="580948"/>
                  </a:lnTo>
                  <a:lnTo>
                    <a:pt x="475275" y="629999"/>
                  </a:lnTo>
                  <a:lnTo>
                    <a:pt x="557925" y="629999"/>
                  </a:lnTo>
                  <a:lnTo>
                    <a:pt x="631733" y="703807"/>
                  </a:lnTo>
                  <a:lnTo>
                    <a:pt x="631733" y="808191"/>
                  </a:lnTo>
                  <a:lnTo>
                    <a:pt x="557925" y="881999"/>
                  </a:lnTo>
                  <a:lnTo>
                    <a:pt x="453541" y="881999"/>
                  </a:lnTo>
                  <a:lnTo>
                    <a:pt x="379733" y="808191"/>
                  </a:lnTo>
                  <a:lnTo>
                    <a:pt x="379733" y="725541"/>
                  </a:lnTo>
                  <a:lnTo>
                    <a:pt x="330682" y="676490"/>
                  </a:lnTo>
                  <a:lnTo>
                    <a:pt x="325733" y="681439"/>
                  </a:lnTo>
                  <a:lnTo>
                    <a:pt x="325733" y="830559"/>
                  </a:lnTo>
                  <a:lnTo>
                    <a:pt x="431173" y="935999"/>
                  </a:lnTo>
                  <a:lnTo>
                    <a:pt x="580293" y="935999"/>
                  </a:lnTo>
                  <a:lnTo>
                    <a:pt x="685733" y="830559"/>
                  </a:lnTo>
                  <a:lnTo>
                    <a:pt x="685733" y="686152"/>
                  </a:lnTo>
                  <a:lnTo>
                    <a:pt x="575580" y="575999"/>
                  </a:lnTo>
                  <a:close/>
                  <a:moveTo>
                    <a:pt x="932086" y="126000"/>
                  </a:moveTo>
                  <a:lnTo>
                    <a:pt x="1051382" y="126000"/>
                  </a:lnTo>
                  <a:lnTo>
                    <a:pt x="1135734" y="210352"/>
                  </a:lnTo>
                  <a:lnTo>
                    <a:pt x="1135734" y="329648"/>
                  </a:lnTo>
                  <a:lnTo>
                    <a:pt x="1051382" y="414000"/>
                  </a:lnTo>
                  <a:lnTo>
                    <a:pt x="932086" y="414000"/>
                  </a:lnTo>
                  <a:lnTo>
                    <a:pt x="847734" y="329648"/>
                  </a:lnTo>
                  <a:lnTo>
                    <a:pt x="847734" y="210352"/>
                  </a:lnTo>
                  <a:close/>
                  <a:moveTo>
                    <a:pt x="917174" y="90000"/>
                  </a:moveTo>
                  <a:lnTo>
                    <a:pt x="811734" y="195440"/>
                  </a:lnTo>
                  <a:lnTo>
                    <a:pt x="811734" y="344560"/>
                  </a:lnTo>
                  <a:lnTo>
                    <a:pt x="917174" y="450000"/>
                  </a:lnTo>
                  <a:lnTo>
                    <a:pt x="1066294" y="450000"/>
                  </a:lnTo>
                  <a:lnTo>
                    <a:pt x="1171734" y="344560"/>
                  </a:lnTo>
                  <a:lnTo>
                    <a:pt x="1171734" y="195440"/>
                  </a:lnTo>
                  <a:lnTo>
                    <a:pt x="1066294" y="90000"/>
                  </a:lnTo>
                  <a:close/>
                  <a:moveTo>
                    <a:pt x="879895" y="0"/>
                  </a:moveTo>
                  <a:lnTo>
                    <a:pt x="1103573" y="0"/>
                  </a:lnTo>
                  <a:lnTo>
                    <a:pt x="1261734" y="158161"/>
                  </a:lnTo>
                  <a:lnTo>
                    <a:pt x="1261734" y="381839"/>
                  </a:lnTo>
                  <a:lnTo>
                    <a:pt x="1103573" y="540000"/>
                  </a:lnTo>
                  <a:lnTo>
                    <a:pt x="879895" y="540000"/>
                  </a:lnTo>
                  <a:lnTo>
                    <a:pt x="868378" y="528483"/>
                  </a:lnTo>
                  <a:lnTo>
                    <a:pt x="721733" y="675127"/>
                  </a:lnTo>
                  <a:lnTo>
                    <a:pt x="721733" y="845471"/>
                  </a:lnTo>
                  <a:lnTo>
                    <a:pt x="595205" y="971999"/>
                  </a:lnTo>
                  <a:lnTo>
                    <a:pt x="416261" y="971999"/>
                  </a:lnTo>
                  <a:lnTo>
                    <a:pt x="289733" y="845471"/>
                  </a:lnTo>
                  <a:lnTo>
                    <a:pt x="289733" y="666527"/>
                  </a:lnTo>
                  <a:lnTo>
                    <a:pt x="305226" y="651034"/>
                  </a:lnTo>
                  <a:lnTo>
                    <a:pt x="0" y="345808"/>
                  </a:lnTo>
                  <a:lnTo>
                    <a:pt x="0" y="154723"/>
                  </a:lnTo>
                  <a:lnTo>
                    <a:pt x="400768" y="555492"/>
                  </a:lnTo>
                  <a:lnTo>
                    <a:pt x="416261" y="539999"/>
                  </a:lnTo>
                  <a:lnTo>
                    <a:pt x="586606" y="539999"/>
                  </a:lnTo>
                  <a:lnTo>
                    <a:pt x="733250" y="393355"/>
                  </a:lnTo>
                  <a:lnTo>
                    <a:pt x="721734" y="381839"/>
                  </a:lnTo>
                  <a:lnTo>
                    <a:pt x="721734" y="158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02ABA4-97C4-DA05-E178-F8A699DD3884}"/>
              </a:ext>
            </a:extLst>
          </p:cNvPr>
          <p:cNvGrpSpPr/>
          <p:nvPr/>
        </p:nvGrpSpPr>
        <p:grpSpPr>
          <a:xfrm>
            <a:off x="4176717" y="232561"/>
            <a:ext cx="1440000" cy="1440000"/>
            <a:chOff x="3265322" y="1989000"/>
            <a:chExt cx="1440000" cy="14400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FE15EBFD-72B6-CA37-48F3-5EA228E3A587}"/>
                </a:ext>
              </a:extLst>
            </p:cNvPr>
            <p:cNvSpPr/>
            <p:nvPr/>
          </p:nvSpPr>
          <p:spPr>
            <a:xfrm>
              <a:off x="3265322" y="1989000"/>
              <a:ext cx="1440000" cy="1440000"/>
            </a:xfrm>
            <a:prstGeom prst="octagon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4F19A1E-669E-B12D-D1C0-F7E228C7DA72}"/>
                </a:ext>
              </a:extLst>
            </p:cNvPr>
            <p:cNvGrpSpPr/>
            <p:nvPr/>
          </p:nvGrpSpPr>
          <p:grpSpPr>
            <a:xfrm>
              <a:off x="3540839" y="2372405"/>
              <a:ext cx="888965" cy="647790"/>
              <a:chOff x="5271204" y="2334258"/>
              <a:chExt cx="888965" cy="647790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07661CC-3C2D-5F65-6582-F95DA9B46459}"/>
                  </a:ext>
                </a:extLst>
              </p:cNvPr>
              <p:cNvSpPr/>
              <p:nvPr/>
            </p:nvSpPr>
            <p:spPr>
              <a:xfrm>
                <a:off x="5271204" y="2334258"/>
                <a:ext cx="888965" cy="647790"/>
              </a:xfrm>
              <a:custGeom>
                <a:avLst/>
                <a:gdLst>
                  <a:gd name="connsiteX0" fmla="*/ 89400 w 888965"/>
                  <a:gd name="connsiteY0" fmla="*/ 0 h 647790"/>
                  <a:gd name="connsiteX1" fmla="*/ 215835 w 888965"/>
                  <a:gd name="connsiteY1" fmla="*/ 0 h 647790"/>
                  <a:gd name="connsiteX2" fmla="*/ 249172 w 888965"/>
                  <a:gd name="connsiteY2" fmla="*/ 33337 h 647790"/>
                  <a:gd name="connsiteX3" fmla="*/ 639793 w 888965"/>
                  <a:gd name="connsiteY3" fmla="*/ 33337 h 647790"/>
                  <a:gd name="connsiteX4" fmla="*/ 673130 w 888965"/>
                  <a:gd name="connsiteY4" fmla="*/ 0 h 647790"/>
                  <a:gd name="connsiteX5" fmla="*/ 799565 w 888965"/>
                  <a:gd name="connsiteY5" fmla="*/ 0 h 647790"/>
                  <a:gd name="connsiteX6" fmla="*/ 888965 w 888965"/>
                  <a:gd name="connsiteY6" fmla="*/ 89400 h 647790"/>
                  <a:gd name="connsiteX7" fmla="*/ 888965 w 888965"/>
                  <a:gd name="connsiteY7" fmla="*/ 558390 h 647790"/>
                  <a:gd name="connsiteX8" fmla="*/ 799565 w 888965"/>
                  <a:gd name="connsiteY8" fmla="*/ 647790 h 647790"/>
                  <a:gd name="connsiteX9" fmla="*/ 732163 w 888965"/>
                  <a:gd name="connsiteY9" fmla="*/ 647790 h 647790"/>
                  <a:gd name="connsiteX10" fmla="*/ 673130 w 888965"/>
                  <a:gd name="connsiteY10" fmla="*/ 647790 h 647790"/>
                  <a:gd name="connsiteX11" fmla="*/ 540976 w 888965"/>
                  <a:gd name="connsiteY11" fmla="*/ 647790 h 647790"/>
                  <a:gd name="connsiteX12" fmla="*/ 508217 w 888965"/>
                  <a:gd name="connsiteY12" fmla="*/ 615031 h 647790"/>
                  <a:gd name="connsiteX13" fmla="*/ 508217 w 888965"/>
                  <a:gd name="connsiteY13" fmla="*/ 568700 h 647790"/>
                  <a:gd name="connsiteX14" fmla="*/ 540976 w 888965"/>
                  <a:gd name="connsiteY14" fmla="*/ 535941 h 647790"/>
                  <a:gd name="connsiteX15" fmla="*/ 583730 w 888965"/>
                  <a:gd name="connsiteY15" fmla="*/ 535941 h 647790"/>
                  <a:gd name="connsiteX16" fmla="*/ 583730 w 888965"/>
                  <a:gd name="connsiteY16" fmla="*/ 515302 h 647790"/>
                  <a:gd name="connsiteX17" fmla="*/ 305235 w 888965"/>
                  <a:gd name="connsiteY17" fmla="*/ 515302 h 647790"/>
                  <a:gd name="connsiteX18" fmla="*/ 305235 w 888965"/>
                  <a:gd name="connsiteY18" fmla="*/ 535941 h 647790"/>
                  <a:gd name="connsiteX19" fmla="*/ 347988 w 888965"/>
                  <a:gd name="connsiteY19" fmla="*/ 535941 h 647790"/>
                  <a:gd name="connsiteX20" fmla="*/ 380747 w 888965"/>
                  <a:gd name="connsiteY20" fmla="*/ 568700 h 647790"/>
                  <a:gd name="connsiteX21" fmla="*/ 380747 w 888965"/>
                  <a:gd name="connsiteY21" fmla="*/ 615031 h 647790"/>
                  <a:gd name="connsiteX22" fmla="*/ 347988 w 888965"/>
                  <a:gd name="connsiteY22" fmla="*/ 647790 h 647790"/>
                  <a:gd name="connsiteX23" fmla="*/ 215835 w 888965"/>
                  <a:gd name="connsiteY23" fmla="*/ 647790 h 647790"/>
                  <a:gd name="connsiteX24" fmla="*/ 156801 w 888965"/>
                  <a:gd name="connsiteY24" fmla="*/ 647790 h 647790"/>
                  <a:gd name="connsiteX25" fmla="*/ 89400 w 888965"/>
                  <a:gd name="connsiteY25" fmla="*/ 647790 h 647790"/>
                  <a:gd name="connsiteX26" fmla="*/ 0 w 888965"/>
                  <a:gd name="connsiteY26" fmla="*/ 558390 h 647790"/>
                  <a:gd name="connsiteX27" fmla="*/ 0 w 888965"/>
                  <a:gd name="connsiteY27" fmla="*/ 89400 h 64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8965" h="647790">
                    <a:moveTo>
                      <a:pt x="89400" y="0"/>
                    </a:moveTo>
                    <a:lnTo>
                      <a:pt x="215835" y="0"/>
                    </a:lnTo>
                    <a:lnTo>
                      <a:pt x="249172" y="33337"/>
                    </a:lnTo>
                    <a:lnTo>
                      <a:pt x="639793" y="33337"/>
                    </a:lnTo>
                    <a:lnTo>
                      <a:pt x="673130" y="0"/>
                    </a:lnTo>
                    <a:lnTo>
                      <a:pt x="799565" y="0"/>
                    </a:lnTo>
                    <a:lnTo>
                      <a:pt x="888965" y="89400"/>
                    </a:lnTo>
                    <a:lnTo>
                      <a:pt x="888965" y="558390"/>
                    </a:lnTo>
                    <a:lnTo>
                      <a:pt x="799565" y="647790"/>
                    </a:lnTo>
                    <a:lnTo>
                      <a:pt x="732163" y="647790"/>
                    </a:lnTo>
                    <a:lnTo>
                      <a:pt x="673130" y="647790"/>
                    </a:lnTo>
                    <a:lnTo>
                      <a:pt x="540976" y="647790"/>
                    </a:lnTo>
                    <a:lnTo>
                      <a:pt x="508217" y="615031"/>
                    </a:lnTo>
                    <a:lnTo>
                      <a:pt x="508217" y="568700"/>
                    </a:lnTo>
                    <a:lnTo>
                      <a:pt x="540976" y="535941"/>
                    </a:lnTo>
                    <a:lnTo>
                      <a:pt x="583730" y="535941"/>
                    </a:lnTo>
                    <a:lnTo>
                      <a:pt x="583730" y="515302"/>
                    </a:lnTo>
                    <a:lnTo>
                      <a:pt x="305235" y="515302"/>
                    </a:lnTo>
                    <a:lnTo>
                      <a:pt x="305235" y="535941"/>
                    </a:lnTo>
                    <a:lnTo>
                      <a:pt x="347988" y="535941"/>
                    </a:lnTo>
                    <a:lnTo>
                      <a:pt x="380747" y="568700"/>
                    </a:lnTo>
                    <a:lnTo>
                      <a:pt x="380747" y="615031"/>
                    </a:lnTo>
                    <a:lnTo>
                      <a:pt x="347988" y="647790"/>
                    </a:lnTo>
                    <a:lnTo>
                      <a:pt x="215835" y="647790"/>
                    </a:lnTo>
                    <a:lnTo>
                      <a:pt x="156801" y="647790"/>
                    </a:lnTo>
                    <a:lnTo>
                      <a:pt x="89400" y="647790"/>
                    </a:lnTo>
                    <a:lnTo>
                      <a:pt x="0" y="558390"/>
                    </a:lnTo>
                    <a:lnTo>
                      <a:pt x="0" y="89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E5DBA48-4509-9268-F83E-38E9F322B2C8}"/>
                  </a:ext>
                </a:extLst>
              </p:cNvPr>
              <p:cNvGrpSpPr/>
              <p:nvPr/>
            </p:nvGrpSpPr>
            <p:grpSpPr>
              <a:xfrm>
                <a:off x="5446298" y="2551178"/>
                <a:ext cx="538775" cy="180000"/>
                <a:chOff x="5320008" y="1809000"/>
                <a:chExt cx="538775" cy="180000"/>
              </a:xfrm>
            </p:grpSpPr>
            <p:sp>
              <p:nvSpPr>
                <p:cNvPr id="25" name="팔각형 24">
                  <a:extLst>
                    <a:ext uri="{FF2B5EF4-FFF2-40B4-BE49-F238E27FC236}">
                      <a16:creationId xmlns:a16="http://schemas.microsoft.com/office/drawing/2014/main" id="{D615C7A5-4A28-67F4-E32C-D671E14CD345}"/>
                    </a:ext>
                  </a:extLst>
                </p:cNvPr>
                <p:cNvSpPr/>
                <p:nvPr/>
              </p:nvSpPr>
              <p:spPr>
                <a:xfrm>
                  <a:off x="5320008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팔각형 27">
                  <a:extLst>
                    <a:ext uri="{FF2B5EF4-FFF2-40B4-BE49-F238E27FC236}">
                      <a16:creationId xmlns:a16="http://schemas.microsoft.com/office/drawing/2014/main" id="{CB1AAC36-2D9A-7785-ABA5-9714BF2E2784}"/>
                    </a:ext>
                  </a:extLst>
                </p:cNvPr>
                <p:cNvSpPr/>
                <p:nvPr/>
              </p:nvSpPr>
              <p:spPr>
                <a:xfrm>
                  <a:off x="5678783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7AD4F4A-5E54-FAF7-2592-36BFBAF923C9}"/>
              </a:ext>
            </a:extLst>
          </p:cNvPr>
          <p:cNvGrpSpPr/>
          <p:nvPr/>
        </p:nvGrpSpPr>
        <p:grpSpPr>
          <a:xfrm>
            <a:off x="6157708" y="285993"/>
            <a:ext cx="1440000" cy="1440000"/>
            <a:chOff x="4280354" y="2790753"/>
            <a:chExt cx="1440000" cy="1440000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0AFD0C5C-4BF3-1DBB-0319-CE9587D50131}"/>
                </a:ext>
              </a:extLst>
            </p:cNvPr>
            <p:cNvSpPr/>
            <p:nvPr/>
          </p:nvSpPr>
          <p:spPr>
            <a:xfrm>
              <a:off x="5285276" y="2790753"/>
              <a:ext cx="435078" cy="1440000"/>
            </a:xfrm>
            <a:custGeom>
              <a:avLst/>
              <a:gdLst>
                <a:gd name="connsiteX0" fmla="*/ 0 w 435078"/>
                <a:gd name="connsiteY0" fmla="*/ 0 h 1440000"/>
                <a:gd name="connsiteX1" fmla="*/ 180218 w 435078"/>
                <a:gd name="connsiteY1" fmla="*/ 0 h 1440000"/>
                <a:gd name="connsiteX2" fmla="*/ 435078 w 435078"/>
                <a:gd name="connsiteY2" fmla="*/ 254860 h 1440000"/>
                <a:gd name="connsiteX3" fmla="*/ 435078 w 435078"/>
                <a:gd name="connsiteY3" fmla="*/ 1185140 h 1440000"/>
                <a:gd name="connsiteX4" fmla="*/ 180218 w 435078"/>
                <a:gd name="connsiteY4" fmla="*/ 1440000 h 1440000"/>
                <a:gd name="connsiteX5" fmla="*/ 0 w 435078"/>
                <a:gd name="connsiteY5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078" h="1440000">
                  <a:moveTo>
                    <a:pt x="0" y="0"/>
                  </a:moveTo>
                  <a:lnTo>
                    <a:pt x="180218" y="0"/>
                  </a:lnTo>
                  <a:lnTo>
                    <a:pt x="435078" y="254860"/>
                  </a:lnTo>
                  <a:lnTo>
                    <a:pt x="435078" y="1185140"/>
                  </a:lnTo>
                  <a:lnTo>
                    <a:pt x="180218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22A7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C8DCE4F-4283-5C1B-DB08-2FBFEF019FB2}"/>
                </a:ext>
              </a:extLst>
            </p:cNvPr>
            <p:cNvSpPr/>
            <p:nvPr/>
          </p:nvSpPr>
          <p:spPr>
            <a:xfrm>
              <a:off x="4718401" y="2790753"/>
              <a:ext cx="510392" cy="679205"/>
            </a:xfrm>
            <a:custGeom>
              <a:avLst/>
              <a:gdLst>
                <a:gd name="connsiteX0" fmla="*/ 443031 w 510392"/>
                <a:gd name="connsiteY0" fmla="*/ 0 h 679205"/>
                <a:gd name="connsiteX1" fmla="*/ 510392 w 510392"/>
                <a:gd name="connsiteY1" fmla="*/ 0 h 679205"/>
                <a:gd name="connsiteX2" fmla="*/ 510392 w 510392"/>
                <a:gd name="connsiteY2" fmla="*/ 404896 h 679205"/>
                <a:gd name="connsiteX3" fmla="*/ 236118 w 510392"/>
                <a:gd name="connsiteY3" fmla="*/ 679205 h 679205"/>
                <a:gd name="connsiteX4" fmla="*/ 0 w 510392"/>
                <a:gd name="connsiteY4" fmla="*/ 443087 h 6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92" h="679205">
                  <a:moveTo>
                    <a:pt x="443031" y="0"/>
                  </a:moveTo>
                  <a:lnTo>
                    <a:pt x="510392" y="0"/>
                  </a:lnTo>
                  <a:lnTo>
                    <a:pt x="510392" y="404896"/>
                  </a:lnTo>
                  <a:lnTo>
                    <a:pt x="236118" y="679205"/>
                  </a:lnTo>
                  <a:lnTo>
                    <a:pt x="0" y="443087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6FDD0E3-F97F-25F8-4BA9-45570B2E56BE}"/>
                </a:ext>
              </a:extLst>
            </p:cNvPr>
            <p:cNvSpPr/>
            <p:nvPr/>
          </p:nvSpPr>
          <p:spPr>
            <a:xfrm>
              <a:off x="4280355" y="3042900"/>
              <a:ext cx="948437" cy="1187853"/>
            </a:xfrm>
            <a:custGeom>
              <a:avLst/>
              <a:gdLst>
                <a:gd name="connsiteX0" fmla="*/ 90662 w 948437"/>
                <a:gd name="connsiteY0" fmla="*/ 0 h 1187853"/>
                <a:gd name="connsiteX1" fmla="*/ 165431 w 948437"/>
                <a:gd name="connsiteY1" fmla="*/ 0 h 1187853"/>
                <a:gd name="connsiteX2" fmla="*/ 397211 w 948437"/>
                <a:gd name="connsiteY2" fmla="*/ 231780 h 1187853"/>
                <a:gd name="connsiteX3" fmla="*/ 633329 w 948437"/>
                <a:gd name="connsiteY3" fmla="*/ 467898 h 1187853"/>
                <a:gd name="connsiteX4" fmla="*/ 633329 w 948437"/>
                <a:gd name="connsiteY4" fmla="*/ 467899 h 1187853"/>
                <a:gd name="connsiteX5" fmla="*/ 948437 w 948437"/>
                <a:gd name="connsiteY5" fmla="*/ 783007 h 1187853"/>
                <a:gd name="connsiteX6" fmla="*/ 948437 w 948437"/>
                <a:gd name="connsiteY6" fmla="*/ 1187853 h 1187853"/>
                <a:gd name="connsiteX7" fmla="*/ 881076 w 948437"/>
                <a:gd name="connsiteY7" fmla="*/ 1187853 h 1187853"/>
                <a:gd name="connsiteX8" fmla="*/ 397239 w 948437"/>
                <a:gd name="connsiteY8" fmla="*/ 704016 h 1187853"/>
                <a:gd name="connsiteX9" fmla="*/ 397240 w 948437"/>
                <a:gd name="connsiteY9" fmla="*/ 704016 h 1187853"/>
                <a:gd name="connsiteX10" fmla="*/ 161122 w 948437"/>
                <a:gd name="connsiteY10" fmla="*/ 467898 h 1187853"/>
                <a:gd name="connsiteX11" fmla="*/ 0 w 948437"/>
                <a:gd name="connsiteY11" fmla="*/ 306776 h 1187853"/>
                <a:gd name="connsiteX12" fmla="*/ 0 w 948437"/>
                <a:gd name="connsiteY12" fmla="*/ 90662 h 118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437" h="1187853">
                  <a:moveTo>
                    <a:pt x="90662" y="0"/>
                  </a:moveTo>
                  <a:lnTo>
                    <a:pt x="165431" y="0"/>
                  </a:lnTo>
                  <a:lnTo>
                    <a:pt x="397211" y="231780"/>
                  </a:lnTo>
                  <a:lnTo>
                    <a:pt x="633329" y="467898"/>
                  </a:lnTo>
                  <a:lnTo>
                    <a:pt x="633329" y="467899"/>
                  </a:lnTo>
                  <a:lnTo>
                    <a:pt x="948437" y="783007"/>
                  </a:lnTo>
                  <a:lnTo>
                    <a:pt x="948437" y="1187853"/>
                  </a:lnTo>
                  <a:lnTo>
                    <a:pt x="881076" y="1187853"/>
                  </a:lnTo>
                  <a:lnTo>
                    <a:pt x="397239" y="704016"/>
                  </a:lnTo>
                  <a:lnTo>
                    <a:pt x="397240" y="704016"/>
                  </a:lnTo>
                  <a:lnTo>
                    <a:pt x="161122" y="467898"/>
                  </a:lnTo>
                  <a:lnTo>
                    <a:pt x="0" y="306776"/>
                  </a:lnTo>
                  <a:lnTo>
                    <a:pt x="0" y="90662"/>
                  </a:lnTo>
                  <a:close/>
                </a:path>
              </a:pathLst>
            </a:custGeom>
            <a:solidFill>
              <a:srgbClr val="0089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D11C632-DB23-BA0D-3409-D0CD82D1430D}"/>
                </a:ext>
              </a:extLst>
            </p:cNvPr>
            <p:cNvSpPr/>
            <p:nvPr/>
          </p:nvSpPr>
          <p:spPr>
            <a:xfrm>
              <a:off x="4280354" y="3551603"/>
              <a:ext cx="356440" cy="427150"/>
            </a:xfrm>
            <a:custGeom>
              <a:avLst/>
              <a:gdLst>
                <a:gd name="connsiteX0" fmla="*/ 120322 w 356440"/>
                <a:gd name="connsiteY0" fmla="*/ 0 h 427150"/>
                <a:gd name="connsiteX1" fmla="*/ 356440 w 356440"/>
                <a:gd name="connsiteY1" fmla="*/ 236118 h 427150"/>
                <a:gd name="connsiteX2" fmla="*/ 165431 w 356440"/>
                <a:gd name="connsiteY2" fmla="*/ 427150 h 427150"/>
                <a:gd name="connsiteX3" fmla="*/ 90662 w 356440"/>
                <a:gd name="connsiteY3" fmla="*/ 427150 h 427150"/>
                <a:gd name="connsiteX4" fmla="*/ 0 w 356440"/>
                <a:gd name="connsiteY4" fmla="*/ 336477 h 427150"/>
                <a:gd name="connsiteX5" fmla="*/ 0 w 356440"/>
                <a:gd name="connsiteY5" fmla="*/ 120336 h 4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40" h="427150">
                  <a:moveTo>
                    <a:pt x="120322" y="0"/>
                  </a:moveTo>
                  <a:lnTo>
                    <a:pt x="356440" y="236118"/>
                  </a:lnTo>
                  <a:lnTo>
                    <a:pt x="165431" y="427150"/>
                  </a:lnTo>
                  <a:lnTo>
                    <a:pt x="90662" y="427150"/>
                  </a:lnTo>
                  <a:lnTo>
                    <a:pt x="0" y="336477"/>
                  </a:lnTo>
                  <a:lnTo>
                    <a:pt x="0" y="120336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17BE51-B866-9886-C593-A66B48F8D970}"/>
              </a:ext>
            </a:extLst>
          </p:cNvPr>
          <p:cNvGrpSpPr/>
          <p:nvPr/>
        </p:nvGrpSpPr>
        <p:grpSpPr>
          <a:xfrm>
            <a:off x="7960434" y="245198"/>
            <a:ext cx="1440000" cy="1440000"/>
            <a:chOff x="953012" y="1989000"/>
            <a:chExt cx="1440000" cy="14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CA0C87-E5F1-1D25-B15E-1A7D2583A17D}"/>
                </a:ext>
              </a:extLst>
            </p:cNvPr>
            <p:cNvSpPr/>
            <p:nvPr/>
          </p:nvSpPr>
          <p:spPr>
            <a:xfrm>
              <a:off x="953012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6A4FD9D-9F60-B003-87A6-3040635759CE}"/>
                </a:ext>
              </a:extLst>
            </p:cNvPr>
            <p:cNvSpPr/>
            <p:nvPr/>
          </p:nvSpPr>
          <p:spPr>
            <a:xfrm>
              <a:off x="1440456" y="3269476"/>
              <a:ext cx="467067" cy="159524"/>
            </a:xfrm>
            <a:custGeom>
              <a:avLst/>
              <a:gdLst>
                <a:gd name="connsiteX0" fmla="*/ 136799 w 467067"/>
                <a:gd name="connsiteY0" fmla="*/ 0 h 159524"/>
                <a:gd name="connsiteX1" fmla="*/ 330268 w 467067"/>
                <a:gd name="connsiteY1" fmla="*/ 0 h 159524"/>
                <a:gd name="connsiteX2" fmla="*/ 467067 w 467067"/>
                <a:gd name="connsiteY2" fmla="*/ 136799 h 159524"/>
                <a:gd name="connsiteX3" fmla="*/ 467067 w 467067"/>
                <a:gd name="connsiteY3" fmla="*/ 159524 h 159524"/>
                <a:gd name="connsiteX4" fmla="*/ 0 w 467067"/>
                <a:gd name="connsiteY4" fmla="*/ 159524 h 159524"/>
                <a:gd name="connsiteX5" fmla="*/ 0 w 467067"/>
                <a:gd name="connsiteY5" fmla="*/ 136799 h 15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67" h="159524">
                  <a:moveTo>
                    <a:pt x="136799" y="0"/>
                  </a:moveTo>
                  <a:lnTo>
                    <a:pt x="330268" y="0"/>
                  </a:lnTo>
                  <a:lnTo>
                    <a:pt x="467067" y="136799"/>
                  </a:lnTo>
                  <a:lnTo>
                    <a:pt x="467067" y="159524"/>
                  </a:lnTo>
                  <a:lnTo>
                    <a:pt x="0" y="159524"/>
                  </a:lnTo>
                  <a:lnTo>
                    <a:pt x="0" y="136799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016706-1A1F-8D23-F9EF-4297D1666DF2}"/>
                </a:ext>
              </a:extLst>
            </p:cNvPr>
            <p:cNvSpPr/>
            <p:nvPr/>
          </p:nvSpPr>
          <p:spPr>
            <a:xfrm>
              <a:off x="1592046" y="2679294"/>
              <a:ext cx="163886" cy="543396"/>
            </a:xfrm>
            <a:prstGeom prst="rect">
              <a:avLst/>
            </a:pr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BF385649-3A29-B404-156C-FA6758359448}"/>
                </a:ext>
              </a:extLst>
            </p:cNvPr>
            <p:cNvSpPr/>
            <p:nvPr/>
          </p:nvSpPr>
          <p:spPr>
            <a:xfrm>
              <a:off x="1385512" y="2076450"/>
              <a:ext cx="576956" cy="57695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C91ADD53-B874-88AF-6435-8A65CC10FE49}"/>
                </a:ext>
              </a:extLst>
            </p:cNvPr>
            <p:cNvSpPr/>
            <p:nvPr/>
          </p:nvSpPr>
          <p:spPr>
            <a:xfrm flipH="1" flipV="1">
              <a:off x="1873817" y="2855934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6421230-7B2A-8108-6A0C-7912668AC1E1}"/>
                </a:ext>
              </a:extLst>
            </p:cNvPr>
            <p:cNvSpPr/>
            <p:nvPr/>
          </p:nvSpPr>
          <p:spPr>
            <a:xfrm>
              <a:off x="1780876" y="3036443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981A67A-F013-BDD6-CCA4-0835E68CD45B}"/>
                </a:ext>
              </a:extLst>
            </p:cNvPr>
            <p:cNvSpPr/>
            <p:nvPr/>
          </p:nvSpPr>
          <p:spPr>
            <a:xfrm rot="10800000">
              <a:off x="1454481" y="2925354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C6290B59-6549-FBC3-B335-BF932ACC71D7}"/>
                </a:ext>
              </a:extLst>
            </p:cNvPr>
            <p:cNvSpPr/>
            <p:nvPr/>
          </p:nvSpPr>
          <p:spPr>
            <a:xfrm flipH="1" flipV="1">
              <a:off x="1243990" y="2742617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D6A540F-B957-84FD-1863-3CC50B7ABE2E}"/>
              </a:ext>
            </a:extLst>
          </p:cNvPr>
          <p:cNvGrpSpPr/>
          <p:nvPr/>
        </p:nvGrpSpPr>
        <p:grpSpPr>
          <a:xfrm>
            <a:off x="9691412" y="247893"/>
            <a:ext cx="1440000" cy="1440000"/>
            <a:chOff x="2064622" y="2479557"/>
            <a:chExt cx="1440000" cy="1440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D07B4D-9339-A1B6-45E6-EE61F2D2A072}"/>
                </a:ext>
              </a:extLst>
            </p:cNvPr>
            <p:cNvSpPr/>
            <p:nvPr/>
          </p:nvSpPr>
          <p:spPr>
            <a:xfrm>
              <a:off x="2064622" y="247955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346C9724-9CE8-2B2D-C982-6A5E5A184B38}"/>
                </a:ext>
              </a:extLst>
            </p:cNvPr>
            <p:cNvSpPr/>
            <p:nvPr/>
          </p:nvSpPr>
          <p:spPr>
            <a:xfrm>
              <a:off x="2244622" y="2659557"/>
              <a:ext cx="1080000" cy="1080000"/>
            </a:xfrm>
            <a:prstGeom prst="octagon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27A812-A439-65BB-140C-A3AAFA9FC64D}"/>
                </a:ext>
              </a:extLst>
            </p:cNvPr>
            <p:cNvSpPr/>
            <p:nvPr/>
          </p:nvSpPr>
          <p:spPr>
            <a:xfrm>
              <a:off x="2694622" y="2479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5EB462-C4D8-3D7C-BE07-27A9552F2088}"/>
                </a:ext>
              </a:extLst>
            </p:cNvPr>
            <p:cNvSpPr/>
            <p:nvPr/>
          </p:nvSpPr>
          <p:spPr>
            <a:xfrm>
              <a:off x="2694622" y="3811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9298855-EE1C-E649-CF77-3B777AB6BBF2}"/>
                </a:ext>
              </a:extLst>
            </p:cNvPr>
            <p:cNvSpPr/>
            <p:nvPr/>
          </p:nvSpPr>
          <p:spPr>
            <a:xfrm rot="2700000">
              <a:off x="3165555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F3C0367-B095-DA1F-3AD5-774A1B2892C0}"/>
                </a:ext>
              </a:extLst>
            </p:cNvPr>
            <p:cNvSpPr/>
            <p:nvPr/>
          </p:nvSpPr>
          <p:spPr>
            <a:xfrm rot="2700000">
              <a:off x="2223689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2F58EB5-6692-F608-21A4-3DE1749BD20E}"/>
                </a:ext>
              </a:extLst>
            </p:cNvPr>
            <p:cNvSpPr/>
            <p:nvPr/>
          </p:nvSpPr>
          <p:spPr>
            <a:xfrm rot="5400000">
              <a:off x="3360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4118F1-B694-350A-9848-415FF5C67745}"/>
                </a:ext>
              </a:extLst>
            </p:cNvPr>
            <p:cNvSpPr/>
            <p:nvPr/>
          </p:nvSpPr>
          <p:spPr>
            <a:xfrm rot="5400000">
              <a:off x="2028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B93C000-AF94-1135-6F0D-93C5907C286E}"/>
                </a:ext>
              </a:extLst>
            </p:cNvPr>
            <p:cNvSpPr/>
            <p:nvPr/>
          </p:nvSpPr>
          <p:spPr>
            <a:xfrm rot="8100000">
              <a:off x="3166243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4564F9D-F2F3-BF7E-B471-E1530F91D7D2}"/>
                </a:ext>
              </a:extLst>
            </p:cNvPr>
            <p:cNvSpPr/>
            <p:nvPr/>
          </p:nvSpPr>
          <p:spPr>
            <a:xfrm rot="8100000">
              <a:off x="2224377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E7417EC7-8B76-E3B1-5A6D-308CFE510715}"/>
                </a:ext>
              </a:extLst>
            </p:cNvPr>
            <p:cNvSpPr/>
            <p:nvPr/>
          </p:nvSpPr>
          <p:spPr>
            <a:xfrm>
              <a:off x="2280278" y="2695557"/>
              <a:ext cx="1008000" cy="1008000"/>
            </a:xfrm>
            <a:prstGeom prst="octagon">
              <a:avLst/>
            </a:prstGeom>
            <a:solidFill>
              <a:srgbClr val="729E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96B0F9C-0081-2520-3579-D1D042C57E4E}"/>
                </a:ext>
              </a:extLst>
            </p:cNvPr>
            <p:cNvGrpSpPr/>
            <p:nvPr/>
          </p:nvGrpSpPr>
          <p:grpSpPr>
            <a:xfrm>
              <a:off x="2487792" y="2732201"/>
              <a:ext cx="592972" cy="934712"/>
              <a:chOff x="3808929" y="2705833"/>
              <a:chExt cx="648772" cy="102267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A9B6FBF-A02B-C0C2-3B07-E91EAEBD8E80}"/>
                  </a:ext>
                </a:extLst>
              </p:cNvPr>
              <p:cNvSpPr/>
              <p:nvPr/>
            </p:nvSpPr>
            <p:spPr>
              <a:xfrm>
                <a:off x="3957478" y="3607886"/>
                <a:ext cx="137117" cy="120617"/>
              </a:xfrm>
              <a:custGeom>
                <a:avLst/>
                <a:gdLst>
                  <a:gd name="connsiteX0" fmla="*/ 136799 w 181346"/>
                  <a:gd name="connsiteY0" fmla="*/ 0 h 159524"/>
                  <a:gd name="connsiteX1" fmla="*/ 181346 w 181346"/>
                  <a:gd name="connsiteY1" fmla="*/ 0 h 159524"/>
                  <a:gd name="connsiteX2" fmla="*/ 181346 w 181346"/>
                  <a:gd name="connsiteY2" fmla="*/ 159524 h 159524"/>
                  <a:gd name="connsiteX3" fmla="*/ 0 w 181346"/>
                  <a:gd name="connsiteY3" fmla="*/ 159524 h 159524"/>
                  <a:gd name="connsiteX4" fmla="*/ 0 w 181346"/>
                  <a:gd name="connsiteY4" fmla="*/ 136799 h 159524"/>
                  <a:gd name="connsiteX5" fmla="*/ 136799 w 181346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46" h="159524">
                    <a:moveTo>
                      <a:pt x="136799" y="0"/>
                    </a:moveTo>
                    <a:lnTo>
                      <a:pt x="181346" y="0"/>
                    </a:lnTo>
                    <a:lnTo>
                      <a:pt x="181346" y="159524"/>
                    </a:lnTo>
                    <a:lnTo>
                      <a:pt x="0" y="159524"/>
                    </a:lnTo>
                    <a:lnTo>
                      <a:pt x="0" y="136799"/>
                    </a:lnTo>
                    <a:lnTo>
                      <a:pt x="136799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292CDE85-472E-0FCE-1A76-840BC63AC84D}"/>
                  </a:ext>
                </a:extLst>
              </p:cNvPr>
              <p:cNvSpPr/>
              <p:nvPr/>
            </p:nvSpPr>
            <p:spPr>
              <a:xfrm>
                <a:off x="4116371" y="3607886"/>
                <a:ext cx="194260" cy="120617"/>
              </a:xfrm>
              <a:custGeom>
                <a:avLst/>
                <a:gdLst>
                  <a:gd name="connsiteX0" fmla="*/ 0 w 256921"/>
                  <a:gd name="connsiteY0" fmla="*/ 0 h 159524"/>
                  <a:gd name="connsiteX1" fmla="*/ 120122 w 256921"/>
                  <a:gd name="connsiteY1" fmla="*/ 0 h 159524"/>
                  <a:gd name="connsiteX2" fmla="*/ 256921 w 256921"/>
                  <a:gd name="connsiteY2" fmla="*/ 136799 h 159524"/>
                  <a:gd name="connsiteX3" fmla="*/ 256921 w 256921"/>
                  <a:gd name="connsiteY3" fmla="*/ 159524 h 159524"/>
                  <a:gd name="connsiteX4" fmla="*/ 0 w 256921"/>
                  <a:gd name="connsiteY4" fmla="*/ 159524 h 159524"/>
                  <a:gd name="connsiteX5" fmla="*/ 0 w 256921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21" h="159524">
                    <a:moveTo>
                      <a:pt x="0" y="0"/>
                    </a:moveTo>
                    <a:lnTo>
                      <a:pt x="120122" y="0"/>
                    </a:lnTo>
                    <a:lnTo>
                      <a:pt x="256921" y="136799"/>
                    </a:lnTo>
                    <a:lnTo>
                      <a:pt x="256921" y="159524"/>
                    </a:lnTo>
                    <a:lnTo>
                      <a:pt x="0" y="159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BCF17D8A-282B-6967-B73B-5FCE138C3EC8}"/>
                  </a:ext>
                </a:extLst>
              </p:cNvPr>
              <p:cNvSpPr/>
              <p:nvPr/>
            </p:nvSpPr>
            <p:spPr>
              <a:xfrm>
                <a:off x="4072097" y="3161646"/>
                <a:ext cx="22499" cy="410865"/>
              </a:xfrm>
              <a:custGeom>
                <a:avLst/>
                <a:gdLst>
                  <a:gd name="connsiteX0" fmla="*/ 0 w 29757"/>
                  <a:gd name="connsiteY0" fmla="*/ 0 h 543396"/>
                  <a:gd name="connsiteX1" fmla="*/ 29757 w 29757"/>
                  <a:gd name="connsiteY1" fmla="*/ 0 h 543396"/>
                  <a:gd name="connsiteX2" fmla="*/ 29757 w 29757"/>
                  <a:gd name="connsiteY2" fmla="*/ 543396 h 543396"/>
                  <a:gd name="connsiteX3" fmla="*/ 0 w 29757"/>
                  <a:gd name="connsiteY3" fmla="*/ 543396 h 543396"/>
                  <a:gd name="connsiteX4" fmla="*/ 0 w 29757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57" h="543396">
                    <a:moveTo>
                      <a:pt x="0" y="0"/>
                    </a:moveTo>
                    <a:lnTo>
                      <a:pt x="29757" y="0"/>
                    </a:lnTo>
                    <a:lnTo>
                      <a:pt x="29757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734AB048-6243-D003-FFD7-DC8F88BB84F5}"/>
                  </a:ext>
                </a:extLst>
              </p:cNvPr>
              <p:cNvSpPr/>
              <p:nvPr/>
            </p:nvSpPr>
            <p:spPr>
              <a:xfrm>
                <a:off x="4116373" y="3161646"/>
                <a:ext cx="79640" cy="410865"/>
              </a:xfrm>
              <a:custGeom>
                <a:avLst/>
                <a:gdLst>
                  <a:gd name="connsiteX0" fmla="*/ 0 w 105329"/>
                  <a:gd name="connsiteY0" fmla="*/ 0 h 543396"/>
                  <a:gd name="connsiteX1" fmla="*/ 105329 w 105329"/>
                  <a:gd name="connsiteY1" fmla="*/ 0 h 543396"/>
                  <a:gd name="connsiteX2" fmla="*/ 105329 w 105329"/>
                  <a:gd name="connsiteY2" fmla="*/ 543396 h 543396"/>
                  <a:gd name="connsiteX3" fmla="*/ 0 w 105329"/>
                  <a:gd name="connsiteY3" fmla="*/ 543396 h 543396"/>
                  <a:gd name="connsiteX4" fmla="*/ 0 w 105329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" h="543396">
                    <a:moveTo>
                      <a:pt x="0" y="0"/>
                    </a:moveTo>
                    <a:lnTo>
                      <a:pt x="105329" y="0"/>
                    </a:lnTo>
                    <a:lnTo>
                      <a:pt x="105329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256BC4B-AEB8-E0E8-73B1-5A9817577E0E}"/>
                  </a:ext>
                </a:extLst>
              </p:cNvPr>
              <p:cNvSpPr/>
              <p:nvPr/>
            </p:nvSpPr>
            <p:spPr>
              <a:xfrm>
                <a:off x="3932864" y="2705833"/>
                <a:ext cx="419312" cy="419312"/>
              </a:xfrm>
              <a:custGeom>
                <a:avLst/>
                <a:gdLst>
                  <a:gd name="connsiteX0" fmla="*/ 146596 w 554567"/>
                  <a:gd name="connsiteY0" fmla="*/ 0 h 554568"/>
                  <a:gd name="connsiteX1" fmla="*/ 385582 w 554567"/>
                  <a:gd name="connsiteY1" fmla="*/ 0 h 554568"/>
                  <a:gd name="connsiteX2" fmla="*/ 554567 w 554567"/>
                  <a:gd name="connsiteY2" fmla="*/ 168985 h 554568"/>
                  <a:gd name="connsiteX3" fmla="*/ 554567 w 554567"/>
                  <a:gd name="connsiteY3" fmla="*/ 407971 h 554568"/>
                  <a:gd name="connsiteX4" fmla="*/ 407971 w 554567"/>
                  <a:gd name="connsiteY4" fmla="*/ 554568 h 554568"/>
                  <a:gd name="connsiteX5" fmla="*/ 0 w 554567"/>
                  <a:gd name="connsiteY5" fmla="*/ 146597 h 554568"/>
                  <a:gd name="connsiteX6" fmla="*/ 146596 w 554567"/>
                  <a:gd name="connsiteY6" fmla="*/ 0 h 55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567" h="554568">
                    <a:moveTo>
                      <a:pt x="146596" y="0"/>
                    </a:moveTo>
                    <a:lnTo>
                      <a:pt x="385582" y="0"/>
                    </a:lnTo>
                    <a:lnTo>
                      <a:pt x="554567" y="168985"/>
                    </a:lnTo>
                    <a:lnTo>
                      <a:pt x="554567" y="407971"/>
                    </a:lnTo>
                    <a:lnTo>
                      <a:pt x="407971" y="554568"/>
                    </a:lnTo>
                    <a:lnTo>
                      <a:pt x="0" y="146597"/>
                    </a:lnTo>
                    <a:lnTo>
                      <a:pt x="146596" y="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5A6AF4F-C077-4A44-75F9-202849BF88AB}"/>
                  </a:ext>
                </a:extLst>
              </p:cNvPr>
              <p:cNvSpPr/>
              <p:nvPr/>
            </p:nvSpPr>
            <p:spPr>
              <a:xfrm>
                <a:off x="3915935" y="2868987"/>
                <a:ext cx="273087" cy="273086"/>
              </a:xfrm>
              <a:custGeom>
                <a:avLst/>
                <a:gdLst>
                  <a:gd name="connsiteX0" fmla="*/ 0 w 361175"/>
                  <a:gd name="connsiteY0" fmla="*/ 0 h 361174"/>
                  <a:gd name="connsiteX1" fmla="*/ 361175 w 361175"/>
                  <a:gd name="connsiteY1" fmla="*/ 361174 h 361174"/>
                  <a:gd name="connsiteX2" fmla="*/ 168985 w 361175"/>
                  <a:gd name="connsiteY2" fmla="*/ 361174 h 361174"/>
                  <a:gd name="connsiteX3" fmla="*/ 0 w 361175"/>
                  <a:gd name="connsiteY3" fmla="*/ 192189 h 361174"/>
                  <a:gd name="connsiteX4" fmla="*/ 0 w 361175"/>
                  <a:gd name="connsiteY4" fmla="*/ 0 h 36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175" h="361174">
                    <a:moveTo>
                      <a:pt x="0" y="0"/>
                    </a:moveTo>
                    <a:lnTo>
                      <a:pt x="361175" y="361174"/>
                    </a:lnTo>
                    <a:lnTo>
                      <a:pt x="168985" y="361174"/>
                    </a:lnTo>
                    <a:lnTo>
                      <a:pt x="0" y="192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0C06D0A-3E2F-AD42-5BA7-21F6C6432A70}"/>
                  </a:ext>
                </a:extLst>
              </p:cNvPr>
              <p:cNvSpPr/>
              <p:nvPr/>
            </p:nvSpPr>
            <p:spPr>
              <a:xfrm flipH="1" flipV="1">
                <a:off x="4297452" y="3295205"/>
                <a:ext cx="160249" cy="160249"/>
              </a:xfrm>
              <a:custGeom>
                <a:avLst/>
                <a:gdLst>
                  <a:gd name="connsiteX0" fmla="*/ 161374 w 211940"/>
                  <a:gd name="connsiteY0" fmla="*/ 211940 h 211940"/>
                  <a:gd name="connsiteX1" fmla="*/ 66842 w 211940"/>
                  <a:gd name="connsiteY1" fmla="*/ 211940 h 211940"/>
                  <a:gd name="connsiteX2" fmla="*/ 0 w 211940"/>
                  <a:gd name="connsiteY2" fmla="*/ 145098 h 211940"/>
                  <a:gd name="connsiteX3" fmla="*/ 0 w 211940"/>
                  <a:gd name="connsiteY3" fmla="*/ 50566 h 211940"/>
                  <a:gd name="connsiteX4" fmla="*/ 50566 w 211940"/>
                  <a:gd name="connsiteY4" fmla="*/ 0 h 211940"/>
                  <a:gd name="connsiteX5" fmla="*/ 211940 w 211940"/>
                  <a:gd name="connsiteY5" fmla="*/ 161374 h 211940"/>
                  <a:gd name="connsiteX6" fmla="*/ 161374 w 211940"/>
                  <a:gd name="connsiteY6" fmla="*/ 211940 h 21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40" h="211940">
                    <a:moveTo>
                      <a:pt x="161374" y="211940"/>
                    </a:moveTo>
                    <a:lnTo>
                      <a:pt x="66842" y="211940"/>
                    </a:lnTo>
                    <a:lnTo>
                      <a:pt x="0" y="145098"/>
                    </a:lnTo>
                    <a:lnTo>
                      <a:pt x="0" y="50566"/>
                    </a:lnTo>
                    <a:lnTo>
                      <a:pt x="50566" y="0"/>
                    </a:lnTo>
                    <a:lnTo>
                      <a:pt x="211940" y="161374"/>
                    </a:lnTo>
                    <a:lnTo>
                      <a:pt x="161374" y="21194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C6EDE48-6769-224E-BFB8-BC204AD571E0}"/>
                  </a:ext>
                </a:extLst>
              </p:cNvPr>
              <p:cNvSpPr/>
              <p:nvPr/>
            </p:nvSpPr>
            <p:spPr>
              <a:xfrm flipH="1" flipV="1">
                <a:off x="4285146" y="3370020"/>
                <a:ext cx="97741" cy="97741"/>
              </a:xfrm>
              <a:custGeom>
                <a:avLst/>
                <a:gdLst>
                  <a:gd name="connsiteX0" fmla="*/ 129269 w 129269"/>
                  <a:gd name="connsiteY0" fmla="*/ 129269 h 129269"/>
                  <a:gd name="connsiteX1" fmla="*/ 0 w 129269"/>
                  <a:gd name="connsiteY1" fmla="*/ 0 h 129269"/>
                  <a:gd name="connsiteX2" fmla="*/ 62427 w 129269"/>
                  <a:gd name="connsiteY2" fmla="*/ 0 h 129269"/>
                  <a:gd name="connsiteX3" fmla="*/ 129269 w 129269"/>
                  <a:gd name="connsiteY3" fmla="*/ 66842 h 129269"/>
                  <a:gd name="connsiteX4" fmla="*/ 129269 w 129269"/>
                  <a:gd name="connsiteY4" fmla="*/ 129269 h 12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69" h="129269">
                    <a:moveTo>
                      <a:pt x="129269" y="129269"/>
                    </a:moveTo>
                    <a:lnTo>
                      <a:pt x="0" y="0"/>
                    </a:lnTo>
                    <a:lnTo>
                      <a:pt x="62427" y="0"/>
                    </a:lnTo>
                    <a:lnTo>
                      <a:pt x="129269" y="66842"/>
                    </a:lnTo>
                    <a:lnTo>
                      <a:pt x="129269" y="129269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D4C6190-2EBF-4EE5-3435-215ACE20D39E}"/>
                  </a:ext>
                </a:extLst>
              </p:cNvPr>
              <p:cNvSpPr/>
              <p:nvPr/>
            </p:nvSpPr>
            <p:spPr>
              <a:xfrm>
                <a:off x="4214872" y="3431689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375D6E51-98C7-FE99-D039-4401CB351FAF}"/>
                  </a:ext>
                </a:extLst>
              </p:cNvPr>
              <p:cNvSpPr/>
              <p:nvPr/>
            </p:nvSpPr>
            <p:spPr>
              <a:xfrm rot="10800000">
                <a:off x="3968083" y="3347694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D7B9B61F-0C6D-B372-C398-1B774DF1BE74}"/>
                  </a:ext>
                </a:extLst>
              </p:cNvPr>
              <p:cNvSpPr/>
              <p:nvPr/>
            </p:nvSpPr>
            <p:spPr>
              <a:xfrm flipH="1" flipV="1">
                <a:off x="3824237" y="3209526"/>
                <a:ext cx="157248" cy="157248"/>
              </a:xfrm>
              <a:custGeom>
                <a:avLst/>
                <a:gdLst>
                  <a:gd name="connsiteX0" fmla="*/ 161374 w 207971"/>
                  <a:gd name="connsiteY0" fmla="*/ 207971 h 207971"/>
                  <a:gd name="connsiteX1" fmla="*/ 66842 w 207971"/>
                  <a:gd name="connsiteY1" fmla="*/ 207971 h 207971"/>
                  <a:gd name="connsiteX2" fmla="*/ 0 w 207971"/>
                  <a:gd name="connsiteY2" fmla="*/ 141129 h 207971"/>
                  <a:gd name="connsiteX3" fmla="*/ 0 w 207971"/>
                  <a:gd name="connsiteY3" fmla="*/ 46597 h 207971"/>
                  <a:gd name="connsiteX4" fmla="*/ 46597 w 207971"/>
                  <a:gd name="connsiteY4" fmla="*/ 0 h 207971"/>
                  <a:gd name="connsiteX5" fmla="*/ 207971 w 207971"/>
                  <a:gd name="connsiteY5" fmla="*/ 161374 h 207971"/>
                  <a:gd name="connsiteX6" fmla="*/ 161374 w 207971"/>
                  <a:gd name="connsiteY6" fmla="*/ 207971 h 20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971" h="207971">
                    <a:moveTo>
                      <a:pt x="161374" y="207971"/>
                    </a:moveTo>
                    <a:lnTo>
                      <a:pt x="66842" y="207971"/>
                    </a:lnTo>
                    <a:lnTo>
                      <a:pt x="0" y="141129"/>
                    </a:lnTo>
                    <a:lnTo>
                      <a:pt x="0" y="46597"/>
                    </a:lnTo>
                    <a:lnTo>
                      <a:pt x="46597" y="0"/>
                    </a:lnTo>
                    <a:lnTo>
                      <a:pt x="207971" y="161374"/>
                    </a:lnTo>
                    <a:lnTo>
                      <a:pt x="161374" y="207971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76A90D6D-FB4A-2DE1-E314-65C0B884331F}"/>
                  </a:ext>
                </a:extLst>
              </p:cNvPr>
              <p:cNvSpPr/>
              <p:nvPr/>
            </p:nvSpPr>
            <p:spPr>
              <a:xfrm flipH="1" flipV="1">
                <a:off x="3808929" y="3278337"/>
                <a:ext cx="103744" cy="103744"/>
              </a:xfrm>
              <a:custGeom>
                <a:avLst/>
                <a:gdLst>
                  <a:gd name="connsiteX0" fmla="*/ 137208 w 137208"/>
                  <a:gd name="connsiteY0" fmla="*/ 137208 h 137208"/>
                  <a:gd name="connsiteX1" fmla="*/ 0 w 137208"/>
                  <a:gd name="connsiteY1" fmla="*/ 0 h 137208"/>
                  <a:gd name="connsiteX2" fmla="*/ 70366 w 137208"/>
                  <a:gd name="connsiteY2" fmla="*/ 0 h 137208"/>
                  <a:gd name="connsiteX3" fmla="*/ 137208 w 137208"/>
                  <a:gd name="connsiteY3" fmla="*/ 66842 h 137208"/>
                  <a:gd name="connsiteX4" fmla="*/ 137208 w 137208"/>
                  <a:gd name="connsiteY4" fmla="*/ 137208 h 13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08" h="137208">
                    <a:moveTo>
                      <a:pt x="137208" y="137208"/>
                    </a:moveTo>
                    <a:lnTo>
                      <a:pt x="0" y="0"/>
                    </a:lnTo>
                    <a:lnTo>
                      <a:pt x="70366" y="0"/>
                    </a:lnTo>
                    <a:lnTo>
                      <a:pt x="137208" y="66842"/>
                    </a:lnTo>
                    <a:lnTo>
                      <a:pt x="137208" y="137208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E4ACCD-5353-E317-33E1-EF16A78F397F}"/>
              </a:ext>
            </a:extLst>
          </p:cNvPr>
          <p:cNvGrpSpPr/>
          <p:nvPr/>
        </p:nvGrpSpPr>
        <p:grpSpPr>
          <a:xfrm>
            <a:off x="214735" y="2274447"/>
            <a:ext cx="1440000" cy="1440000"/>
            <a:chOff x="2550870" y="826647"/>
            <a:chExt cx="1440000" cy="1440000"/>
          </a:xfrm>
        </p:grpSpPr>
        <p:sp>
          <p:nvSpPr>
            <p:cNvPr id="37" name="팔각형 36">
              <a:extLst>
                <a:ext uri="{FF2B5EF4-FFF2-40B4-BE49-F238E27FC236}">
                  <a16:creationId xmlns:a16="http://schemas.microsoft.com/office/drawing/2014/main" id="{6E8F9DFC-22AE-315A-8B67-8DA48B584598}"/>
                </a:ext>
              </a:extLst>
            </p:cNvPr>
            <p:cNvSpPr/>
            <p:nvPr/>
          </p:nvSpPr>
          <p:spPr>
            <a:xfrm>
              <a:off x="2550870" y="826647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B30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00C7DF8-8EEC-7F01-B0DE-F3E2D575DE0E}"/>
                </a:ext>
              </a:extLst>
            </p:cNvPr>
            <p:cNvSpPr/>
            <p:nvPr/>
          </p:nvSpPr>
          <p:spPr>
            <a:xfrm>
              <a:off x="263906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2E587E5-CCBA-4AA2-B316-4A01B02F9E09}"/>
                </a:ext>
              </a:extLst>
            </p:cNvPr>
            <p:cNvSpPr/>
            <p:nvPr/>
          </p:nvSpPr>
          <p:spPr>
            <a:xfrm>
              <a:off x="343281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0D56651-5230-92DC-26E2-36FB94F9BF5B}"/>
                </a:ext>
              </a:extLst>
            </p:cNvPr>
            <p:cNvSpPr/>
            <p:nvPr/>
          </p:nvSpPr>
          <p:spPr>
            <a:xfrm>
              <a:off x="3036870" y="941799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677EFF3-F505-6D9D-F004-153D9BDFB45D}"/>
                </a:ext>
              </a:extLst>
            </p:cNvPr>
            <p:cNvSpPr/>
            <p:nvPr/>
          </p:nvSpPr>
          <p:spPr>
            <a:xfrm>
              <a:off x="2909935" y="1672590"/>
              <a:ext cx="72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57349AC-AF43-E5B0-1A9A-D5E428EA88DA}"/>
                </a:ext>
              </a:extLst>
            </p:cNvPr>
            <p:cNvSpPr/>
            <p:nvPr/>
          </p:nvSpPr>
          <p:spPr>
            <a:xfrm rot="2700000">
              <a:off x="3061132" y="1503076"/>
              <a:ext cx="54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FC16EC-4D25-5EFC-6C5D-CB71AAED5ACC}"/>
                </a:ext>
              </a:extLst>
            </p:cNvPr>
            <p:cNvSpPr/>
            <p:nvPr/>
          </p:nvSpPr>
          <p:spPr>
            <a:xfrm rot="18900000" flipH="1">
              <a:off x="2940991" y="1503089"/>
              <a:ext cx="540000" cy="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90D68F7-C5CC-4BBF-261C-A3F5E38C341A}"/>
              </a:ext>
            </a:extLst>
          </p:cNvPr>
          <p:cNvGrpSpPr/>
          <p:nvPr/>
        </p:nvGrpSpPr>
        <p:grpSpPr>
          <a:xfrm>
            <a:off x="2195726" y="2274447"/>
            <a:ext cx="1440000" cy="1440000"/>
            <a:chOff x="2109475" y="2412045"/>
            <a:chExt cx="1440000" cy="14400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C57E985-D419-EC13-B9E3-021632711D4B}"/>
                </a:ext>
              </a:extLst>
            </p:cNvPr>
            <p:cNvSpPr/>
            <p:nvPr/>
          </p:nvSpPr>
          <p:spPr>
            <a:xfrm>
              <a:off x="2109475" y="2412045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6733BD6-313E-DC78-9244-350B1B7919C0}"/>
                </a:ext>
              </a:extLst>
            </p:cNvPr>
            <p:cNvSpPr/>
            <p:nvPr/>
          </p:nvSpPr>
          <p:spPr>
            <a:xfrm>
              <a:off x="2109475" y="2419455"/>
              <a:ext cx="1440000" cy="1432590"/>
            </a:xfrm>
            <a:custGeom>
              <a:avLst/>
              <a:gdLst>
                <a:gd name="connsiteX0" fmla="*/ 621972 w 1440000"/>
                <a:gd name="connsiteY0" fmla="*/ 0 h 1432590"/>
                <a:gd name="connsiteX1" fmla="*/ 771087 w 1440000"/>
                <a:gd name="connsiteY1" fmla="*/ 0 h 1432590"/>
                <a:gd name="connsiteX2" fmla="*/ 1123677 w 1440000"/>
                <a:gd name="connsiteY2" fmla="*/ 352590 h 1432590"/>
                <a:gd name="connsiteX3" fmla="*/ 1123679 w 1440000"/>
                <a:gd name="connsiteY3" fmla="*/ 352590 h 1432590"/>
                <a:gd name="connsiteX4" fmla="*/ 1440000 w 1440000"/>
                <a:gd name="connsiteY4" fmla="*/ 668911 h 1432590"/>
                <a:gd name="connsiteX5" fmla="*/ 1440000 w 1440000"/>
                <a:gd name="connsiteY5" fmla="*/ 1116269 h 1432590"/>
                <a:gd name="connsiteX6" fmla="*/ 1123679 w 1440000"/>
                <a:gd name="connsiteY6" fmla="*/ 1432590 h 1432590"/>
                <a:gd name="connsiteX7" fmla="*/ 676321 w 1440000"/>
                <a:gd name="connsiteY7" fmla="*/ 1432590 h 1432590"/>
                <a:gd name="connsiteX8" fmla="*/ 390881 w 1440000"/>
                <a:gd name="connsiteY8" fmla="*/ 1147150 h 1432590"/>
                <a:gd name="connsiteX9" fmla="*/ 258490 w 1440000"/>
                <a:gd name="connsiteY9" fmla="*/ 1279540 h 1432590"/>
                <a:gd name="connsiteX10" fmla="*/ 109376 w 1440000"/>
                <a:gd name="connsiteY10" fmla="*/ 1279540 h 1432590"/>
                <a:gd name="connsiteX11" fmla="*/ 3932 w 1440000"/>
                <a:gd name="connsiteY11" fmla="*/ 1174096 h 1432590"/>
                <a:gd name="connsiteX12" fmla="*/ 3932 w 1440000"/>
                <a:gd name="connsiteY12" fmla="*/ 1024981 h 1432590"/>
                <a:gd name="connsiteX13" fmla="*/ 316323 w 1440000"/>
                <a:gd name="connsiteY13" fmla="*/ 712590 h 1432590"/>
                <a:gd name="connsiteX14" fmla="*/ 105440 w 1440000"/>
                <a:gd name="connsiteY14" fmla="*/ 712590 h 1432590"/>
                <a:gd name="connsiteX15" fmla="*/ 0 w 1440000"/>
                <a:gd name="connsiteY15" fmla="*/ 607150 h 1432590"/>
                <a:gd name="connsiteX16" fmla="*/ 0 w 1440000"/>
                <a:gd name="connsiteY16" fmla="*/ 458030 h 1432590"/>
                <a:gd name="connsiteX17" fmla="*/ 105440 w 1440000"/>
                <a:gd name="connsiteY17" fmla="*/ 352590 h 1432590"/>
                <a:gd name="connsiteX18" fmla="*/ 614560 w 1440000"/>
                <a:gd name="connsiteY18" fmla="*/ 352590 h 1432590"/>
                <a:gd name="connsiteX19" fmla="*/ 516528 w 1440000"/>
                <a:gd name="connsiteY19" fmla="*/ 254558 h 1432590"/>
                <a:gd name="connsiteX20" fmla="*/ 516528 w 1440000"/>
                <a:gd name="connsiteY20" fmla="*/ 105444 h 143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40000" h="1432590">
                  <a:moveTo>
                    <a:pt x="621972" y="0"/>
                  </a:moveTo>
                  <a:lnTo>
                    <a:pt x="771087" y="0"/>
                  </a:lnTo>
                  <a:lnTo>
                    <a:pt x="1123677" y="352590"/>
                  </a:lnTo>
                  <a:lnTo>
                    <a:pt x="1123679" y="352590"/>
                  </a:lnTo>
                  <a:lnTo>
                    <a:pt x="1440000" y="668911"/>
                  </a:lnTo>
                  <a:lnTo>
                    <a:pt x="1440000" y="1116269"/>
                  </a:lnTo>
                  <a:lnTo>
                    <a:pt x="1123679" y="1432590"/>
                  </a:lnTo>
                  <a:lnTo>
                    <a:pt x="676321" y="1432590"/>
                  </a:lnTo>
                  <a:lnTo>
                    <a:pt x="390881" y="1147150"/>
                  </a:lnTo>
                  <a:lnTo>
                    <a:pt x="258490" y="1279540"/>
                  </a:lnTo>
                  <a:lnTo>
                    <a:pt x="109376" y="1279540"/>
                  </a:lnTo>
                  <a:lnTo>
                    <a:pt x="3932" y="1174096"/>
                  </a:lnTo>
                  <a:lnTo>
                    <a:pt x="3932" y="1024981"/>
                  </a:lnTo>
                  <a:lnTo>
                    <a:pt x="316323" y="712590"/>
                  </a:lnTo>
                  <a:lnTo>
                    <a:pt x="105440" y="712590"/>
                  </a:lnTo>
                  <a:lnTo>
                    <a:pt x="0" y="607150"/>
                  </a:lnTo>
                  <a:lnTo>
                    <a:pt x="0" y="458030"/>
                  </a:lnTo>
                  <a:lnTo>
                    <a:pt x="105440" y="352590"/>
                  </a:lnTo>
                  <a:lnTo>
                    <a:pt x="614560" y="352590"/>
                  </a:lnTo>
                  <a:lnTo>
                    <a:pt x="516528" y="254558"/>
                  </a:lnTo>
                  <a:lnTo>
                    <a:pt x="516528" y="105444"/>
                  </a:lnTo>
                  <a:close/>
                </a:path>
              </a:pathLst>
            </a:custGeom>
            <a:solidFill>
              <a:srgbClr val="FF88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팔각형 46">
              <a:extLst>
                <a:ext uri="{FF2B5EF4-FFF2-40B4-BE49-F238E27FC236}">
                  <a16:creationId xmlns:a16="http://schemas.microsoft.com/office/drawing/2014/main" id="{1884DB79-319A-09BC-9A01-75EE3454CB94}"/>
                </a:ext>
              </a:extLst>
            </p:cNvPr>
            <p:cNvSpPr/>
            <p:nvPr/>
          </p:nvSpPr>
          <p:spPr>
            <a:xfrm>
              <a:off x="2675019" y="2952045"/>
              <a:ext cx="720000" cy="720000"/>
            </a:xfrm>
            <a:prstGeom prst="oct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팔각형 49">
              <a:extLst>
                <a:ext uri="{FF2B5EF4-FFF2-40B4-BE49-F238E27FC236}">
                  <a16:creationId xmlns:a16="http://schemas.microsoft.com/office/drawing/2014/main" id="{5CA41071-0730-20DE-9E69-CEC5F83193B1}"/>
                </a:ext>
              </a:extLst>
            </p:cNvPr>
            <p:cNvSpPr/>
            <p:nvPr/>
          </p:nvSpPr>
          <p:spPr>
            <a:xfrm>
              <a:off x="2770380" y="3042045"/>
              <a:ext cx="540000" cy="540000"/>
            </a:xfrm>
            <a:prstGeom prst="octagon">
              <a:avLst/>
            </a:prstGeom>
            <a:solidFill>
              <a:srgbClr val="0045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D7D41F-0790-3EBC-3118-39A0E5232185}"/>
              </a:ext>
            </a:extLst>
          </p:cNvPr>
          <p:cNvGrpSpPr/>
          <p:nvPr/>
        </p:nvGrpSpPr>
        <p:grpSpPr>
          <a:xfrm>
            <a:off x="4176717" y="2281857"/>
            <a:ext cx="1440000" cy="1440000"/>
            <a:chOff x="3084818" y="839462"/>
            <a:chExt cx="1440000" cy="1440000"/>
          </a:xfrm>
        </p:grpSpPr>
        <p:sp>
          <p:nvSpPr>
            <p:cNvPr id="52" name="팔각형 51">
              <a:extLst>
                <a:ext uri="{FF2B5EF4-FFF2-40B4-BE49-F238E27FC236}">
                  <a16:creationId xmlns:a16="http://schemas.microsoft.com/office/drawing/2014/main" id="{0938A33C-0093-C26F-1446-88F09AE09CB5}"/>
                </a:ext>
              </a:extLst>
            </p:cNvPr>
            <p:cNvSpPr/>
            <p:nvPr/>
          </p:nvSpPr>
          <p:spPr>
            <a:xfrm>
              <a:off x="3084818" y="839462"/>
              <a:ext cx="1440000" cy="1440000"/>
            </a:xfrm>
            <a:prstGeom prst="octagon">
              <a:avLst/>
            </a:prstGeom>
            <a:gradFill>
              <a:gsLst>
                <a:gs pos="0">
                  <a:srgbClr val="008CDE"/>
                </a:gs>
                <a:gs pos="100000">
                  <a:srgbClr val="005F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E8617EC-6AC4-4CF0-C2AD-79ABF30EEC90}"/>
                </a:ext>
              </a:extLst>
            </p:cNvPr>
            <p:cNvGrpSpPr/>
            <p:nvPr/>
          </p:nvGrpSpPr>
          <p:grpSpPr>
            <a:xfrm>
              <a:off x="3444818" y="1019462"/>
              <a:ext cx="720000" cy="1080000"/>
              <a:chOff x="3343649" y="2844131"/>
              <a:chExt cx="720000" cy="1080000"/>
            </a:xfrm>
          </p:grpSpPr>
          <p:sp>
            <p:nvSpPr>
              <p:cNvPr id="57" name="직각 삼각형 56">
                <a:extLst>
                  <a:ext uri="{FF2B5EF4-FFF2-40B4-BE49-F238E27FC236}">
                    <a16:creationId xmlns:a16="http://schemas.microsoft.com/office/drawing/2014/main" id="{0CE61785-BA6D-EFB5-8FCE-DABE80C2E0FD}"/>
                  </a:ext>
                </a:extLst>
              </p:cNvPr>
              <p:cNvSpPr/>
              <p:nvPr/>
            </p:nvSpPr>
            <p:spPr>
              <a:xfrm>
                <a:off x="3703649" y="284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F232FCB-3558-1165-288C-C9D9C1322A43}"/>
                  </a:ext>
                </a:extLst>
              </p:cNvPr>
              <p:cNvSpPr/>
              <p:nvPr/>
            </p:nvSpPr>
            <p:spPr>
              <a:xfrm>
                <a:off x="3343649" y="3204131"/>
                <a:ext cx="720000" cy="360000"/>
              </a:xfrm>
              <a:custGeom>
                <a:avLst/>
                <a:gdLst>
                  <a:gd name="connsiteX0" fmla="*/ 179999 w 720000"/>
                  <a:gd name="connsiteY0" fmla="*/ 0 h 360000"/>
                  <a:gd name="connsiteX1" fmla="*/ 720000 w 720000"/>
                  <a:gd name="connsiteY1" fmla="*/ 0 h 360000"/>
                  <a:gd name="connsiteX2" fmla="*/ 720000 w 720000"/>
                  <a:gd name="connsiteY2" fmla="*/ 180000 h 360000"/>
                  <a:gd name="connsiteX3" fmla="*/ 540000 w 720000"/>
                  <a:gd name="connsiteY3" fmla="*/ 360000 h 360000"/>
                  <a:gd name="connsiteX4" fmla="*/ 0 w 720000"/>
                  <a:gd name="connsiteY4" fmla="*/ 360000 h 360000"/>
                  <a:gd name="connsiteX5" fmla="*/ 0 w 720000"/>
                  <a:gd name="connsiteY5" fmla="*/ 179999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0000" h="360000">
                    <a:moveTo>
                      <a:pt x="179999" y="0"/>
                    </a:moveTo>
                    <a:lnTo>
                      <a:pt x="720000" y="0"/>
                    </a:lnTo>
                    <a:lnTo>
                      <a:pt x="720000" y="180000"/>
                    </a:lnTo>
                    <a:lnTo>
                      <a:pt x="540000" y="360000"/>
                    </a:lnTo>
                    <a:lnTo>
                      <a:pt x="0" y="360000"/>
                    </a:lnTo>
                    <a:lnTo>
                      <a:pt x="0" y="1799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각 삼각형 66">
                <a:extLst>
                  <a:ext uri="{FF2B5EF4-FFF2-40B4-BE49-F238E27FC236}">
                    <a16:creationId xmlns:a16="http://schemas.microsoft.com/office/drawing/2014/main" id="{EEF1A921-6632-E5D5-0B1D-9D93B8FA55F0}"/>
                  </a:ext>
                </a:extLst>
              </p:cNvPr>
              <p:cNvSpPr/>
              <p:nvPr/>
            </p:nvSpPr>
            <p:spPr>
              <a:xfrm rot="10800000">
                <a:off x="3343649" y="356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7B0F4BDC-92AA-51BA-CA17-345F7A2F06C2}"/>
              </a:ext>
            </a:extLst>
          </p:cNvPr>
          <p:cNvGrpSpPr/>
          <p:nvPr/>
        </p:nvGrpSpPr>
        <p:grpSpPr>
          <a:xfrm>
            <a:off x="7960434" y="2281857"/>
            <a:ext cx="1440000" cy="1440000"/>
            <a:chOff x="2201893" y="271956"/>
            <a:chExt cx="1440000" cy="1440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460C139-5930-085A-0813-11F8184A8C50}"/>
                </a:ext>
              </a:extLst>
            </p:cNvPr>
            <p:cNvSpPr/>
            <p:nvPr/>
          </p:nvSpPr>
          <p:spPr>
            <a:xfrm>
              <a:off x="22018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82B5B9E8-C803-116B-E427-6F7E5302D8A1}"/>
                </a:ext>
              </a:extLst>
            </p:cNvPr>
            <p:cNvSpPr/>
            <p:nvPr/>
          </p:nvSpPr>
          <p:spPr>
            <a:xfrm>
              <a:off x="2561893" y="361956"/>
              <a:ext cx="504000" cy="261000"/>
            </a:xfrm>
            <a:custGeom>
              <a:avLst/>
              <a:gdLst>
                <a:gd name="connsiteX0" fmla="*/ 87718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326749 w 504000"/>
                <a:gd name="connsiteY3" fmla="*/ 261000 h 261000"/>
                <a:gd name="connsiteX4" fmla="*/ 301522 w 504000"/>
                <a:gd name="connsiteY4" fmla="*/ 235773 h 261000"/>
                <a:gd name="connsiteX5" fmla="*/ 0 w 504000"/>
                <a:gd name="connsiteY5" fmla="*/ 235773 h 261000"/>
                <a:gd name="connsiteX6" fmla="*/ 0 w 504000"/>
                <a:gd name="connsiteY6" fmla="*/ 87718 h 261000"/>
                <a:gd name="connsiteX7" fmla="*/ 87718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87718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C55EFE6A-1D04-6084-25D0-3F8997E3F9D1}"/>
                </a:ext>
              </a:extLst>
            </p:cNvPr>
            <p:cNvSpPr/>
            <p:nvPr/>
          </p:nvSpPr>
          <p:spPr>
            <a:xfrm>
              <a:off x="2921893" y="694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A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81A1EAC2-874D-A7E9-3A99-9D915B5B4272}"/>
                </a:ext>
              </a:extLst>
            </p:cNvPr>
            <p:cNvSpPr/>
            <p:nvPr/>
          </p:nvSpPr>
          <p:spPr>
            <a:xfrm>
              <a:off x="2921893" y="1027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58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64A620F5-7372-8280-FFFD-E4BE9A63EFC1}"/>
                </a:ext>
              </a:extLst>
            </p:cNvPr>
            <p:cNvSpPr/>
            <p:nvPr/>
          </p:nvSpPr>
          <p:spPr>
            <a:xfrm>
              <a:off x="2561893" y="1360956"/>
              <a:ext cx="504000" cy="261000"/>
            </a:xfrm>
            <a:custGeom>
              <a:avLst/>
              <a:gdLst>
                <a:gd name="connsiteX0" fmla="*/ 330295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87718 w 504000"/>
                <a:gd name="connsiteY3" fmla="*/ 261000 h 261000"/>
                <a:gd name="connsiteX4" fmla="*/ 0 w 504000"/>
                <a:gd name="connsiteY4" fmla="*/ 173282 h 261000"/>
                <a:gd name="connsiteX5" fmla="*/ 0 w 504000"/>
                <a:gd name="connsiteY5" fmla="*/ 28773 h 261000"/>
                <a:gd name="connsiteX6" fmla="*/ 301522 w 504000"/>
                <a:gd name="connsiteY6" fmla="*/ 28773 h 261000"/>
                <a:gd name="connsiteX7" fmla="*/ 330295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330295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759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C72556CE-3628-7FBC-42E8-19D65CE59612}"/>
                </a:ext>
              </a:extLst>
            </p:cNvPr>
            <p:cNvSpPr/>
            <p:nvPr/>
          </p:nvSpPr>
          <p:spPr>
            <a:xfrm>
              <a:off x="3137893" y="361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416282 w 504000"/>
                <a:gd name="connsiteY1" fmla="*/ 0 h 261000"/>
                <a:gd name="connsiteX2" fmla="*/ 504000 w 504000"/>
                <a:gd name="connsiteY2" fmla="*/ 87718 h 261000"/>
                <a:gd name="connsiteX3" fmla="*/ 504000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416282" y="0"/>
                  </a:lnTo>
                  <a:lnTo>
                    <a:pt x="504000" y="87718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4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F0459A1-4918-67A3-C6EA-341E47CEFEEB}"/>
                </a:ext>
              </a:extLst>
            </p:cNvPr>
            <p:cNvSpPr/>
            <p:nvPr/>
          </p:nvSpPr>
          <p:spPr>
            <a:xfrm>
              <a:off x="3137893" y="694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AA245D9-E83B-EBD1-4221-069E0B358149}"/>
                </a:ext>
              </a:extLst>
            </p:cNvPr>
            <p:cNvSpPr/>
            <p:nvPr/>
          </p:nvSpPr>
          <p:spPr>
            <a:xfrm>
              <a:off x="3137893" y="1027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9DF3869-BFD7-B18A-56DB-A382077AC7CA}"/>
                </a:ext>
              </a:extLst>
            </p:cNvPr>
            <p:cNvSpPr/>
            <p:nvPr/>
          </p:nvSpPr>
          <p:spPr>
            <a:xfrm>
              <a:off x="3137893" y="1360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173282 h 261000"/>
                <a:gd name="connsiteX3" fmla="*/ 416282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173282"/>
                  </a:lnTo>
                  <a:lnTo>
                    <a:pt x="416282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팔각형 123">
              <a:extLst>
                <a:ext uri="{FF2B5EF4-FFF2-40B4-BE49-F238E27FC236}">
                  <a16:creationId xmlns:a16="http://schemas.microsoft.com/office/drawing/2014/main" id="{2657B2E5-6405-E915-5EFD-ED68CA75EA3F}"/>
                </a:ext>
              </a:extLst>
            </p:cNvPr>
            <p:cNvSpPr/>
            <p:nvPr/>
          </p:nvSpPr>
          <p:spPr>
            <a:xfrm>
              <a:off x="22018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107B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9F77A6A4-06DE-DC58-2CA3-1B7BDBF42111}"/>
                </a:ext>
              </a:extLst>
            </p:cNvPr>
            <p:cNvSpPr/>
            <p:nvPr/>
          </p:nvSpPr>
          <p:spPr>
            <a:xfrm>
              <a:off x="2363893" y="775956"/>
              <a:ext cx="324000" cy="432000"/>
            </a:xfrm>
            <a:custGeom>
              <a:avLst/>
              <a:gdLst>
                <a:gd name="connsiteX0" fmla="*/ 0 w 324000"/>
                <a:gd name="connsiteY0" fmla="*/ 0 h 432000"/>
                <a:gd name="connsiteX1" fmla="*/ 57600 w 324000"/>
                <a:gd name="connsiteY1" fmla="*/ 0 h 432000"/>
                <a:gd name="connsiteX2" fmla="*/ 57600 w 324000"/>
                <a:gd name="connsiteY2" fmla="*/ 75004 h 432000"/>
                <a:gd name="connsiteX3" fmla="*/ 162000 w 324000"/>
                <a:gd name="connsiteY3" fmla="*/ 179404 h 432000"/>
                <a:gd name="connsiteX4" fmla="*/ 266400 w 324000"/>
                <a:gd name="connsiteY4" fmla="*/ 75004 h 432000"/>
                <a:gd name="connsiteX5" fmla="*/ 266400 w 324000"/>
                <a:gd name="connsiteY5" fmla="*/ 0 h 432000"/>
                <a:gd name="connsiteX6" fmla="*/ 324000 w 324000"/>
                <a:gd name="connsiteY6" fmla="*/ 0 h 432000"/>
                <a:gd name="connsiteX7" fmla="*/ 324000 w 324000"/>
                <a:gd name="connsiteY7" fmla="*/ 91453 h 432000"/>
                <a:gd name="connsiteX8" fmla="*/ 199307 w 324000"/>
                <a:gd name="connsiteY8" fmla="*/ 216146 h 432000"/>
                <a:gd name="connsiteX9" fmla="*/ 324000 w 324000"/>
                <a:gd name="connsiteY9" fmla="*/ 340839 h 432000"/>
                <a:gd name="connsiteX10" fmla="*/ 324000 w 324000"/>
                <a:gd name="connsiteY10" fmla="*/ 432000 h 432000"/>
                <a:gd name="connsiteX11" fmla="*/ 266400 w 324000"/>
                <a:gd name="connsiteY11" fmla="*/ 432000 h 432000"/>
                <a:gd name="connsiteX12" fmla="*/ 266400 w 324000"/>
                <a:gd name="connsiteY12" fmla="*/ 355804 h 432000"/>
                <a:gd name="connsiteX13" fmla="*/ 162000 w 324000"/>
                <a:gd name="connsiteY13" fmla="*/ 251404 h 432000"/>
                <a:gd name="connsiteX14" fmla="*/ 57600 w 324000"/>
                <a:gd name="connsiteY14" fmla="*/ 355804 h 432000"/>
                <a:gd name="connsiteX15" fmla="*/ 57600 w 324000"/>
                <a:gd name="connsiteY15" fmla="*/ 432000 h 432000"/>
                <a:gd name="connsiteX16" fmla="*/ 0 w 324000"/>
                <a:gd name="connsiteY16" fmla="*/ 432000 h 432000"/>
                <a:gd name="connsiteX17" fmla="*/ 0 w 324000"/>
                <a:gd name="connsiteY17" fmla="*/ 343307 h 432000"/>
                <a:gd name="connsiteX18" fmla="*/ 127307 w 324000"/>
                <a:gd name="connsiteY18" fmla="*/ 216000 h 432000"/>
                <a:gd name="connsiteX19" fmla="*/ 0 w 324000"/>
                <a:gd name="connsiteY19" fmla="*/ 88693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4000" h="432000">
                  <a:moveTo>
                    <a:pt x="0" y="0"/>
                  </a:moveTo>
                  <a:lnTo>
                    <a:pt x="57600" y="0"/>
                  </a:lnTo>
                  <a:lnTo>
                    <a:pt x="57600" y="75004"/>
                  </a:lnTo>
                  <a:lnTo>
                    <a:pt x="162000" y="179404"/>
                  </a:lnTo>
                  <a:lnTo>
                    <a:pt x="266400" y="75004"/>
                  </a:lnTo>
                  <a:lnTo>
                    <a:pt x="266400" y="0"/>
                  </a:lnTo>
                  <a:lnTo>
                    <a:pt x="324000" y="0"/>
                  </a:lnTo>
                  <a:lnTo>
                    <a:pt x="324000" y="91453"/>
                  </a:lnTo>
                  <a:lnTo>
                    <a:pt x="199307" y="216146"/>
                  </a:lnTo>
                  <a:lnTo>
                    <a:pt x="324000" y="340839"/>
                  </a:lnTo>
                  <a:lnTo>
                    <a:pt x="324000" y="432000"/>
                  </a:lnTo>
                  <a:lnTo>
                    <a:pt x="266400" y="432000"/>
                  </a:lnTo>
                  <a:lnTo>
                    <a:pt x="266400" y="355804"/>
                  </a:lnTo>
                  <a:lnTo>
                    <a:pt x="162000" y="251404"/>
                  </a:lnTo>
                  <a:lnTo>
                    <a:pt x="57600" y="355804"/>
                  </a:lnTo>
                  <a:lnTo>
                    <a:pt x="57600" y="432000"/>
                  </a:lnTo>
                  <a:lnTo>
                    <a:pt x="0" y="432000"/>
                  </a:lnTo>
                  <a:lnTo>
                    <a:pt x="0" y="343307"/>
                  </a:lnTo>
                  <a:lnTo>
                    <a:pt x="127307" y="216000"/>
                  </a:lnTo>
                  <a:lnTo>
                    <a:pt x="0" y="886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73640B5-0540-B67E-F1AE-15D68DA53D49}"/>
              </a:ext>
            </a:extLst>
          </p:cNvPr>
          <p:cNvGrpSpPr/>
          <p:nvPr/>
        </p:nvGrpSpPr>
        <p:grpSpPr>
          <a:xfrm>
            <a:off x="9699482" y="2281857"/>
            <a:ext cx="1440000" cy="1440000"/>
            <a:chOff x="4195793" y="271956"/>
            <a:chExt cx="1440000" cy="144000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06D9679-813A-0255-F2DD-9F75F2C13EFE}"/>
                </a:ext>
              </a:extLst>
            </p:cNvPr>
            <p:cNvSpPr/>
            <p:nvPr/>
          </p:nvSpPr>
          <p:spPr>
            <a:xfrm>
              <a:off x="41957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D02E13-ED55-1532-5738-84EE7060B081}"/>
                </a:ext>
              </a:extLst>
            </p:cNvPr>
            <p:cNvSpPr/>
            <p:nvPr/>
          </p:nvSpPr>
          <p:spPr>
            <a:xfrm>
              <a:off x="4555793" y="361956"/>
              <a:ext cx="1080000" cy="261000"/>
            </a:xfrm>
            <a:custGeom>
              <a:avLst/>
              <a:gdLst>
                <a:gd name="connsiteX0" fmla="*/ 87718 w 1080000"/>
                <a:gd name="connsiteY0" fmla="*/ 0 h 261000"/>
                <a:gd name="connsiteX1" fmla="*/ 992282 w 1080000"/>
                <a:gd name="connsiteY1" fmla="*/ 0 h 261000"/>
                <a:gd name="connsiteX2" fmla="*/ 1080000 w 1080000"/>
                <a:gd name="connsiteY2" fmla="*/ 87718 h 261000"/>
                <a:gd name="connsiteX3" fmla="*/ 1080000 w 1080000"/>
                <a:gd name="connsiteY3" fmla="*/ 261000 h 261000"/>
                <a:gd name="connsiteX4" fmla="*/ 326749 w 1080000"/>
                <a:gd name="connsiteY4" fmla="*/ 261000 h 261000"/>
                <a:gd name="connsiteX5" fmla="*/ 301522 w 1080000"/>
                <a:gd name="connsiteY5" fmla="*/ 235773 h 261000"/>
                <a:gd name="connsiteX6" fmla="*/ 0 w 1080000"/>
                <a:gd name="connsiteY6" fmla="*/ 235773 h 261000"/>
                <a:gd name="connsiteX7" fmla="*/ 0 w 1080000"/>
                <a:gd name="connsiteY7" fmla="*/ 87718 h 261000"/>
                <a:gd name="connsiteX8" fmla="*/ 87718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87718" y="0"/>
                  </a:moveTo>
                  <a:lnTo>
                    <a:pt x="992282" y="0"/>
                  </a:lnTo>
                  <a:lnTo>
                    <a:pt x="1080000" y="87718"/>
                  </a:lnTo>
                  <a:lnTo>
                    <a:pt x="1080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41A5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DBAD4001-0E64-B777-B6DD-D3F394E739FE}"/>
                </a:ext>
              </a:extLst>
            </p:cNvPr>
            <p:cNvSpPr/>
            <p:nvPr/>
          </p:nvSpPr>
          <p:spPr>
            <a:xfrm>
              <a:off x="4915793" y="691882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7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BF8DA75-BCA4-360A-86D8-B00DBD03CB3C}"/>
                </a:ext>
              </a:extLst>
            </p:cNvPr>
            <p:cNvSpPr/>
            <p:nvPr/>
          </p:nvSpPr>
          <p:spPr>
            <a:xfrm>
              <a:off x="4915793" y="1027956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A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D2D2315B-F01B-29D0-86AE-FD537F89FCFD}"/>
                </a:ext>
              </a:extLst>
            </p:cNvPr>
            <p:cNvSpPr/>
            <p:nvPr/>
          </p:nvSpPr>
          <p:spPr>
            <a:xfrm>
              <a:off x="4555793" y="1360956"/>
              <a:ext cx="1080000" cy="261000"/>
            </a:xfrm>
            <a:custGeom>
              <a:avLst/>
              <a:gdLst>
                <a:gd name="connsiteX0" fmla="*/ 330295 w 1080000"/>
                <a:gd name="connsiteY0" fmla="*/ 0 h 261000"/>
                <a:gd name="connsiteX1" fmla="*/ 1080000 w 1080000"/>
                <a:gd name="connsiteY1" fmla="*/ 0 h 261000"/>
                <a:gd name="connsiteX2" fmla="*/ 1080000 w 1080000"/>
                <a:gd name="connsiteY2" fmla="*/ 173282 h 261000"/>
                <a:gd name="connsiteX3" fmla="*/ 992282 w 1080000"/>
                <a:gd name="connsiteY3" fmla="*/ 261000 h 261000"/>
                <a:gd name="connsiteX4" fmla="*/ 87718 w 1080000"/>
                <a:gd name="connsiteY4" fmla="*/ 261000 h 261000"/>
                <a:gd name="connsiteX5" fmla="*/ 0 w 1080000"/>
                <a:gd name="connsiteY5" fmla="*/ 173282 h 261000"/>
                <a:gd name="connsiteX6" fmla="*/ 0 w 1080000"/>
                <a:gd name="connsiteY6" fmla="*/ 28773 h 261000"/>
                <a:gd name="connsiteX7" fmla="*/ 301522 w 1080000"/>
                <a:gd name="connsiteY7" fmla="*/ 28773 h 261000"/>
                <a:gd name="connsiteX8" fmla="*/ 330295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330295" y="0"/>
                  </a:moveTo>
                  <a:lnTo>
                    <a:pt x="1080000" y="0"/>
                  </a:lnTo>
                  <a:lnTo>
                    <a:pt x="1080000" y="173282"/>
                  </a:lnTo>
                  <a:lnTo>
                    <a:pt x="992282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03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팔각형 71">
              <a:extLst>
                <a:ext uri="{FF2B5EF4-FFF2-40B4-BE49-F238E27FC236}">
                  <a16:creationId xmlns:a16="http://schemas.microsoft.com/office/drawing/2014/main" id="{4F76AEA7-8F9F-03B2-FF1E-2424059A3398}"/>
                </a:ext>
              </a:extLst>
            </p:cNvPr>
            <p:cNvSpPr/>
            <p:nvPr/>
          </p:nvSpPr>
          <p:spPr>
            <a:xfrm>
              <a:off x="41957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2064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00B16E7D-8CC7-7520-47B2-76BA5A639638}"/>
                </a:ext>
              </a:extLst>
            </p:cNvPr>
            <p:cNvSpPr/>
            <p:nvPr/>
          </p:nvSpPr>
          <p:spPr>
            <a:xfrm>
              <a:off x="4303793" y="775956"/>
              <a:ext cx="432000" cy="425750"/>
            </a:xfrm>
            <a:custGeom>
              <a:avLst/>
              <a:gdLst>
                <a:gd name="connsiteX0" fmla="*/ 0 w 432000"/>
                <a:gd name="connsiteY0" fmla="*/ 0 h 425750"/>
                <a:gd name="connsiteX1" fmla="*/ 57344 w 432000"/>
                <a:gd name="connsiteY1" fmla="*/ 0 h 425750"/>
                <a:gd name="connsiteX2" fmla="*/ 57344 w 432000"/>
                <a:gd name="connsiteY2" fmla="*/ 287125 h 425750"/>
                <a:gd name="connsiteX3" fmla="*/ 58212 w 432000"/>
                <a:gd name="connsiteY3" fmla="*/ 287125 h 425750"/>
                <a:gd name="connsiteX4" fmla="*/ 123012 w 432000"/>
                <a:gd name="connsiteY4" fmla="*/ 351925 h 425750"/>
                <a:gd name="connsiteX5" fmla="*/ 187812 w 432000"/>
                <a:gd name="connsiteY5" fmla="*/ 287125 h 425750"/>
                <a:gd name="connsiteX6" fmla="*/ 186944 w 432000"/>
                <a:gd name="connsiteY6" fmla="*/ 286257 h 425750"/>
                <a:gd name="connsiteX7" fmla="*/ 186944 w 432000"/>
                <a:gd name="connsiteY7" fmla="*/ 0 h 425750"/>
                <a:gd name="connsiteX8" fmla="*/ 244544 w 432000"/>
                <a:gd name="connsiteY8" fmla="*/ 0 h 425750"/>
                <a:gd name="connsiteX9" fmla="*/ 244544 w 432000"/>
                <a:gd name="connsiteY9" fmla="*/ 287125 h 425750"/>
                <a:gd name="connsiteX10" fmla="*/ 245412 w 432000"/>
                <a:gd name="connsiteY10" fmla="*/ 287125 h 425750"/>
                <a:gd name="connsiteX11" fmla="*/ 310212 w 432000"/>
                <a:gd name="connsiteY11" fmla="*/ 351925 h 425750"/>
                <a:gd name="connsiteX12" fmla="*/ 375012 w 432000"/>
                <a:gd name="connsiteY12" fmla="*/ 287125 h 425750"/>
                <a:gd name="connsiteX13" fmla="*/ 374144 w 432000"/>
                <a:gd name="connsiteY13" fmla="*/ 286257 h 425750"/>
                <a:gd name="connsiteX14" fmla="*/ 374144 w 432000"/>
                <a:gd name="connsiteY14" fmla="*/ 0 h 425750"/>
                <a:gd name="connsiteX15" fmla="*/ 432000 w 432000"/>
                <a:gd name="connsiteY15" fmla="*/ 0 h 425750"/>
                <a:gd name="connsiteX16" fmla="*/ 432000 w 432000"/>
                <a:gd name="connsiteY16" fmla="*/ 305050 h 425750"/>
                <a:gd name="connsiteX17" fmla="*/ 311300 w 432000"/>
                <a:gd name="connsiteY17" fmla="*/ 425750 h 425750"/>
                <a:gd name="connsiteX18" fmla="*/ 216000 w 432000"/>
                <a:gd name="connsiteY18" fmla="*/ 330450 h 425750"/>
                <a:gd name="connsiteX19" fmla="*/ 120700 w 432000"/>
                <a:gd name="connsiteY19" fmla="*/ 425750 h 425750"/>
                <a:gd name="connsiteX20" fmla="*/ 0 w 432000"/>
                <a:gd name="connsiteY20" fmla="*/ 305050 h 42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2000" h="425750">
                  <a:moveTo>
                    <a:pt x="0" y="0"/>
                  </a:moveTo>
                  <a:lnTo>
                    <a:pt x="57344" y="0"/>
                  </a:lnTo>
                  <a:lnTo>
                    <a:pt x="57344" y="287125"/>
                  </a:lnTo>
                  <a:lnTo>
                    <a:pt x="58212" y="287125"/>
                  </a:lnTo>
                  <a:lnTo>
                    <a:pt x="123012" y="351925"/>
                  </a:lnTo>
                  <a:lnTo>
                    <a:pt x="187812" y="287125"/>
                  </a:lnTo>
                  <a:lnTo>
                    <a:pt x="186944" y="286257"/>
                  </a:lnTo>
                  <a:lnTo>
                    <a:pt x="186944" y="0"/>
                  </a:lnTo>
                  <a:lnTo>
                    <a:pt x="244544" y="0"/>
                  </a:lnTo>
                  <a:lnTo>
                    <a:pt x="244544" y="287125"/>
                  </a:lnTo>
                  <a:lnTo>
                    <a:pt x="245412" y="287125"/>
                  </a:lnTo>
                  <a:lnTo>
                    <a:pt x="310212" y="351925"/>
                  </a:lnTo>
                  <a:lnTo>
                    <a:pt x="375012" y="287125"/>
                  </a:lnTo>
                  <a:lnTo>
                    <a:pt x="374144" y="286257"/>
                  </a:lnTo>
                  <a:lnTo>
                    <a:pt x="374144" y="0"/>
                  </a:lnTo>
                  <a:lnTo>
                    <a:pt x="432000" y="0"/>
                  </a:lnTo>
                  <a:lnTo>
                    <a:pt x="432000" y="305050"/>
                  </a:lnTo>
                  <a:lnTo>
                    <a:pt x="311300" y="425750"/>
                  </a:lnTo>
                  <a:lnTo>
                    <a:pt x="216000" y="330450"/>
                  </a:lnTo>
                  <a:lnTo>
                    <a:pt x="120700" y="425750"/>
                  </a:lnTo>
                  <a:lnTo>
                    <a:pt x="0" y="305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B657F46F-7783-F20C-08B2-C75779B2042D}"/>
              </a:ext>
            </a:extLst>
          </p:cNvPr>
          <p:cNvGrpSpPr/>
          <p:nvPr/>
        </p:nvGrpSpPr>
        <p:grpSpPr>
          <a:xfrm>
            <a:off x="6157708" y="2281857"/>
            <a:ext cx="1440000" cy="1440000"/>
            <a:chOff x="207993" y="276330"/>
            <a:chExt cx="1440000" cy="1440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1856FF4-C5B3-A069-A993-FFBC23CB1B3E}"/>
                </a:ext>
              </a:extLst>
            </p:cNvPr>
            <p:cNvSpPr/>
            <p:nvPr/>
          </p:nvSpPr>
          <p:spPr>
            <a:xfrm>
              <a:off x="207993" y="27633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D184232D-4925-1093-B2D5-98AE3CB3319B}"/>
                </a:ext>
              </a:extLst>
            </p:cNvPr>
            <p:cNvSpPr/>
            <p:nvPr/>
          </p:nvSpPr>
          <p:spPr>
            <a:xfrm>
              <a:off x="523035" y="363729"/>
              <a:ext cx="458959" cy="594000"/>
            </a:xfrm>
            <a:custGeom>
              <a:avLst/>
              <a:gdLst>
                <a:gd name="connsiteX0" fmla="*/ 234000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404959 w 458959"/>
                <a:gd name="connsiteY3" fmla="*/ 594000 h 594000"/>
                <a:gd name="connsiteX4" fmla="*/ 404959 w 458959"/>
                <a:gd name="connsiteY4" fmla="*/ 292478 h 594000"/>
                <a:gd name="connsiteX5" fmla="*/ 346481 w 458959"/>
                <a:gd name="connsiteY5" fmla="*/ 234000 h 594000"/>
                <a:gd name="connsiteX6" fmla="*/ 0 w 458959"/>
                <a:gd name="connsiteY6" fmla="*/ 23400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234000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404959" y="594000"/>
                  </a:lnTo>
                  <a:lnTo>
                    <a:pt x="404959" y="292478"/>
                  </a:lnTo>
                  <a:lnTo>
                    <a:pt x="346481" y="234000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ED6C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865A25A2-0173-C022-2C9F-85369205080C}"/>
                </a:ext>
              </a:extLst>
            </p:cNvPr>
            <p:cNvSpPr/>
            <p:nvPr/>
          </p:nvSpPr>
          <p:spPr>
            <a:xfrm>
              <a:off x="1053993" y="363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224959 w 594000"/>
                <a:gd name="connsiteY1" fmla="*/ 0 h 594000"/>
                <a:gd name="connsiteX2" fmla="*/ 594000 w 594000"/>
                <a:gd name="connsiteY2" fmla="*/ 369041 h 594000"/>
                <a:gd name="connsiteX3" fmla="*/ 594000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224959" y="0"/>
                  </a:lnTo>
                  <a:lnTo>
                    <a:pt x="594000" y="369041"/>
                  </a:lnTo>
                  <a:lnTo>
                    <a:pt x="594000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45C04E0-4329-C3B6-C7FF-6993FAD8DFBA}"/>
                </a:ext>
              </a:extLst>
            </p:cNvPr>
            <p:cNvSpPr/>
            <p:nvPr/>
          </p:nvSpPr>
          <p:spPr>
            <a:xfrm>
              <a:off x="523035" y="1029729"/>
              <a:ext cx="458959" cy="594000"/>
            </a:xfrm>
            <a:custGeom>
              <a:avLst/>
              <a:gdLst>
                <a:gd name="connsiteX0" fmla="*/ 404959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234000 w 458959"/>
                <a:gd name="connsiteY3" fmla="*/ 594000 h 594000"/>
                <a:gd name="connsiteX4" fmla="*/ 0 w 458959"/>
                <a:gd name="connsiteY4" fmla="*/ 360000 h 594000"/>
                <a:gd name="connsiteX5" fmla="*/ 346481 w 458959"/>
                <a:gd name="connsiteY5" fmla="*/ 360000 h 594000"/>
                <a:gd name="connsiteX6" fmla="*/ 404959 w 458959"/>
                <a:gd name="connsiteY6" fmla="*/ 301522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404959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234000" y="594000"/>
                  </a:lnTo>
                  <a:lnTo>
                    <a:pt x="0" y="360000"/>
                  </a:lnTo>
                  <a:lnTo>
                    <a:pt x="346481" y="360000"/>
                  </a:lnTo>
                  <a:lnTo>
                    <a:pt x="404959" y="301522"/>
                  </a:lnTo>
                  <a:close/>
                </a:path>
              </a:pathLst>
            </a:custGeom>
            <a:solidFill>
              <a:srgbClr val="D2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793C8ED-0B01-ED6A-A09D-91CCD65B7144}"/>
                </a:ext>
              </a:extLst>
            </p:cNvPr>
            <p:cNvSpPr/>
            <p:nvPr/>
          </p:nvSpPr>
          <p:spPr>
            <a:xfrm>
              <a:off x="1053993" y="1029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594000 w 594000"/>
                <a:gd name="connsiteY1" fmla="*/ 0 h 594000"/>
                <a:gd name="connsiteX2" fmla="*/ 594000 w 594000"/>
                <a:gd name="connsiteY2" fmla="*/ 224959 h 594000"/>
                <a:gd name="connsiteX3" fmla="*/ 224959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594000" y="0"/>
                  </a:lnTo>
                  <a:lnTo>
                    <a:pt x="594000" y="224959"/>
                  </a:lnTo>
                  <a:lnTo>
                    <a:pt x="224959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2" name="팔각형 121">
              <a:extLst>
                <a:ext uri="{FF2B5EF4-FFF2-40B4-BE49-F238E27FC236}">
                  <a16:creationId xmlns:a16="http://schemas.microsoft.com/office/drawing/2014/main" id="{C5D37BEC-2AF4-2C92-760E-F998F0A85E60}"/>
                </a:ext>
              </a:extLst>
            </p:cNvPr>
            <p:cNvSpPr/>
            <p:nvPr/>
          </p:nvSpPr>
          <p:spPr>
            <a:xfrm>
              <a:off x="2079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C746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E6E90E9-C74B-0F3B-D436-6DAC02754D91}"/>
                </a:ext>
              </a:extLst>
            </p:cNvPr>
            <p:cNvSpPr/>
            <p:nvPr/>
          </p:nvSpPr>
          <p:spPr>
            <a:xfrm>
              <a:off x="369993" y="775956"/>
              <a:ext cx="56745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F7D6284D-A8BD-62F9-EBC6-3D5E69A06B86}"/>
                </a:ext>
              </a:extLst>
            </p:cNvPr>
            <p:cNvSpPr/>
            <p:nvPr/>
          </p:nvSpPr>
          <p:spPr>
            <a:xfrm>
              <a:off x="369993" y="775956"/>
              <a:ext cx="324000" cy="260404"/>
            </a:xfrm>
            <a:custGeom>
              <a:avLst/>
              <a:gdLst>
                <a:gd name="connsiteX0" fmla="*/ 0 w 324000"/>
                <a:gd name="connsiteY0" fmla="*/ 0 h 260404"/>
                <a:gd name="connsiteX1" fmla="*/ 247730 w 324000"/>
                <a:gd name="connsiteY1" fmla="*/ 0 h 260404"/>
                <a:gd name="connsiteX2" fmla="*/ 324000 w 324000"/>
                <a:gd name="connsiteY2" fmla="*/ 76270 h 260404"/>
                <a:gd name="connsiteX3" fmla="*/ 324000 w 324000"/>
                <a:gd name="connsiteY3" fmla="*/ 184134 h 260404"/>
                <a:gd name="connsiteX4" fmla="*/ 247730 w 324000"/>
                <a:gd name="connsiteY4" fmla="*/ 260404 h 260404"/>
                <a:gd name="connsiteX5" fmla="*/ 0 w 324000"/>
                <a:gd name="connsiteY5" fmla="*/ 260404 h 260404"/>
                <a:gd name="connsiteX6" fmla="*/ 0 w 324000"/>
                <a:gd name="connsiteY6" fmla="*/ 209546 h 260404"/>
                <a:gd name="connsiteX7" fmla="*/ 225373 w 324000"/>
                <a:gd name="connsiteY7" fmla="*/ 209546 h 260404"/>
                <a:gd name="connsiteX8" fmla="*/ 271851 w 324000"/>
                <a:gd name="connsiteY8" fmla="*/ 163068 h 260404"/>
                <a:gd name="connsiteX9" fmla="*/ 271851 w 324000"/>
                <a:gd name="connsiteY9" fmla="*/ 97336 h 260404"/>
                <a:gd name="connsiteX10" fmla="*/ 225373 w 324000"/>
                <a:gd name="connsiteY10" fmla="*/ 50858 h 260404"/>
                <a:gd name="connsiteX11" fmla="*/ 0 w 324000"/>
                <a:gd name="connsiteY11" fmla="*/ 50858 h 26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000" h="260404">
                  <a:moveTo>
                    <a:pt x="0" y="0"/>
                  </a:moveTo>
                  <a:lnTo>
                    <a:pt x="247730" y="0"/>
                  </a:lnTo>
                  <a:lnTo>
                    <a:pt x="324000" y="76270"/>
                  </a:lnTo>
                  <a:lnTo>
                    <a:pt x="324000" y="184134"/>
                  </a:lnTo>
                  <a:lnTo>
                    <a:pt x="247730" y="260404"/>
                  </a:lnTo>
                  <a:lnTo>
                    <a:pt x="0" y="260404"/>
                  </a:lnTo>
                  <a:lnTo>
                    <a:pt x="0" y="209546"/>
                  </a:lnTo>
                  <a:lnTo>
                    <a:pt x="225373" y="209546"/>
                  </a:lnTo>
                  <a:lnTo>
                    <a:pt x="271851" y="163068"/>
                  </a:lnTo>
                  <a:lnTo>
                    <a:pt x="271851" y="97336"/>
                  </a:lnTo>
                  <a:lnTo>
                    <a:pt x="225373" y="50858"/>
                  </a:lnTo>
                  <a:lnTo>
                    <a:pt x="0" y="508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501A714-2922-5D5F-38CA-0BC7EE8C197D}"/>
              </a:ext>
            </a:extLst>
          </p:cNvPr>
          <p:cNvGrpSpPr/>
          <p:nvPr/>
        </p:nvGrpSpPr>
        <p:grpSpPr>
          <a:xfrm>
            <a:off x="213800" y="4434333"/>
            <a:ext cx="1440000" cy="1440000"/>
            <a:chOff x="747743" y="826647"/>
            <a:chExt cx="1440000" cy="1440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D1CD86A-D70A-965B-894B-790B8EAAC0A3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팔각형 89">
              <a:extLst>
                <a:ext uri="{FF2B5EF4-FFF2-40B4-BE49-F238E27FC236}">
                  <a16:creationId xmlns:a16="http://schemas.microsoft.com/office/drawing/2014/main" id="{91DF151B-0278-B93D-AB2D-D3CDFA4BC43C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팔각형 91">
              <a:extLst>
                <a:ext uri="{FF2B5EF4-FFF2-40B4-BE49-F238E27FC236}">
                  <a16:creationId xmlns:a16="http://schemas.microsoft.com/office/drawing/2014/main" id="{A51BABF0-55C8-12AE-E424-6F73DD824035}"/>
                </a:ext>
              </a:extLst>
            </p:cNvPr>
            <p:cNvSpPr/>
            <p:nvPr/>
          </p:nvSpPr>
          <p:spPr>
            <a:xfrm>
              <a:off x="819743" y="898647"/>
              <a:ext cx="1296000" cy="12960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1D00267-A753-6F71-C406-B77ED34C0055}"/>
                </a:ext>
              </a:extLst>
            </p:cNvPr>
            <p:cNvSpPr/>
            <p:nvPr/>
          </p:nvSpPr>
          <p:spPr>
            <a:xfrm>
              <a:off x="1467743" y="1376663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80CA882-48E4-AB4C-D62D-E789B0F8A1E0}"/>
                </a:ext>
              </a:extLst>
            </p:cNvPr>
            <p:cNvSpPr/>
            <p:nvPr/>
          </p:nvSpPr>
          <p:spPr>
            <a:xfrm rot="13500000">
              <a:off x="888357" y="1306658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E0AAF9B7-66AF-C25A-743C-CBD58EF3A72D}"/>
                </a:ext>
              </a:extLst>
            </p:cNvPr>
            <p:cNvSpPr/>
            <p:nvPr/>
          </p:nvSpPr>
          <p:spPr>
            <a:xfrm rot="8100000">
              <a:off x="1008554" y="1737819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2CE18A4-7360-AAE6-8D35-89537E37521B}"/>
              </a:ext>
            </a:extLst>
          </p:cNvPr>
          <p:cNvGrpSpPr/>
          <p:nvPr/>
        </p:nvGrpSpPr>
        <p:grpSpPr>
          <a:xfrm>
            <a:off x="2195726" y="4434333"/>
            <a:ext cx="1440000" cy="1440000"/>
            <a:chOff x="1900703" y="2709000"/>
            <a:chExt cx="1440000" cy="1440000"/>
          </a:xfrm>
        </p:grpSpPr>
        <p:sp>
          <p:nvSpPr>
            <p:cNvPr id="98" name="팔각형 97">
              <a:extLst>
                <a:ext uri="{FF2B5EF4-FFF2-40B4-BE49-F238E27FC236}">
                  <a16:creationId xmlns:a16="http://schemas.microsoft.com/office/drawing/2014/main" id="{DF8B1CE2-E305-7A0C-1336-D7A872353807}"/>
                </a:ext>
              </a:extLst>
            </p:cNvPr>
            <p:cNvSpPr/>
            <p:nvPr/>
          </p:nvSpPr>
          <p:spPr>
            <a:xfrm>
              <a:off x="1900703" y="2709000"/>
              <a:ext cx="1440000" cy="1440000"/>
            </a:xfrm>
            <a:prstGeom prst="octagon">
              <a:avLst/>
            </a:prstGeom>
            <a:solidFill>
              <a:srgbClr val="003C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66B4792F-1CC7-2885-145C-B77CE5121FBF}"/>
                </a:ext>
              </a:extLst>
            </p:cNvPr>
            <p:cNvSpPr/>
            <p:nvPr/>
          </p:nvSpPr>
          <p:spPr>
            <a:xfrm>
              <a:off x="2350800" y="2908800"/>
              <a:ext cx="792000" cy="792000"/>
            </a:xfrm>
            <a:custGeom>
              <a:avLst/>
              <a:gdLst>
                <a:gd name="connsiteX0" fmla="*/ 132000 w 792000"/>
                <a:gd name="connsiteY0" fmla="*/ 0 h 792000"/>
                <a:gd name="connsiteX1" fmla="*/ 660000 w 792000"/>
                <a:gd name="connsiteY1" fmla="*/ 0 h 792000"/>
                <a:gd name="connsiteX2" fmla="*/ 792000 w 792000"/>
                <a:gd name="connsiteY2" fmla="*/ 132000 h 792000"/>
                <a:gd name="connsiteX3" fmla="*/ 792000 w 792000"/>
                <a:gd name="connsiteY3" fmla="*/ 666187 h 792000"/>
                <a:gd name="connsiteX4" fmla="*/ 666187 w 792000"/>
                <a:gd name="connsiteY4" fmla="*/ 792000 h 792000"/>
                <a:gd name="connsiteX5" fmla="*/ 220000 w 792000"/>
                <a:gd name="connsiteY5" fmla="*/ 792000 h 792000"/>
                <a:gd name="connsiteX6" fmla="*/ 0 w 792000"/>
                <a:gd name="connsiteY6" fmla="*/ 572000 h 792000"/>
                <a:gd name="connsiteX7" fmla="*/ 0 w 792000"/>
                <a:gd name="connsiteY7" fmla="*/ 376948 h 792000"/>
                <a:gd name="connsiteX8" fmla="*/ 75959 w 792000"/>
                <a:gd name="connsiteY8" fmla="*/ 376948 h 792000"/>
                <a:gd name="connsiteX9" fmla="*/ 75959 w 792000"/>
                <a:gd name="connsiteY9" fmla="*/ 538241 h 792000"/>
                <a:gd name="connsiteX10" fmla="*/ 253759 w 792000"/>
                <a:gd name="connsiteY10" fmla="*/ 716041 h 792000"/>
                <a:gd name="connsiteX11" fmla="*/ 614361 w 792000"/>
                <a:gd name="connsiteY11" fmla="*/ 716041 h 792000"/>
                <a:gd name="connsiteX12" fmla="*/ 716041 w 792000"/>
                <a:gd name="connsiteY12" fmla="*/ 614361 h 792000"/>
                <a:gd name="connsiteX13" fmla="*/ 716041 w 792000"/>
                <a:gd name="connsiteY13" fmla="*/ 182639 h 792000"/>
                <a:gd name="connsiteX14" fmla="*/ 609361 w 792000"/>
                <a:gd name="connsiteY14" fmla="*/ 75959 h 792000"/>
                <a:gd name="connsiteX15" fmla="*/ 182639 w 792000"/>
                <a:gd name="connsiteY15" fmla="*/ 75959 h 792000"/>
                <a:gd name="connsiteX16" fmla="*/ 75959 w 792000"/>
                <a:gd name="connsiteY16" fmla="*/ 182639 h 792000"/>
                <a:gd name="connsiteX17" fmla="*/ 75959 w 792000"/>
                <a:gd name="connsiteY17" fmla="*/ 205802 h 792000"/>
                <a:gd name="connsiteX18" fmla="*/ 0 w 792000"/>
                <a:gd name="connsiteY18" fmla="*/ 205802 h 792000"/>
                <a:gd name="connsiteX19" fmla="*/ 0 w 792000"/>
                <a:gd name="connsiteY19" fmla="*/ 13200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132000" y="0"/>
                  </a:move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lnTo>
                    <a:pt x="666187" y="792000"/>
                  </a:lnTo>
                  <a:lnTo>
                    <a:pt x="220000" y="792000"/>
                  </a:lnTo>
                  <a:lnTo>
                    <a:pt x="0" y="572000"/>
                  </a:lnTo>
                  <a:lnTo>
                    <a:pt x="0" y="376948"/>
                  </a:lnTo>
                  <a:lnTo>
                    <a:pt x="75959" y="3769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5802"/>
                  </a:lnTo>
                  <a:lnTo>
                    <a:pt x="0" y="205802"/>
                  </a:lnTo>
                  <a:lnTo>
                    <a:pt x="0" y="132000"/>
                  </a:lnTo>
                  <a:close/>
                </a:path>
              </a:pathLst>
            </a:cu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BEEA448F-50BD-ACB8-42D7-2C1339DCFF3F}"/>
                </a:ext>
              </a:extLst>
            </p:cNvPr>
            <p:cNvSpPr/>
            <p:nvPr/>
          </p:nvSpPr>
          <p:spPr>
            <a:xfrm rot="10800000">
              <a:off x="2098800" y="3160800"/>
              <a:ext cx="792000" cy="792000"/>
            </a:xfrm>
            <a:custGeom>
              <a:avLst/>
              <a:gdLst>
                <a:gd name="connsiteX0" fmla="*/ 666187 w 792000"/>
                <a:gd name="connsiteY0" fmla="*/ 792000 h 792000"/>
                <a:gd name="connsiteX1" fmla="*/ 220000 w 792000"/>
                <a:gd name="connsiteY1" fmla="*/ 792000 h 792000"/>
                <a:gd name="connsiteX2" fmla="*/ 0 w 792000"/>
                <a:gd name="connsiteY2" fmla="*/ 572000 h 792000"/>
                <a:gd name="connsiteX3" fmla="*/ 0 w 792000"/>
                <a:gd name="connsiteY3" fmla="*/ 380548 h 792000"/>
                <a:gd name="connsiteX4" fmla="*/ 75959 w 792000"/>
                <a:gd name="connsiteY4" fmla="*/ 380548 h 792000"/>
                <a:gd name="connsiteX5" fmla="*/ 75959 w 792000"/>
                <a:gd name="connsiteY5" fmla="*/ 538241 h 792000"/>
                <a:gd name="connsiteX6" fmla="*/ 253759 w 792000"/>
                <a:gd name="connsiteY6" fmla="*/ 716041 h 792000"/>
                <a:gd name="connsiteX7" fmla="*/ 614361 w 792000"/>
                <a:gd name="connsiteY7" fmla="*/ 716041 h 792000"/>
                <a:gd name="connsiteX8" fmla="*/ 716041 w 792000"/>
                <a:gd name="connsiteY8" fmla="*/ 614361 h 792000"/>
                <a:gd name="connsiteX9" fmla="*/ 716041 w 792000"/>
                <a:gd name="connsiteY9" fmla="*/ 182639 h 792000"/>
                <a:gd name="connsiteX10" fmla="*/ 609361 w 792000"/>
                <a:gd name="connsiteY10" fmla="*/ 75959 h 792000"/>
                <a:gd name="connsiteX11" fmla="*/ 182639 w 792000"/>
                <a:gd name="connsiteY11" fmla="*/ 75959 h 792000"/>
                <a:gd name="connsiteX12" fmla="*/ 75959 w 792000"/>
                <a:gd name="connsiteY12" fmla="*/ 182639 h 792000"/>
                <a:gd name="connsiteX13" fmla="*/ 75959 w 792000"/>
                <a:gd name="connsiteY13" fmla="*/ 209402 h 792000"/>
                <a:gd name="connsiteX14" fmla="*/ 0 w 792000"/>
                <a:gd name="connsiteY14" fmla="*/ 209402 h 792000"/>
                <a:gd name="connsiteX15" fmla="*/ 0 w 792000"/>
                <a:gd name="connsiteY15" fmla="*/ 132000 h 792000"/>
                <a:gd name="connsiteX16" fmla="*/ 132000 w 792000"/>
                <a:gd name="connsiteY16" fmla="*/ 0 h 792000"/>
                <a:gd name="connsiteX17" fmla="*/ 660000 w 792000"/>
                <a:gd name="connsiteY17" fmla="*/ 0 h 792000"/>
                <a:gd name="connsiteX18" fmla="*/ 792000 w 792000"/>
                <a:gd name="connsiteY18" fmla="*/ 132000 h 792000"/>
                <a:gd name="connsiteX19" fmla="*/ 792000 w 792000"/>
                <a:gd name="connsiteY19" fmla="*/ 666187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666187" y="792000"/>
                  </a:moveTo>
                  <a:lnTo>
                    <a:pt x="220000" y="792000"/>
                  </a:lnTo>
                  <a:lnTo>
                    <a:pt x="0" y="572000"/>
                  </a:lnTo>
                  <a:lnTo>
                    <a:pt x="0" y="380548"/>
                  </a:lnTo>
                  <a:lnTo>
                    <a:pt x="75959" y="3805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9402"/>
                  </a:lnTo>
                  <a:lnTo>
                    <a:pt x="0" y="209402"/>
                  </a:lnTo>
                  <a:lnTo>
                    <a:pt x="0" y="132000"/>
                  </a:lnTo>
                  <a:lnTo>
                    <a:pt x="132000" y="0"/>
                  </a:ln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팔각형 100">
              <a:extLst>
                <a:ext uri="{FF2B5EF4-FFF2-40B4-BE49-F238E27FC236}">
                  <a16:creationId xmlns:a16="http://schemas.microsoft.com/office/drawing/2014/main" id="{B88892CC-A422-97B6-105F-71CC5E960E36}"/>
                </a:ext>
              </a:extLst>
            </p:cNvPr>
            <p:cNvSpPr/>
            <p:nvPr/>
          </p:nvSpPr>
          <p:spPr>
            <a:xfrm>
              <a:off x="2522018" y="3330315"/>
              <a:ext cx="197370" cy="19737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C133D0D-968B-F616-43C1-906162133DA3}"/>
                </a:ext>
              </a:extLst>
            </p:cNvPr>
            <p:cNvSpPr/>
            <p:nvPr/>
          </p:nvSpPr>
          <p:spPr>
            <a:xfrm>
              <a:off x="2548699" y="3015717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7167595-E61D-F6E5-748A-1442CFA8FE7D}"/>
                </a:ext>
              </a:extLst>
            </p:cNvPr>
            <p:cNvSpPr/>
            <p:nvPr/>
          </p:nvSpPr>
          <p:spPr>
            <a:xfrm rot="5400000">
              <a:off x="2911183" y="3374613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77B33F7-B983-9EB0-ACF0-7B614181B6EE}"/>
                </a:ext>
              </a:extLst>
            </p:cNvPr>
            <p:cNvSpPr/>
            <p:nvPr/>
          </p:nvSpPr>
          <p:spPr>
            <a:xfrm rot="2700000">
              <a:off x="2805012" y="3125472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5243F2A-C7B0-16CC-71B8-C83256388612}"/>
                </a:ext>
              </a:extLst>
            </p:cNvPr>
            <p:cNvSpPr/>
            <p:nvPr/>
          </p:nvSpPr>
          <p:spPr>
            <a:xfrm rot="10800000">
              <a:off x="2548699" y="3737096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D1D0E-3A57-7E38-ECF9-0B56B359489B}"/>
                </a:ext>
              </a:extLst>
            </p:cNvPr>
            <p:cNvSpPr/>
            <p:nvPr/>
          </p:nvSpPr>
          <p:spPr>
            <a:xfrm rot="16200000">
              <a:off x="2186215" y="3378200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D7C5124-562D-C0E6-DC53-A618B954C798}"/>
                </a:ext>
              </a:extLst>
            </p:cNvPr>
            <p:cNvSpPr/>
            <p:nvPr/>
          </p:nvSpPr>
          <p:spPr>
            <a:xfrm rot="13500000">
              <a:off x="2292386" y="3627341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4B75A8E-B899-351E-AFBB-CDFCB02AA0C8}"/>
              </a:ext>
            </a:extLst>
          </p:cNvPr>
          <p:cNvGrpSpPr/>
          <p:nvPr/>
        </p:nvGrpSpPr>
        <p:grpSpPr>
          <a:xfrm>
            <a:off x="4176716" y="4430746"/>
            <a:ext cx="1440000" cy="1440000"/>
            <a:chOff x="2372799" y="3240015"/>
            <a:chExt cx="1440000" cy="1440000"/>
          </a:xfrm>
        </p:grpSpPr>
        <p:sp>
          <p:nvSpPr>
            <p:cNvPr id="83" name="팔각형 82">
              <a:extLst>
                <a:ext uri="{FF2B5EF4-FFF2-40B4-BE49-F238E27FC236}">
                  <a16:creationId xmlns:a16="http://schemas.microsoft.com/office/drawing/2014/main" id="{F9D76871-95A8-A42B-E6AC-2AD5013DDE4F}"/>
                </a:ext>
              </a:extLst>
            </p:cNvPr>
            <p:cNvSpPr/>
            <p:nvPr/>
          </p:nvSpPr>
          <p:spPr>
            <a:xfrm>
              <a:off x="2372799" y="3240015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FAE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85834566-0596-809E-ACE7-B2C29A1729D9}"/>
                </a:ext>
              </a:extLst>
            </p:cNvPr>
            <p:cNvSpPr/>
            <p:nvPr/>
          </p:nvSpPr>
          <p:spPr>
            <a:xfrm>
              <a:off x="2557592" y="3428999"/>
              <a:ext cx="1070414" cy="1035743"/>
            </a:xfrm>
            <a:custGeom>
              <a:avLst/>
              <a:gdLst>
                <a:gd name="connsiteX0" fmla="*/ 298384 w 1070414"/>
                <a:gd name="connsiteY0" fmla="*/ 184467 h 1035743"/>
                <a:gd name="connsiteX1" fmla="*/ 298384 w 1070414"/>
                <a:gd name="connsiteY1" fmla="*/ 256467 h 1035743"/>
                <a:gd name="connsiteX2" fmla="*/ 499207 w 1070414"/>
                <a:gd name="connsiteY2" fmla="*/ 256467 h 1035743"/>
                <a:gd name="connsiteX3" fmla="*/ 499207 w 1070414"/>
                <a:gd name="connsiteY3" fmla="*/ 665559 h 1035743"/>
                <a:gd name="connsiteX4" fmla="*/ 571207 w 1070414"/>
                <a:gd name="connsiteY4" fmla="*/ 665559 h 1035743"/>
                <a:gd name="connsiteX5" fmla="*/ 571207 w 1070414"/>
                <a:gd name="connsiteY5" fmla="*/ 256467 h 1035743"/>
                <a:gd name="connsiteX6" fmla="*/ 772030 w 1070414"/>
                <a:gd name="connsiteY6" fmla="*/ 256467 h 1035743"/>
                <a:gd name="connsiteX7" fmla="*/ 772030 w 1070414"/>
                <a:gd name="connsiteY7" fmla="*/ 184467 h 1035743"/>
                <a:gd name="connsiteX8" fmla="*/ 244952 w 1070414"/>
                <a:gd name="connsiteY8" fmla="*/ 0 h 1035743"/>
                <a:gd name="connsiteX9" fmla="*/ 825462 w 1070414"/>
                <a:gd name="connsiteY9" fmla="*/ 0 h 1035743"/>
                <a:gd name="connsiteX10" fmla="*/ 1070414 w 1070414"/>
                <a:gd name="connsiteY10" fmla="*/ 244952 h 1035743"/>
                <a:gd name="connsiteX11" fmla="*/ 1070414 w 1070414"/>
                <a:gd name="connsiteY11" fmla="*/ 591376 h 1035743"/>
                <a:gd name="connsiteX12" fmla="*/ 825462 w 1070414"/>
                <a:gd name="connsiteY12" fmla="*/ 836328 h 1035743"/>
                <a:gd name="connsiteX13" fmla="*/ 446865 w 1070414"/>
                <a:gd name="connsiteY13" fmla="*/ 836328 h 1035743"/>
                <a:gd name="connsiteX14" fmla="*/ 446865 w 1070414"/>
                <a:gd name="connsiteY14" fmla="*/ 945853 h 1035743"/>
                <a:gd name="connsiteX15" fmla="*/ 356975 w 1070414"/>
                <a:gd name="connsiteY15" fmla="*/ 1035743 h 1035743"/>
                <a:gd name="connsiteX16" fmla="*/ 229849 w 1070414"/>
                <a:gd name="connsiteY16" fmla="*/ 1035743 h 1035743"/>
                <a:gd name="connsiteX17" fmla="*/ 139959 w 1070414"/>
                <a:gd name="connsiteY17" fmla="*/ 945853 h 1035743"/>
                <a:gd name="connsiteX18" fmla="*/ 139959 w 1070414"/>
                <a:gd name="connsiteY18" fmla="*/ 731335 h 1035743"/>
                <a:gd name="connsiteX19" fmla="*/ 0 w 1070414"/>
                <a:gd name="connsiteY19" fmla="*/ 591376 h 1035743"/>
                <a:gd name="connsiteX20" fmla="*/ 0 w 1070414"/>
                <a:gd name="connsiteY20" fmla="*/ 244952 h 10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0414" h="1035743">
                  <a:moveTo>
                    <a:pt x="298384" y="184467"/>
                  </a:moveTo>
                  <a:lnTo>
                    <a:pt x="298384" y="256467"/>
                  </a:lnTo>
                  <a:lnTo>
                    <a:pt x="499207" y="256467"/>
                  </a:lnTo>
                  <a:lnTo>
                    <a:pt x="499207" y="665559"/>
                  </a:lnTo>
                  <a:lnTo>
                    <a:pt x="571207" y="665559"/>
                  </a:lnTo>
                  <a:lnTo>
                    <a:pt x="571207" y="256467"/>
                  </a:lnTo>
                  <a:lnTo>
                    <a:pt x="772030" y="256467"/>
                  </a:lnTo>
                  <a:lnTo>
                    <a:pt x="772030" y="184467"/>
                  </a:lnTo>
                  <a:close/>
                  <a:moveTo>
                    <a:pt x="244952" y="0"/>
                  </a:moveTo>
                  <a:lnTo>
                    <a:pt x="825462" y="0"/>
                  </a:lnTo>
                  <a:lnTo>
                    <a:pt x="1070414" y="244952"/>
                  </a:lnTo>
                  <a:lnTo>
                    <a:pt x="1070414" y="591376"/>
                  </a:lnTo>
                  <a:lnTo>
                    <a:pt x="825462" y="836328"/>
                  </a:lnTo>
                  <a:lnTo>
                    <a:pt x="446865" y="836328"/>
                  </a:lnTo>
                  <a:lnTo>
                    <a:pt x="446865" y="945853"/>
                  </a:lnTo>
                  <a:lnTo>
                    <a:pt x="356975" y="1035743"/>
                  </a:lnTo>
                  <a:lnTo>
                    <a:pt x="229849" y="1035743"/>
                  </a:lnTo>
                  <a:lnTo>
                    <a:pt x="139959" y="945853"/>
                  </a:lnTo>
                  <a:lnTo>
                    <a:pt x="139959" y="731335"/>
                  </a:lnTo>
                  <a:lnTo>
                    <a:pt x="0" y="591376"/>
                  </a:lnTo>
                  <a:lnTo>
                    <a:pt x="0" y="244952"/>
                  </a:lnTo>
                  <a:close/>
                </a:path>
              </a:pathLst>
            </a:custGeom>
            <a:solidFill>
              <a:srgbClr val="3C1E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A972955-0D07-A308-3F7C-FDB61CEFE8A7}"/>
              </a:ext>
            </a:extLst>
          </p:cNvPr>
          <p:cNvGrpSpPr/>
          <p:nvPr/>
        </p:nvGrpSpPr>
        <p:grpSpPr>
          <a:xfrm>
            <a:off x="6157706" y="4430746"/>
            <a:ext cx="1440000" cy="1440000"/>
            <a:chOff x="6374364" y="1121488"/>
            <a:chExt cx="1440000" cy="1440000"/>
          </a:xfrm>
        </p:grpSpPr>
        <p:sp>
          <p:nvSpPr>
            <p:cNvPr id="80" name="팔각형 79">
              <a:extLst>
                <a:ext uri="{FF2B5EF4-FFF2-40B4-BE49-F238E27FC236}">
                  <a16:creationId xmlns:a16="http://schemas.microsoft.com/office/drawing/2014/main" id="{107C7871-3FCC-1A36-E6F3-6109F18A6619}"/>
                </a:ext>
              </a:extLst>
            </p:cNvPr>
            <p:cNvSpPr/>
            <p:nvPr/>
          </p:nvSpPr>
          <p:spPr>
            <a:xfrm>
              <a:off x="6374364" y="1121488"/>
              <a:ext cx="1440000" cy="1440000"/>
            </a:xfrm>
            <a:prstGeom prst="octagon">
              <a:avLst>
                <a:gd name="adj" fmla="val 7690"/>
              </a:avLst>
            </a:prstGeom>
            <a:gradFill flip="none" rotWithShape="1">
              <a:gsLst>
                <a:gs pos="0">
                  <a:srgbClr val="0D2636"/>
                </a:gs>
                <a:gs pos="100000">
                  <a:srgbClr val="19154A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팔각형 80">
              <a:extLst>
                <a:ext uri="{FF2B5EF4-FFF2-40B4-BE49-F238E27FC236}">
                  <a16:creationId xmlns:a16="http://schemas.microsoft.com/office/drawing/2014/main" id="{2AFDDBB6-7E11-2B88-3CFA-89466142F092}"/>
                </a:ext>
              </a:extLst>
            </p:cNvPr>
            <p:cNvSpPr/>
            <p:nvPr/>
          </p:nvSpPr>
          <p:spPr>
            <a:xfrm>
              <a:off x="6635774" y="1495183"/>
              <a:ext cx="319858" cy="319858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팔각형 85">
              <a:extLst>
                <a:ext uri="{FF2B5EF4-FFF2-40B4-BE49-F238E27FC236}">
                  <a16:creationId xmlns:a16="http://schemas.microsoft.com/office/drawing/2014/main" id="{9EE56380-A1FD-5637-06C3-0D43F2B70108}"/>
                </a:ext>
              </a:extLst>
            </p:cNvPr>
            <p:cNvSpPr/>
            <p:nvPr/>
          </p:nvSpPr>
          <p:spPr>
            <a:xfrm>
              <a:off x="6683885" y="1543294"/>
              <a:ext cx="223636" cy="223636"/>
            </a:xfrm>
            <a:prstGeom prst="octagon">
              <a:avLst/>
            </a:prstGeom>
            <a:solidFill>
              <a:srgbClr val="FFA9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팔각형 107">
              <a:extLst>
                <a:ext uri="{FF2B5EF4-FFF2-40B4-BE49-F238E27FC236}">
                  <a16:creationId xmlns:a16="http://schemas.microsoft.com/office/drawing/2014/main" id="{3585C8D1-8AEB-B9B1-8B58-13FDC23DDC44}"/>
                </a:ext>
              </a:extLst>
            </p:cNvPr>
            <p:cNvSpPr/>
            <p:nvPr/>
          </p:nvSpPr>
          <p:spPr>
            <a:xfrm>
              <a:off x="6862377" y="1332729"/>
              <a:ext cx="186510" cy="186510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팔각형 108">
              <a:extLst>
                <a:ext uri="{FF2B5EF4-FFF2-40B4-BE49-F238E27FC236}">
                  <a16:creationId xmlns:a16="http://schemas.microsoft.com/office/drawing/2014/main" id="{FCB4A485-4415-3790-05A9-9584B6F61AE9}"/>
                </a:ext>
              </a:extLst>
            </p:cNvPr>
            <p:cNvSpPr/>
            <p:nvPr/>
          </p:nvSpPr>
          <p:spPr>
            <a:xfrm>
              <a:off x="7077462" y="1361834"/>
              <a:ext cx="118290" cy="118290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팔각형 109">
              <a:extLst>
                <a:ext uri="{FF2B5EF4-FFF2-40B4-BE49-F238E27FC236}">
                  <a16:creationId xmlns:a16="http://schemas.microsoft.com/office/drawing/2014/main" id="{29AFFD0E-D291-ECC3-4922-42620F86A3A5}"/>
                </a:ext>
              </a:extLst>
            </p:cNvPr>
            <p:cNvSpPr/>
            <p:nvPr/>
          </p:nvSpPr>
          <p:spPr>
            <a:xfrm>
              <a:off x="7224327" y="1416713"/>
              <a:ext cx="102526" cy="102526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팔각형 110">
              <a:extLst>
                <a:ext uri="{FF2B5EF4-FFF2-40B4-BE49-F238E27FC236}">
                  <a16:creationId xmlns:a16="http://schemas.microsoft.com/office/drawing/2014/main" id="{EBBF78E7-7466-2D57-0A19-12605DEBD3BC}"/>
                </a:ext>
              </a:extLst>
            </p:cNvPr>
            <p:cNvSpPr/>
            <p:nvPr/>
          </p:nvSpPr>
          <p:spPr>
            <a:xfrm rot="10800000">
              <a:off x="7233096" y="1867935"/>
              <a:ext cx="319858" cy="319858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팔각형 111">
              <a:extLst>
                <a:ext uri="{FF2B5EF4-FFF2-40B4-BE49-F238E27FC236}">
                  <a16:creationId xmlns:a16="http://schemas.microsoft.com/office/drawing/2014/main" id="{9C51F3AA-1EFC-4F9E-484D-CDB77C89F814}"/>
                </a:ext>
              </a:extLst>
            </p:cNvPr>
            <p:cNvSpPr/>
            <p:nvPr/>
          </p:nvSpPr>
          <p:spPr>
            <a:xfrm rot="10800000">
              <a:off x="7281207" y="1916046"/>
              <a:ext cx="223636" cy="223636"/>
            </a:xfrm>
            <a:prstGeom prst="octagon">
              <a:avLst/>
            </a:prstGeom>
            <a:solidFill>
              <a:srgbClr val="6FA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팔각형 112">
              <a:extLst>
                <a:ext uri="{FF2B5EF4-FFF2-40B4-BE49-F238E27FC236}">
                  <a16:creationId xmlns:a16="http://schemas.microsoft.com/office/drawing/2014/main" id="{3964140F-FCC3-A19A-CE60-0E80D27047C0}"/>
                </a:ext>
              </a:extLst>
            </p:cNvPr>
            <p:cNvSpPr/>
            <p:nvPr/>
          </p:nvSpPr>
          <p:spPr>
            <a:xfrm rot="10800000">
              <a:off x="7139841" y="2163737"/>
              <a:ext cx="186510" cy="186510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팔각형 113">
              <a:extLst>
                <a:ext uri="{FF2B5EF4-FFF2-40B4-BE49-F238E27FC236}">
                  <a16:creationId xmlns:a16="http://schemas.microsoft.com/office/drawing/2014/main" id="{6E66F806-8E6E-E1F1-7D8F-8F9C09FD7134}"/>
                </a:ext>
              </a:extLst>
            </p:cNvPr>
            <p:cNvSpPr/>
            <p:nvPr/>
          </p:nvSpPr>
          <p:spPr>
            <a:xfrm rot="10800000">
              <a:off x="6992976" y="2202852"/>
              <a:ext cx="118290" cy="118290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팔각형 114">
              <a:extLst>
                <a:ext uri="{FF2B5EF4-FFF2-40B4-BE49-F238E27FC236}">
                  <a16:creationId xmlns:a16="http://schemas.microsoft.com/office/drawing/2014/main" id="{BC9DB987-69A6-92FE-2534-9F46726881D2}"/>
                </a:ext>
              </a:extLst>
            </p:cNvPr>
            <p:cNvSpPr/>
            <p:nvPr/>
          </p:nvSpPr>
          <p:spPr>
            <a:xfrm rot="10800000">
              <a:off x="6861875" y="2163737"/>
              <a:ext cx="102526" cy="102526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팔각형 115">
              <a:extLst>
                <a:ext uri="{FF2B5EF4-FFF2-40B4-BE49-F238E27FC236}">
                  <a16:creationId xmlns:a16="http://schemas.microsoft.com/office/drawing/2014/main" id="{3A538B20-6D2F-B587-DA51-65AAE54D394F}"/>
                </a:ext>
              </a:extLst>
            </p:cNvPr>
            <p:cNvSpPr/>
            <p:nvPr/>
          </p:nvSpPr>
          <p:spPr>
            <a:xfrm rot="10648658" flipH="1" flipV="1">
              <a:off x="7114058" y="186287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팔각형 116">
              <a:extLst>
                <a:ext uri="{FF2B5EF4-FFF2-40B4-BE49-F238E27FC236}">
                  <a16:creationId xmlns:a16="http://schemas.microsoft.com/office/drawing/2014/main" id="{76FB8E26-A505-CC49-55C7-41605B36A67C}"/>
                </a:ext>
              </a:extLst>
            </p:cNvPr>
            <p:cNvSpPr/>
            <p:nvPr/>
          </p:nvSpPr>
          <p:spPr>
            <a:xfrm rot="10648658" flipH="1" flipV="1">
              <a:off x="7044246" y="203230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팔각형 117">
              <a:extLst>
                <a:ext uri="{FF2B5EF4-FFF2-40B4-BE49-F238E27FC236}">
                  <a16:creationId xmlns:a16="http://schemas.microsoft.com/office/drawing/2014/main" id="{46D2AC09-C637-362F-F8AF-B96E6D95D59A}"/>
                </a:ext>
              </a:extLst>
            </p:cNvPr>
            <p:cNvSpPr/>
            <p:nvPr/>
          </p:nvSpPr>
          <p:spPr>
            <a:xfrm rot="10648658" flipH="1" flipV="1">
              <a:off x="6794730" y="1954388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팔각형 118">
              <a:extLst>
                <a:ext uri="{FF2B5EF4-FFF2-40B4-BE49-F238E27FC236}">
                  <a16:creationId xmlns:a16="http://schemas.microsoft.com/office/drawing/2014/main" id="{C94314BF-2253-6664-3885-9AAD1568ADB5}"/>
                </a:ext>
              </a:extLst>
            </p:cNvPr>
            <p:cNvSpPr/>
            <p:nvPr/>
          </p:nvSpPr>
          <p:spPr>
            <a:xfrm rot="10648658" flipH="1" flipV="1">
              <a:off x="7103172" y="1653014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팔각형 119">
              <a:extLst>
                <a:ext uri="{FF2B5EF4-FFF2-40B4-BE49-F238E27FC236}">
                  <a16:creationId xmlns:a16="http://schemas.microsoft.com/office/drawing/2014/main" id="{AA3C735C-2276-B9E2-ABC0-5D082AFC1DAF}"/>
                </a:ext>
              </a:extLst>
            </p:cNvPr>
            <p:cNvSpPr/>
            <p:nvPr/>
          </p:nvSpPr>
          <p:spPr>
            <a:xfrm rot="10648658" flipH="1" flipV="1">
              <a:off x="7479277" y="2258617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팔각형 120">
              <a:extLst>
                <a:ext uri="{FF2B5EF4-FFF2-40B4-BE49-F238E27FC236}">
                  <a16:creationId xmlns:a16="http://schemas.microsoft.com/office/drawing/2014/main" id="{13816B20-7498-05B2-135C-BFB2E4C7460F}"/>
                </a:ext>
              </a:extLst>
            </p:cNvPr>
            <p:cNvSpPr/>
            <p:nvPr/>
          </p:nvSpPr>
          <p:spPr>
            <a:xfrm rot="10648658" flipH="1" flipV="1">
              <a:off x="6684272" y="2370534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팔각형 122">
              <a:extLst>
                <a:ext uri="{FF2B5EF4-FFF2-40B4-BE49-F238E27FC236}">
                  <a16:creationId xmlns:a16="http://schemas.microsoft.com/office/drawing/2014/main" id="{55207DD4-1437-C4BC-37C6-807BC08FB186}"/>
                </a:ext>
              </a:extLst>
            </p:cNvPr>
            <p:cNvSpPr/>
            <p:nvPr/>
          </p:nvSpPr>
          <p:spPr>
            <a:xfrm rot="10648658" flipH="1" flipV="1">
              <a:off x="6606092" y="188231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팔각형 124">
              <a:extLst>
                <a:ext uri="{FF2B5EF4-FFF2-40B4-BE49-F238E27FC236}">
                  <a16:creationId xmlns:a16="http://schemas.microsoft.com/office/drawing/2014/main" id="{94EF55AE-B5A6-4266-6211-6AC57C4D8BDC}"/>
                </a:ext>
              </a:extLst>
            </p:cNvPr>
            <p:cNvSpPr/>
            <p:nvPr/>
          </p:nvSpPr>
          <p:spPr>
            <a:xfrm rot="10648658" flipH="1" flipV="1">
              <a:off x="7440187" y="157275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팔각형 125">
              <a:extLst>
                <a:ext uri="{FF2B5EF4-FFF2-40B4-BE49-F238E27FC236}">
                  <a16:creationId xmlns:a16="http://schemas.microsoft.com/office/drawing/2014/main" id="{46BAE5CB-0DF5-76D4-6E18-37880EC23EC3}"/>
                </a:ext>
              </a:extLst>
            </p:cNvPr>
            <p:cNvSpPr/>
            <p:nvPr/>
          </p:nvSpPr>
          <p:spPr>
            <a:xfrm rot="10648658" flipH="1" flipV="1">
              <a:off x="7592587" y="172515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팔각형 127">
              <a:extLst>
                <a:ext uri="{FF2B5EF4-FFF2-40B4-BE49-F238E27FC236}">
                  <a16:creationId xmlns:a16="http://schemas.microsoft.com/office/drawing/2014/main" id="{A8BCF081-90BB-8677-E7AB-EC305562478F}"/>
                </a:ext>
              </a:extLst>
            </p:cNvPr>
            <p:cNvSpPr/>
            <p:nvPr/>
          </p:nvSpPr>
          <p:spPr>
            <a:xfrm rot="10648658" flipH="1" flipV="1">
              <a:off x="6612154" y="2195141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팔각형 128">
              <a:extLst>
                <a:ext uri="{FF2B5EF4-FFF2-40B4-BE49-F238E27FC236}">
                  <a16:creationId xmlns:a16="http://schemas.microsoft.com/office/drawing/2014/main" id="{B0FF225A-915B-32FF-D215-7D51A9397862}"/>
                </a:ext>
              </a:extLst>
            </p:cNvPr>
            <p:cNvSpPr/>
            <p:nvPr/>
          </p:nvSpPr>
          <p:spPr>
            <a:xfrm rot="10648658" flipH="1" flipV="1">
              <a:off x="7220451" y="1308565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팔각형 130">
              <a:extLst>
                <a:ext uri="{FF2B5EF4-FFF2-40B4-BE49-F238E27FC236}">
                  <a16:creationId xmlns:a16="http://schemas.microsoft.com/office/drawing/2014/main" id="{DADD608A-5541-07B3-1F38-DC947BD1FF48}"/>
                </a:ext>
              </a:extLst>
            </p:cNvPr>
            <p:cNvSpPr/>
            <p:nvPr/>
          </p:nvSpPr>
          <p:spPr>
            <a:xfrm rot="10648658" flipH="1" flipV="1">
              <a:off x="6729328" y="2145349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팔각형 131">
              <a:extLst>
                <a:ext uri="{FF2B5EF4-FFF2-40B4-BE49-F238E27FC236}">
                  <a16:creationId xmlns:a16="http://schemas.microsoft.com/office/drawing/2014/main" id="{D00718D4-DB24-AABC-B398-71694E4E02EC}"/>
                </a:ext>
              </a:extLst>
            </p:cNvPr>
            <p:cNvSpPr/>
            <p:nvPr/>
          </p:nvSpPr>
          <p:spPr>
            <a:xfrm rot="10648658" flipH="1" flipV="1">
              <a:off x="7266458" y="2389131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팔각형 132">
              <a:extLst>
                <a:ext uri="{FF2B5EF4-FFF2-40B4-BE49-F238E27FC236}">
                  <a16:creationId xmlns:a16="http://schemas.microsoft.com/office/drawing/2014/main" id="{1B3E7ED1-193A-8903-3820-2C89C1BCE074}"/>
                </a:ext>
              </a:extLst>
            </p:cNvPr>
            <p:cNvSpPr/>
            <p:nvPr/>
          </p:nvSpPr>
          <p:spPr>
            <a:xfrm rot="16048658" flipH="1" flipV="1">
              <a:off x="7106520" y="1781547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팔각형 133">
              <a:extLst>
                <a:ext uri="{FF2B5EF4-FFF2-40B4-BE49-F238E27FC236}">
                  <a16:creationId xmlns:a16="http://schemas.microsoft.com/office/drawing/2014/main" id="{374E00C6-E75E-68FD-F495-05DE387F6959}"/>
                </a:ext>
              </a:extLst>
            </p:cNvPr>
            <p:cNvSpPr/>
            <p:nvPr/>
          </p:nvSpPr>
          <p:spPr>
            <a:xfrm rot="16048658" flipH="1" flipV="1">
              <a:off x="7000165" y="167834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팔각형 134">
              <a:extLst>
                <a:ext uri="{FF2B5EF4-FFF2-40B4-BE49-F238E27FC236}">
                  <a16:creationId xmlns:a16="http://schemas.microsoft.com/office/drawing/2014/main" id="{63B6B375-667B-E2B6-849E-245F2AAC8E3A}"/>
                </a:ext>
              </a:extLst>
            </p:cNvPr>
            <p:cNvSpPr/>
            <p:nvPr/>
          </p:nvSpPr>
          <p:spPr>
            <a:xfrm rot="16048658" flipH="1" flipV="1">
              <a:off x="7044124" y="1563829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팔각형 135">
              <a:extLst>
                <a:ext uri="{FF2B5EF4-FFF2-40B4-BE49-F238E27FC236}">
                  <a16:creationId xmlns:a16="http://schemas.microsoft.com/office/drawing/2014/main" id="{7D643345-967D-DA0C-021F-543ED703F049}"/>
                </a:ext>
              </a:extLst>
            </p:cNvPr>
            <p:cNvSpPr/>
            <p:nvPr/>
          </p:nvSpPr>
          <p:spPr>
            <a:xfrm rot="16048658" flipH="1" flipV="1">
              <a:off x="7249602" y="1774125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팔각형 138">
              <a:extLst>
                <a:ext uri="{FF2B5EF4-FFF2-40B4-BE49-F238E27FC236}">
                  <a16:creationId xmlns:a16="http://schemas.microsoft.com/office/drawing/2014/main" id="{3D0737F2-688E-9245-B718-73724853A379}"/>
                </a:ext>
              </a:extLst>
            </p:cNvPr>
            <p:cNvSpPr/>
            <p:nvPr/>
          </p:nvSpPr>
          <p:spPr>
            <a:xfrm rot="16048658" flipH="1" flipV="1">
              <a:off x="6836701" y="203055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팔각형 139">
              <a:extLst>
                <a:ext uri="{FF2B5EF4-FFF2-40B4-BE49-F238E27FC236}">
                  <a16:creationId xmlns:a16="http://schemas.microsoft.com/office/drawing/2014/main" id="{8EA82E1F-F2CD-8292-AD69-42C068B5164B}"/>
                </a:ext>
              </a:extLst>
            </p:cNvPr>
            <p:cNvSpPr/>
            <p:nvPr/>
          </p:nvSpPr>
          <p:spPr>
            <a:xfrm rot="16048658" flipH="1" flipV="1">
              <a:off x="6892488" y="12628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팔각형 140">
              <a:extLst>
                <a:ext uri="{FF2B5EF4-FFF2-40B4-BE49-F238E27FC236}">
                  <a16:creationId xmlns:a16="http://schemas.microsoft.com/office/drawing/2014/main" id="{1FD5DE96-958D-D095-B683-0DC0E6FC1F0F}"/>
                </a:ext>
              </a:extLst>
            </p:cNvPr>
            <p:cNvSpPr/>
            <p:nvPr/>
          </p:nvSpPr>
          <p:spPr>
            <a:xfrm rot="16048658" flipH="1" flipV="1">
              <a:off x="6535518" y="151283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팔각형 141">
              <a:extLst>
                <a:ext uri="{FF2B5EF4-FFF2-40B4-BE49-F238E27FC236}">
                  <a16:creationId xmlns:a16="http://schemas.microsoft.com/office/drawing/2014/main" id="{23560214-B4ED-0910-C476-6F718538CED7}"/>
                </a:ext>
              </a:extLst>
            </p:cNvPr>
            <p:cNvSpPr/>
            <p:nvPr/>
          </p:nvSpPr>
          <p:spPr>
            <a:xfrm rot="16048658" flipH="1" flipV="1">
              <a:off x="7647468" y="213354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팔각형 145">
              <a:extLst>
                <a:ext uri="{FF2B5EF4-FFF2-40B4-BE49-F238E27FC236}">
                  <a16:creationId xmlns:a16="http://schemas.microsoft.com/office/drawing/2014/main" id="{FAF11A5B-CE70-A16D-863C-7A5B644055CB}"/>
                </a:ext>
              </a:extLst>
            </p:cNvPr>
            <p:cNvSpPr/>
            <p:nvPr/>
          </p:nvSpPr>
          <p:spPr>
            <a:xfrm rot="16048658" flipH="1" flipV="1">
              <a:off x="7200419" y="2107809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팔각형 147">
              <a:extLst>
                <a:ext uri="{FF2B5EF4-FFF2-40B4-BE49-F238E27FC236}">
                  <a16:creationId xmlns:a16="http://schemas.microsoft.com/office/drawing/2014/main" id="{2C3801EF-574B-0C87-2FAF-CFB4510F264D}"/>
                </a:ext>
              </a:extLst>
            </p:cNvPr>
            <p:cNvSpPr/>
            <p:nvPr/>
          </p:nvSpPr>
          <p:spPr>
            <a:xfrm rot="16048658" flipH="1" flipV="1">
              <a:off x="7467709" y="146370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팔각형 148">
              <a:extLst>
                <a:ext uri="{FF2B5EF4-FFF2-40B4-BE49-F238E27FC236}">
                  <a16:creationId xmlns:a16="http://schemas.microsoft.com/office/drawing/2014/main" id="{83537C7C-8EA3-90F8-B789-93A3F74E37F5}"/>
                </a:ext>
              </a:extLst>
            </p:cNvPr>
            <p:cNvSpPr/>
            <p:nvPr/>
          </p:nvSpPr>
          <p:spPr>
            <a:xfrm rot="16048658" flipH="1" flipV="1">
              <a:off x="7537283" y="182895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팔각형 149">
              <a:extLst>
                <a:ext uri="{FF2B5EF4-FFF2-40B4-BE49-F238E27FC236}">
                  <a16:creationId xmlns:a16="http://schemas.microsoft.com/office/drawing/2014/main" id="{0ABE3FF3-200D-FB4D-F406-59A29A2F1D7C}"/>
                </a:ext>
              </a:extLst>
            </p:cNvPr>
            <p:cNvSpPr/>
            <p:nvPr/>
          </p:nvSpPr>
          <p:spPr>
            <a:xfrm rot="16048658" flipH="1" flipV="1">
              <a:off x="6971949" y="1888930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팔각형 150">
              <a:extLst>
                <a:ext uri="{FF2B5EF4-FFF2-40B4-BE49-F238E27FC236}">
                  <a16:creationId xmlns:a16="http://schemas.microsoft.com/office/drawing/2014/main" id="{3912859F-5311-C07B-80F0-DCA43029B108}"/>
                </a:ext>
              </a:extLst>
            </p:cNvPr>
            <p:cNvSpPr/>
            <p:nvPr/>
          </p:nvSpPr>
          <p:spPr>
            <a:xfrm rot="16048658" flipH="1" flipV="1">
              <a:off x="6747716" y="188545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팔각형 154">
              <a:extLst>
                <a:ext uri="{FF2B5EF4-FFF2-40B4-BE49-F238E27FC236}">
                  <a16:creationId xmlns:a16="http://schemas.microsoft.com/office/drawing/2014/main" id="{3C5AA1FC-E8A6-8E58-BCAA-98B5B1A2677D}"/>
                </a:ext>
              </a:extLst>
            </p:cNvPr>
            <p:cNvSpPr/>
            <p:nvPr/>
          </p:nvSpPr>
          <p:spPr>
            <a:xfrm rot="5248658" flipH="1" flipV="1">
              <a:off x="7659978" y="1673959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팔각형 156">
              <a:extLst>
                <a:ext uri="{FF2B5EF4-FFF2-40B4-BE49-F238E27FC236}">
                  <a16:creationId xmlns:a16="http://schemas.microsoft.com/office/drawing/2014/main" id="{B07A0709-2D55-1747-0F3B-B7B210668EFE}"/>
                </a:ext>
              </a:extLst>
            </p:cNvPr>
            <p:cNvSpPr/>
            <p:nvPr/>
          </p:nvSpPr>
          <p:spPr>
            <a:xfrm rot="5248658" flipH="1" flipV="1">
              <a:off x="7450120" y="1684845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팔각형 157">
              <a:extLst>
                <a:ext uri="{FF2B5EF4-FFF2-40B4-BE49-F238E27FC236}">
                  <a16:creationId xmlns:a16="http://schemas.microsoft.com/office/drawing/2014/main" id="{350E856D-8A18-6499-CE08-94C260B2E0C5}"/>
                </a:ext>
              </a:extLst>
            </p:cNvPr>
            <p:cNvSpPr/>
            <p:nvPr/>
          </p:nvSpPr>
          <p:spPr>
            <a:xfrm rot="5248658" flipH="1" flipV="1">
              <a:off x="7369856" y="134783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팔각형 158">
              <a:extLst>
                <a:ext uri="{FF2B5EF4-FFF2-40B4-BE49-F238E27FC236}">
                  <a16:creationId xmlns:a16="http://schemas.microsoft.com/office/drawing/2014/main" id="{C2D65F87-5232-15FA-F76E-B2443E49AAE6}"/>
                </a:ext>
              </a:extLst>
            </p:cNvPr>
            <p:cNvSpPr/>
            <p:nvPr/>
          </p:nvSpPr>
          <p:spPr>
            <a:xfrm rot="5248658" flipH="1" flipV="1">
              <a:off x="7522256" y="119543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팔각형 159">
              <a:extLst>
                <a:ext uri="{FF2B5EF4-FFF2-40B4-BE49-F238E27FC236}">
                  <a16:creationId xmlns:a16="http://schemas.microsoft.com/office/drawing/2014/main" id="{48EA0671-51B4-7042-6E95-FD5AEA2FD6FA}"/>
                </a:ext>
              </a:extLst>
            </p:cNvPr>
            <p:cNvSpPr/>
            <p:nvPr/>
          </p:nvSpPr>
          <p:spPr>
            <a:xfrm rot="10648658" flipH="1" flipV="1">
              <a:off x="7578653" y="1687225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팔각형 160">
              <a:extLst>
                <a:ext uri="{FF2B5EF4-FFF2-40B4-BE49-F238E27FC236}">
                  <a16:creationId xmlns:a16="http://schemas.microsoft.com/office/drawing/2014/main" id="{FA293AEB-B3A0-6982-97DB-86342893777A}"/>
                </a:ext>
              </a:extLst>
            </p:cNvPr>
            <p:cNvSpPr/>
            <p:nvPr/>
          </p:nvSpPr>
          <p:spPr>
            <a:xfrm rot="10648658" flipH="1" flipV="1">
              <a:off x="7475447" y="1793580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팔각형 161">
              <a:extLst>
                <a:ext uri="{FF2B5EF4-FFF2-40B4-BE49-F238E27FC236}">
                  <a16:creationId xmlns:a16="http://schemas.microsoft.com/office/drawing/2014/main" id="{8D42E948-92E3-2068-192D-64AC24E4090C}"/>
                </a:ext>
              </a:extLst>
            </p:cNvPr>
            <p:cNvSpPr/>
            <p:nvPr/>
          </p:nvSpPr>
          <p:spPr>
            <a:xfrm rot="10648658" flipH="1" flipV="1">
              <a:off x="7360935" y="174962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팔각형 162">
              <a:extLst>
                <a:ext uri="{FF2B5EF4-FFF2-40B4-BE49-F238E27FC236}">
                  <a16:creationId xmlns:a16="http://schemas.microsoft.com/office/drawing/2014/main" id="{76C552AC-1A23-5F5C-8ACF-8B5F6823E16B}"/>
                </a:ext>
              </a:extLst>
            </p:cNvPr>
            <p:cNvSpPr/>
            <p:nvPr/>
          </p:nvSpPr>
          <p:spPr>
            <a:xfrm rot="10648658" flipH="1" flipV="1">
              <a:off x="7571231" y="154414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팔각형 163">
              <a:extLst>
                <a:ext uri="{FF2B5EF4-FFF2-40B4-BE49-F238E27FC236}">
                  <a16:creationId xmlns:a16="http://schemas.microsoft.com/office/drawing/2014/main" id="{FB5A8772-93C0-6757-D2F2-DE1E8ADC5309}"/>
                </a:ext>
              </a:extLst>
            </p:cNvPr>
            <p:cNvSpPr/>
            <p:nvPr/>
          </p:nvSpPr>
          <p:spPr>
            <a:xfrm rot="10648658" flipH="1" flipV="1">
              <a:off x="7626057" y="1256462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팔각형 165">
              <a:extLst>
                <a:ext uri="{FF2B5EF4-FFF2-40B4-BE49-F238E27FC236}">
                  <a16:creationId xmlns:a16="http://schemas.microsoft.com/office/drawing/2014/main" id="{5821BFF4-9A68-224C-2A09-A0D6998F5953}"/>
                </a:ext>
              </a:extLst>
            </p:cNvPr>
            <p:cNvSpPr/>
            <p:nvPr/>
          </p:nvSpPr>
          <p:spPr>
            <a:xfrm rot="10648658" flipH="1" flipV="1">
              <a:off x="6595362" y="2056668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팔각형 166">
              <a:extLst>
                <a:ext uri="{FF2B5EF4-FFF2-40B4-BE49-F238E27FC236}">
                  <a16:creationId xmlns:a16="http://schemas.microsoft.com/office/drawing/2014/main" id="{57E54324-4D7D-637D-33A6-7B018BE07AB0}"/>
                </a:ext>
              </a:extLst>
            </p:cNvPr>
            <p:cNvSpPr/>
            <p:nvPr/>
          </p:nvSpPr>
          <p:spPr>
            <a:xfrm rot="10648658" flipH="1" flipV="1">
              <a:off x="6783480" y="1347043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팔각형 167">
              <a:extLst>
                <a:ext uri="{FF2B5EF4-FFF2-40B4-BE49-F238E27FC236}">
                  <a16:creationId xmlns:a16="http://schemas.microsoft.com/office/drawing/2014/main" id="{EBC20EB1-94D2-A462-9D6D-5653322C2EDC}"/>
                </a:ext>
              </a:extLst>
            </p:cNvPr>
            <p:cNvSpPr/>
            <p:nvPr/>
          </p:nvSpPr>
          <p:spPr>
            <a:xfrm rot="16048658" flipH="1" flipV="1">
              <a:off x="6440495" y="13960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팔각형 168">
              <a:extLst>
                <a:ext uri="{FF2B5EF4-FFF2-40B4-BE49-F238E27FC236}">
                  <a16:creationId xmlns:a16="http://schemas.microsoft.com/office/drawing/2014/main" id="{B25C8294-F386-80C6-15DB-DF791748C7A1}"/>
                </a:ext>
              </a:extLst>
            </p:cNvPr>
            <p:cNvSpPr/>
            <p:nvPr/>
          </p:nvSpPr>
          <p:spPr>
            <a:xfrm rot="16048658" flipH="1" flipV="1">
              <a:off x="6728176" y="145084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팔각형 169">
              <a:extLst>
                <a:ext uri="{FF2B5EF4-FFF2-40B4-BE49-F238E27FC236}">
                  <a16:creationId xmlns:a16="http://schemas.microsoft.com/office/drawing/2014/main" id="{9E1761D4-F440-D3D7-6197-972F95511001}"/>
                </a:ext>
              </a:extLst>
            </p:cNvPr>
            <p:cNvSpPr/>
            <p:nvPr/>
          </p:nvSpPr>
          <p:spPr>
            <a:xfrm rot="5248658" flipH="1" flipV="1">
              <a:off x="6850871" y="129585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팔각형 170">
              <a:extLst>
                <a:ext uri="{FF2B5EF4-FFF2-40B4-BE49-F238E27FC236}">
                  <a16:creationId xmlns:a16="http://schemas.microsoft.com/office/drawing/2014/main" id="{BA12D6BA-60C8-BF30-3B42-F7290DF41048}"/>
                </a:ext>
              </a:extLst>
            </p:cNvPr>
            <p:cNvSpPr/>
            <p:nvPr/>
          </p:nvSpPr>
          <p:spPr>
            <a:xfrm rot="5248658" flipH="1" flipV="1">
              <a:off x="6605295" y="2168763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팔각형 171">
              <a:extLst>
                <a:ext uri="{FF2B5EF4-FFF2-40B4-BE49-F238E27FC236}">
                  <a16:creationId xmlns:a16="http://schemas.microsoft.com/office/drawing/2014/main" id="{C514DFBF-38E6-BC5C-FF03-52D57EF88DA1}"/>
                </a:ext>
              </a:extLst>
            </p:cNvPr>
            <p:cNvSpPr/>
            <p:nvPr/>
          </p:nvSpPr>
          <p:spPr>
            <a:xfrm rot="10648658" flipH="1" flipV="1">
              <a:off x="6769546" y="13091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팔각형 172">
              <a:extLst>
                <a:ext uri="{FF2B5EF4-FFF2-40B4-BE49-F238E27FC236}">
                  <a16:creationId xmlns:a16="http://schemas.microsoft.com/office/drawing/2014/main" id="{B3CA607C-541F-AB5A-52EF-1DFB8FAC99E5}"/>
                </a:ext>
              </a:extLst>
            </p:cNvPr>
            <p:cNvSpPr/>
            <p:nvPr/>
          </p:nvSpPr>
          <p:spPr>
            <a:xfrm rot="10648658" flipH="1" flipV="1">
              <a:off x="6666340" y="141547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팔각형 173">
              <a:extLst>
                <a:ext uri="{FF2B5EF4-FFF2-40B4-BE49-F238E27FC236}">
                  <a16:creationId xmlns:a16="http://schemas.microsoft.com/office/drawing/2014/main" id="{528042C1-60E3-3DB9-1D69-019901CFAB31}"/>
                </a:ext>
              </a:extLst>
            </p:cNvPr>
            <p:cNvSpPr/>
            <p:nvPr/>
          </p:nvSpPr>
          <p:spPr>
            <a:xfrm rot="10648658" flipH="1" flipV="1">
              <a:off x="6551828" y="137151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팔각형 174">
              <a:extLst>
                <a:ext uri="{FF2B5EF4-FFF2-40B4-BE49-F238E27FC236}">
                  <a16:creationId xmlns:a16="http://schemas.microsoft.com/office/drawing/2014/main" id="{78A4A835-EF62-A51B-5A07-8B8D21DA9B1E}"/>
                </a:ext>
              </a:extLst>
            </p:cNvPr>
            <p:cNvSpPr/>
            <p:nvPr/>
          </p:nvSpPr>
          <p:spPr>
            <a:xfrm rot="10648658" flipH="1" flipV="1">
              <a:off x="6762124" y="116603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53C28D9B-3F26-158F-6B51-7DCC54EB8567}"/>
              </a:ext>
            </a:extLst>
          </p:cNvPr>
          <p:cNvGrpSpPr/>
          <p:nvPr/>
        </p:nvGrpSpPr>
        <p:grpSpPr>
          <a:xfrm>
            <a:off x="7958698" y="4430746"/>
            <a:ext cx="1440001" cy="1440000"/>
            <a:chOff x="4038778" y="3010082"/>
            <a:chExt cx="1440001" cy="1440000"/>
          </a:xfrm>
        </p:grpSpPr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10FFB3E-4051-8CEA-48CB-817A4B7894B8}"/>
                </a:ext>
              </a:extLst>
            </p:cNvPr>
            <p:cNvSpPr/>
            <p:nvPr/>
          </p:nvSpPr>
          <p:spPr>
            <a:xfrm>
              <a:off x="4038780" y="3204720"/>
              <a:ext cx="1190055" cy="1245362"/>
            </a:xfrm>
            <a:custGeom>
              <a:avLst/>
              <a:gdLst>
                <a:gd name="connsiteX0" fmla="*/ 548748 w 1190055"/>
                <a:gd name="connsiteY0" fmla="*/ 904550 h 1245362"/>
                <a:gd name="connsiteX1" fmla="*/ 648933 w 1190055"/>
                <a:gd name="connsiteY1" fmla="*/ 904550 h 1245362"/>
                <a:gd name="connsiteX2" fmla="*/ 684662 w 1190055"/>
                <a:gd name="connsiteY2" fmla="*/ 940280 h 1245362"/>
                <a:gd name="connsiteX3" fmla="*/ 684662 w 1190055"/>
                <a:gd name="connsiteY3" fmla="*/ 955873 h 1245362"/>
                <a:gd name="connsiteX4" fmla="*/ 564341 w 1190055"/>
                <a:gd name="connsiteY4" fmla="*/ 1076194 h 1245362"/>
                <a:gd name="connsiteX5" fmla="*/ 548748 w 1190055"/>
                <a:gd name="connsiteY5" fmla="*/ 1076194 h 1245362"/>
                <a:gd name="connsiteX6" fmla="*/ 513018 w 1190055"/>
                <a:gd name="connsiteY6" fmla="*/ 1040465 h 1245362"/>
                <a:gd name="connsiteX7" fmla="*/ 513018 w 1190055"/>
                <a:gd name="connsiteY7" fmla="*/ 940280 h 1245362"/>
                <a:gd name="connsiteX8" fmla="*/ 535450 w 1190055"/>
                <a:gd name="connsiteY8" fmla="*/ 881768 h 1245362"/>
                <a:gd name="connsiteX9" fmla="*/ 490236 w 1190055"/>
                <a:gd name="connsiteY9" fmla="*/ 926982 h 1245362"/>
                <a:gd name="connsiteX10" fmla="*/ 490236 w 1190055"/>
                <a:gd name="connsiteY10" fmla="*/ 1053762 h 1245362"/>
                <a:gd name="connsiteX11" fmla="*/ 535450 w 1190055"/>
                <a:gd name="connsiteY11" fmla="*/ 1098976 h 1245362"/>
                <a:gd name="connsiteX12" fmla="*/ 567494 w 1190055"/>
                <a:gd name="connsiteY12" fmla="*/ 1098976 h 1245362"/>
                <a:gd name="connsiteX13" fmla="*/ 707444 w 1190055"/>
                <a:gd name="connsiteY13" fmla="*/ 959025 h 1245362"/>
                <a:gd name="connsiteX14" fmla="*/ 707444 w 1190055"/>
                <a:gd name="connsiteY14" fmla="*/ 926982 h 1245362"/>
                <a:gd name="connsiteX15" fmla="*/ 662230 w 1190055"/>
                <a:gd name="connsiteY15" fmla="*/ 881768 h 1245362"/>
                <a:gd name="connsiteX16" fmla="*/ 627496 w 1190055"/>
                <a:gd name="connsiteY16" fmla="*/ 149269 h 1245362"/>
                <a:gd name="connsiteX17" fmla="*/ 599830 w 1190055"/>
                <a:gd name="connsiteY17" fmla="*/ 176935 h 1245362"/>
                <a:gd name="connsiteX18" fmla="*/ 599830 w 1190055"/>
                <a:gd name="connsiteY18" fmla="*/ 216061 h 1245362"/>
                <a:gd name="connsiteX19" fmla="*/ 627496 w 1190055"/>
                <a:gd name="connsiteY19" fmla="*/ 243727 h 1245362"/>
                <a:gd name="connsiteX20" fmla="*/ 666622 w 1190055"/>
                <a:gd name="connsiteY20" fmla="*/ 243727 h 1245362"/>
                <a:gd name="connsiteX21" fmla="*/ 694288 w 1190055"/>
                <a:gd name="connsiteY21" fmla="*/ 216061 h 1245362"/>
                <a:gd name="connsiteX22" fmla="*/ 694288 w 1190055"/>
                <a:gd name="connsiteY22" fmla="*/ 176935 h 1245362"/>
                <a:gd name="connsiteX23" fmla="*/ 666622 w 1190055"/>
                <a:gd name="connsiteY23" fmla="*/ 149269 h 1245362"/>
                <a:gd name="connsiteX24" fmla="*/ 589307 w 1190055"/>
                <a:gd name="connsiteY24" fmla="*/ 0 h 1245362"/>
                <a:gd name="connsiteX25" fmla="*/ 1024063 w 1190055"/>
                <a:gd name="connsiteY25" fmla="*/ 0 h 1245362"/>
                <a:gd name="connsiteX26" fmla="*/ 1190055 w 1190055"/>
                <a:gd name="connsiteY26" fmla="*/ 165992 h 1245362"/>
                <a:gd name="connsiteX27" fmla="*/ 1190055 w 1190055"/>
                <a:gd name="connsiteY27" fmla="*/ 348731 h 1245362"/>
                <a:gd name="connsiteX28" fmla="*/ 799378 w 1190055"/>
                <a:gd name="connsiteY28" fmla="*/ 348731 h 1245362"/>
                <a:gd name="connsiteX29" fmla="*/ 768586 w 1190055"/>
                <a:gd name="connsiteY29" fmla="*/ 379523 h 1245362"/>
                <a:gd name="connsiteX30" fmla="*/ 768586 w 1190055"/>
                <a:gd name="connsiteY30" fmla="*/ 704387 h 1245362"/>
                <a:gd name="connsiteX31" fmla="*/ 768586 w 1190055"/>
                <a:gd name="connsiteY31" fmla="*/ 729106 h 1245362"/>
                <a:gd name="connsiteX32" fmla="*/ 768586 w 1190055"/>
                <a:gd name="connsiteY32" fmla="*/ 1093758 h 1245362"/>
                <a:gd name="connsiteX33" fmla="*/ 616982 w 1190055"/>
                <a:gd name="connsiteY33" fmla="*/ 1245362 h 1245362"/>
                <a:gd name="connsiteX34" fmla="*/ 156456 w 1190055"/>
                <a:gd name="connsiteY34" fmla="*/ 1245362 h 1245362"/>
                <a:gd name="connsiteX35" fmla="*/ 0 w 1190055"/>
                <a:gd name="connsiteY35" fmla="*/ 1088906 h 1245362"/>
                <a:gd name="connsiteX36" fmla="*/ 0 w 1190055"/>
                <a:gd name="connsiteY36" fmla="*/ 1064420 h 1245362"/>
                <a:gd name="connsiteX37" fmla="*/ 79847 w 1190055"/>
                <a:gd name="connsiteY37" fmla="*/ 1064420 h 1245362"/>
                <a:gd name="connsiteX38" fmla="*/ 125056 w 1190055"/>
                <a:gd name="connsiteY38" fmla="*/ 1019211 h 1245362"/>
                <a:gd name="connsiteX39" fmla="*/ 125056 w 1190055"/>
                <a:gd name="connsiteY39" fmla="*/ 1078348 h 1245362"/>
                <a:gd name="connsiteX40" fmla="*/ 160848 w 1190055"/>
                <a:gd name="connsiteY40" fmla="*/ 1114140 h 1245362"/>
                <a:gd name="connsiteX41" fmla="*/ 304014 w 1190055"/>
                <a:gd name="connsiteY41" fmla="*/ 1114140 h 1245362"/>
                <a:gd name="connsiteX42" fmla="*/ 339806 w 1190055"/>
                <a:gd name="connsiteY42" fmla="*/ 1078348 h 1245362"/>
                <a:gd name="connsiteX43" fmla="*/ 339806 w 1190055"/>
                <a:gd name="connsiteY43" fmla="*/ 968797 h 1245362"/>
                <a:gd name="connsiteX44" fmla="*/ 360149 w 1190055"/>
                <a:gd name="connsiteY44" fmla="*/ 948454 h 1245362"/>
                <a:gd name="connsiteX45" fmla="*/ 425098 w 1190055"/>
                <a:gd name="connsiteY45" fmla="*/ 948454 h 1245362"/>
                <a:gd name="connsiteX46" fmla="*/ 628922 w 1190055"/>
                <a:gd name="connsiteY46" fmla="*/ 744630 h 1245362"/>
                <a:gd name="connsiteX47" fmla="*/ 628922 w 1190055"/>
                <a:gd name="connsiteY47" fmla="*/ 666280 h 1245362"/>
                <a:gd name="connsiteX48" fmla="*/ 556885 w 1190055"/>
                <a:gd name="connsiteY48" fmla="*/ 594243 h 1245362"/>
                <a:gd name="connsiteX49" fmla="*/ 556885 w 1190055"/>
                <a:gd name="connsiteY49" fmla="*/ 544379 h 1245362"/>
                <a:gd name="connsiteX50" fmla="*/ 599894 w 1190055"/>
                <a:gd name="connsiteY50" fmla="*/ 501370 h 1245362"/>
                <a:gd name="connsiteX51" fmla="*/ 599894 w 1190055"/>
                <a:gd name="connsiteY51" fmla="*/ 369466 h 1245362"/>
                <a:gd name="connsiteX52" fmla="*/ 503055 w 1190055"/>
                <a:gd name="connsiteY52" fmla="*/ 272627 h 1245362"/>
                <a:gd name="connsiteX53" fmla="*/ 423315 w 1190055"/>
                <a:gd name="connsiteY53" fmla="*/ 272627 h 1245362"/>
                <a:gd name="connsiteX54" fmla="*/ 423315 w 1190055"/>
                <a:gd name="connsiteY54" fmla="*/ 262930 h 1245362"/>
                <a:gd name="connsiteX55" fmla="*/ 423315 w 1190055"/>
                <a:gd name="connsiteY55" fmla="*/ 165992 h 124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90055" h="1245362">
                  <a:moveTo>
                    <a:pt x="548748" y="904550"/>
                  </a:moveTo>
                  <a:lnTo>
                    <a:pt x="648933" y="904550"/>
                  </a:lnTo>
                  <a:lnTo>
                    <a:pt x="684662" y="940280"/>
                  </a:lnTo>
                  <a:lnTo>
                    <a:pt x="684662" y="955873"/>
                  </a:lnTo>
                  <a:lnTo>
                    <a:pt x="564341" y="1076194"/>
                  </a:lnTo>
                  <a:lnTo>
                    <a:pt x="548748" y="1076194"/>
                  </a:lnTo>
                  <a:lnTo>
                    <a:pt x="513018" y="1040465"/>
                  </a:lnTo>
                  <a:lnTo>
                    <a:pt x="513018" y="940280"/>
                  </a:lnTo>
                  <a:close/>
                  <a:moveTo>
                    <a:pt x="535450" y="881768"/>
                  </a:moveTo>
                  <a:lnTo>
                    <a:pt x="490236" y="926982"/>
                  </a:lnTo>
                  <a:lnTo>
                    <a:pt x="490236" y="1053762"/>
                  </a:lnTo>
                  <a:lnTo>
                    <a:pt x="535450" y="1098976"/>
                  </a:lnTo>
                  <a:lnTo>
                    <a:pt x="567494" y="1098976"/>
                  </a:lnTo>
                  <a:lnTo>
                    <a:pt x="707444" y="959025"/>
                  </a:lnTo>
                  <a:lnTo>
                    <a:pt x="707444" y="926982"/>
                  </a:lnTo>
                  <a:lnTo>
                    <a:pt x="662230" y="881768"/>
                  </a:lnTo>
                  <a:close/>
                  <a:moveTo>
                    <a:pt x="627496" y="149269"/>
                  </a:moveTo>
                  <a:lnTo>
                    <a:pt x="599830" y="176935"/>
                  </a:lnTo>
                  <a:lnTo>
                    <a:pt x="599830" y="216061"/>
                  </a:lnTo>
                  <a:lnTo>
                    <a:pt x="627496" y="243727"/>
                  </a:lnTo>
                  <a:lnTo>
                    <a:pt x="666622" y="243727"/>
                  </a:lnTo>
                  <a:lnTo>
                    <a:pt x="694288" y="216061"/>
                  </a:lnTo>
                  <a:lnTo>
                    <a:pt x="694288" y="176935"/>
                  </a:lnTo>
                  <a:lnTo>
                    <a:pt x="666622" y="149269"/>
                  </a:lnTo>
                  <a:close/>
                  <a:moveTo>
                    <a:pt x="589307" y="0"/>
                  </a:moveTo>
                  <a:lnTo>
                    <a:pt x="1024063" y="0"/>
                  </a:lnTo>
                  <a:lnTo>
                    <a:pt x="1190055" y="165992"/>
                  </a:lnTo>
                  <a:lnTo>
                    <a:pt x="1190055" y="348731"/>
                  </a:lnTo>
                  <a:lnTo>
                    <a:pt x="799378" y="348731"/>
                  </a:lnTo>
                  <a:lnTo>
                    <a:pt x="768586" y="379523"/>
                  </a:lnTo>
                  <a:lnTo>
                    <a:pt x="768586" y="704387"/>
                  </a:lnTo>
                  <a:lnTo>
                    <a:pt x="768586" y="729106"/>
                  </a:lnTo>
                  <a:lnTo>
                    <a:pt x="768586" y="1093758"/>
                  </a:lnTo>
                  <a:lnTo>
                    <a:pt x="616982" y="1245362"/>
                  </a:lnTo>
                  <a:lnTo>
                    <a:pt x="156456" y="1245362"/>
                  </a:lnTo>
                  <a:lnTo>
                    <a:pt x="0" y="1088906"/>
                  </a:lnTo>
                  <a:lnTo>
                    <a:pt x="0" y="1064420"/>
                  </a:lnTo>
                  <a:lnTo>
                    <a:pt x="79847" y="1064420"/>
                  </a:lnTo>
                  <a:lnTo>
                    <a:pt x="125056" y="1019211"/>
                  </a:lnTo>
                  <a:lnTo>
                    <a:pt x="125056" y="1078348"/>
                  </a:lnTo>
                  <a:lnTo>
                    <a:pt x="160848" y="1114140"/>
                  </a:lnTo>
                  <a:lnTo>
                    <a:pt x="304014" y="1114140"/>
                  </a:lnTo>
                  <a:lnTo>
                    <a:pt x="339806" y="1078348"/>
                  </a:lnTo>
                  <a:lnTo>
                    <a:pt x="339806" y="968797"/>
                  </a:lnTo>
                  <a:lnTo>
                    <a:pt x="360149" y="948454"/>
                  </a:lnTo>
                  <a:lnTo>
                    <a:pt x="425098" y="948454"/>
                  </a:lnTo>
                  <a:lnTo>
                    <a:pt x="628922" y="744630"/>
                  </a:lnTo>
                  <a:lnTo>
                    <a:pt x="628922" y="666280"/>
                  </a:lnTo>
                  <a:lnTo>
                    <a:pt x="556885" y="594243"/>
                  </a:lnTo>
                  <a:lnTo>
                    <a:pt x="556885" y="544379"/>
                  </a:lnTo>
                  <a:lnTo>
                    <a:pt x="599894" y="501370"/>
                  </a:lnTo>
                  <a:lnTo>
                    <a:pt x="599894" y="369466"/>
                  </a:lnTo>
                  <a:lnTo>
                    <a:pt x="503055" y="272627"/>
                  </a:lnTo>
                  <a:lnTo>
                    <a:pt x="423315" y="272627"/>
                  </a:lnTo>
                  <a:lnTo>
                    <a:pt x="423315" y="262930"/>
                  </a:lnTo>
                  <a:lnTo>
                    <a:pt x="423315" y="165992"/>
                  </a:lnTo>
                  <a:close/>
                </a:path>
              </a:pathLst>
            </a:custGeom>
            <a:solidFill>
              <a:srgbClr val="7AD8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A27355DC-B694-7C27-DB95-3BDC2461C336}"/>
                </a:ext>
              </a:extLst>
            </p:cNvPr>
            <p:cNvSpPr/>
            <p:nvPr/>
          </p:nvSpPr>
          <p:spPr>
            <a:xfrm>
              <a:off x="4708153" y="3581399"/>
              <a:ext cx="414000" cy="868683"/>
            </a:xfrm>
            <a:custGeom>
              <a:avLst/>
              <a:gdLst>
                <a:gd name="connsiteX0" fmla="*/ 202408 w 414000"/>
                <a:gd name="connsiteY0" fmla="*/ 217542 h 868683"/>
                <a:gd name="connsiteX1" fmla="*/ 202408 w 414000"/>
                <a:gd name="connsiteY1" fmla="*/ 320563 h 868683"/>
                <a:gd name="connsiteX2" fmla="*/ 202409 w 414000"/>
                <a:gd name="connsiteY2" fmla="*/ 320563 h 868683"/>
                <a:gd name="connsiteX3" fmla="*/ 202409 w 414000"/>
                <a:gd name="connsiteY3" fmla="*/ 217542 h 868683"/>
                <a:gd name="connsiteX4" fmla="*/ 152114 w 414000"/>
                <a:gd name="connsiteY4" fmla="*/ 0 h 868683"/>
                <a:gd name="connsiteX5" fmla="*/ 183643 w 414000"/>
                <a:gd name="connsiteY5" fmla="*/ 0 h 868683"/>
                <a:gd name="connsiteX6" fmla="*/ 200803 w 414000"/>
                <a:gd name="connsiteY6" fmla="*/ 17160 h 868683"/>
                <a:gd name="connsiteX7" fmla="*/ 200803 w 414000"/>
                <a:gd name="connsiteY7" fmla="*/ 16670 h 868683"/>
                <a:gd name="connsiteX8" fmla="*/ 410157 w 414000"/>
                <a:gd name="connsiteY8" fmla="*/ 217542 h 868683"/>
                <a:gd name="connsiteX9" fmla="*/ 411763 w 414000"/>
                <a:gd name="connsiteY9" fmla="*/ 217542 h 868683"/>
                <a:gd name="connsiteX10" fmla="*/ 411763 w 414000"/>
                <a:gd name="connsiteY10" fmla="*/ 581026 h 868683"/>
                <a:gd name="connsiteX11" fmla="*/ 414000 w 414000"/>
                <a:gd name="connsiteY11" fmla="*/ 581026 h 868683"/>
                <a:gd name="connsiteX12" fmla="*/ 411763 w 414000"/>
                <a:gd name="connsiteY12" fmla="*/ 583327 h 868683"/>
                <a:gd name="connsiteX13" fmla="*/ 411763 w 414000"/>
                <a:gd name="connsiteY13" fmla="*/ 585787 h 868683"/>
                <a:gd name="connsiteX14" fmla="*/ 409371 w 414000"/>
                <a:gd name="connsiteY14" fmla="*/ 585787 h 868683"/>
                <a:gd name="connsiteX15" fmla="*/ 134323 w 414000"/>
                <a:gd name="connsiteY15" fmla="*/ 868683 h 868683"/>
                <a:gd name="connsiteX16" fmla="*/ 0 w 414000"/>
                <a:gd name="connsiteY16" fmla="*/ 868683 h 868683"/>
                <a:gd name="connsiteX17" fmla="*/ 133349 w 414000"/>
                <a:gd name="connsiteY17" fmla="*/ 731529 h 868683"/>
                <a:gd name="connsiteX18" fmla="*/ 133349 w 414000"/>
                <a:gd name="connsiteY18" fmla="*/ 18765 h 8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4000" h="868683">
                  <a:moveTo>
                    <a:pt x="202408" y="217542"/>
                  </a:moveTo>
                  <a:lnTo>
                    <a:pt x="202408" y="320563"/>
                  </a:lnTo>
                  <a:lnTo>
                    <a:pt x="202409" y="320563"/>
                  </a:lnTo>
                  <a:lnTo>
                    <a:pt x="202409" y="217542"/>
                  </a:lnTo>
                  <a:close/>
                  <a:moveTo>
                    <a:pt x="152114" y="0"/>
                  </a:moveTo>
                  <a:lnTo>
                    <a:pt x="183643" y="0"/>
                  </a:lnTo>
                  <a:lnTo>
                    <a:pt x="200803" y="17160"/>
                  </a:lnTo>
                  <a:lnTo>
                    <a:pt x="200803" y="16670"/>
                  </a:lnTo>
                  <a:lnTo>
                    <a:pt x="410157" y="217542"/>
                  </a:lnTo>
                  <a:lnTo>
                    <a:pt x="411763" y="217542"/>
                  </a:lnTo>
                  <a:lnTo>
                    <a:pt x="411763" y="581026"/>
                  </a:lnTo>
                  <a:lnTo>
                    <a:pt x="414000" y="581026"/>
                  </a:lnTo>
                  <a:lnTo>
                    <a:pt x="411763" y="583327"/>
                  </a:lnTo>
                  <a:lnTo>
                    <a:pt x="411763" y="585787"/>
                  </a:lnTo>
                  <a:lnTo>
                    <a:pt x="409371" y="585787"/>
                  </a:lnTo>
                  <a:lnTo>
                    <a:pt x="134323" y="868683"/>
                  </a:lnTo>
                  <a:lnTo>
                    <a:pt x="0" y="868683"/>
                  </a:lnTo>
                  <a:lnTo>
                    <a:pt x="133349" y="731529"/>
                  </a:lnTo>
                  <a:lnTo>
                    <a:pt x="133349" y="18765"/>
                  </a:lnTo>
                  <a:close/>
                </a:path>
              </a:pathLst>
            </a:custGeom>
            <a:solidFill>
              <a:srgbClr val="FFF6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AA74DC4B-8B75-524A-33EB-E0764BE1F562}"/>
                </a:ext>
              </a:extLst>
            </p:cNvPr>
            <p:cNvSpPr/>
            <p:nvPr/>
          </p:nvSpPr>
          <p:spPr>
            <a:xfrm>
              <a:off x="4038779" y="3010082"/>
              <a:ext cx="1440000" cy="1440000"/>
            </a:xfrm>
            <a:custGeom>
              <a:avLst/>
              <a:gdLst>
                <a:gd name="connsiteX0" fmla="*/ 156456 w 1440000"/>
                <a:gd name="connsiteY0" fmla="*/ 0 h 1440000"/>
                <a:gd name="connsiteX1" fmla="*/ 1283544 w 1440000"/>
                <a:gd name="connsiteY1" fmla="*/ 0 h 1440000"/>
                <a:gd name="connsiteX2" fmla="*/ 1440000 w 1440000"/>
                <a:gd name="connsiteY2" fmla="*/ 156456 h 1440000"/>
                <a:gd name="connsiteX3" fmla="*/ 1440000 w 1440000"/>
                <a:gd name="connsiteY3" fmla="*/ 1283544 h 1440000"/>
                <a:gd name="connsiteX4" fmla="*/ 1283544 w 1440000"/>
                <a:gd name="connsiteY4" fmla="*/ 1440000 h 1440000"/>
                <a:gd name="connsiteX5" fmla="*/ 850894 w 1440000"/>
                <a:gd name="connsiteY5" fmla="*/ 1440000 h 1440000"/>
                <a:gd name="connsiteX6" fmla="*/ 1113287 w 1440000"/>
                <a:gd name="connsiteY6" fmla="*/ 1177607 h 1440000"/>
                <a:gd name="connsiteX7" fmla="*/ 1146969 w 1440000"/>
                <a:gd name="connsiteY7" fmla="*/ 1177607 h 1440000"/>
                <a:gd name="connsiteX8" fmla="*/ 1209494 w 1440000"/>
                <a:gd name="connsiteY8" fmla="*/ 1115083 h 1440000"/>
                <a:gd name="connsiteX9" fmla="*/ 1209494 w 1440000"/>
                <a:gd name="connsiteY9" fmla="*/ 1003107 h 1440000"/>
                <a:gd name="connsiteX10" fmla="*/ 1146969 w 1440000"/>
                <a:gd name="connsiteY10" fmla="*/ 940582 h 1440000"/>
                <a:gd name="connsiteX11" fmla="*/ 1128338 w 1440000"/>
                <a:gd name="connsiteY11" fmla="*/ 940582 h 1440000"/>
                <a:gd name="connsiteX12" fmla="*/ 1128338 w 1440000"/>
                <a:gd name="connsiteY12" fmla="*/ 771261 h 1440000"/>
                <a:gd name="connsiteX13" fmla="*/ 1127426 w 1440000"/>
                <a:gd name="connsiteY13" fmla="*/ 770349 h 1440000"/>
                <a:gd name="connsiteX14" fmla="*/ 1127426 w 1440000"/>
                <a:gd name="connsiteY14" fmla="*/ 769269 h 1440000"/>
                <a:gd name="connsiteX15" fmla="*/ 1127425 w 1440000"/>
                <a:gd name="connsiteY15" fmla="*/ 769268 h 1440000"/>
                <a:gd name="connsiteX16" fmla="*/ 1127425 w 1440000"/>
                <a:gd name="connsiteY16" fmla="*/ 741102 h 1440000"/>
                <a:gd name="connsiteX17" fmla="*/ 1127425 w 1440000"/>
                <a:gd name="connsiteY17" fmla="*/ 740020 h 1440000"/>
                <a:gd name="connsiteX18" fmla="*/ 1127425 w 1440000"/>
                <a:gd name="connsiteY18" fmla="*/ 718149 h 1440000"/>
                <a:gd name="connsiteX19" fmla="*/ 1231193 w 1440000"/>
                <a:gd name="connsiteY19" fmla="*/ 614381 h 1440000"/>
                <a:gd name="connsiteX20" fmla="*/ 1231193 w 1440000"/>
                <a:gd name="connsiteY20" fmla="*/ 357451 h 1440000"/>
                <a:gd name="connsiteX21" fmla="*/ 1231194 w 1440000"/>
                <a:gd name="connsiteY21" fmla="*/ 357452 h 1440000"/>
                <a:gd name="connsiteX22" fmla="*/ 1231194 w 1440000"/>
                <a:gd name="connsiteY22" fmla="*/ 334499 h 1440000"/>
                <a:gd name="connsiteX23" fmla="*/ 1122296 w 1440000"/>
                <a:gd name="connsiteY23" fmla="*/ 225601 h 1440000"/>
                <a:gd name="connsiteX24" fmla="*/ 1122091 w 1440000"/>
                <a:gd name="connsiteY24" fmla="*/ 225601 h 1440000"/>
                <a:gd name="connsiteX25" fmla="*/ 1046499 w 1440000"/>
                <a:gd name="connsiteY25" fmla="*/ 150009 h 1440000"/>
                <a:gd name="connsiteX26" fmla="*/ 566874 w 1440000"/>
                <a:gd name="connsiteY26" fmla="*/ 150009 h 1440000"/>
                <a:gd name="connsiteX27" fmla="*/ 385059 w 1440000"/>
                <a:gd name="connsiteY27" fmla="*/ 331823 h 1440000"/>
                <a:gd name="connsiteX28" fmla="*/ 385059 w 1440000"/>
                <a:gd name="connsiteY28" fmla="*/ 353693 h 1440000"/>
                <a:gd name="connsiteX29" fmla="*/ 385058 w 1440000"/>
                <a:gd name="connsiteY29" fmla="*/ 353694 h 1440000"/>
                <a:gd name="connsiteX30" fmla="*/ 385058 w 1440000"/>
                <a:gd name="connsiteY30" fmla="*/ 556602 h 1440000"/>
                <a:gd name="connsiteX31" fmla="*/ 386032 w 1440000"/>
                <a:gd name="connsiteY31" fmla="*/ 556602 h 1440000"/>
                <a:gd name="connsiteX32" fmla="*/ 386032 w 1440000"/>
                <a:gd name="connsiteY32" fmla="*/ 852894 h 1440000"/>
                <a:gd name="connsiteX33" fmla="*/ 385058 w 1440000"/>
                <a:gd name="connsiteY33" fmla="*/ 853868 h 1440000"/>
                <a:gd name="connsiteX34" fmla="*/ 385058 w 1440000"/>
                <a:gd name="connsiteY34" fmla="*/ 906885 h 1440000"/>
                <a:gd name="connsiteX35" fmla="*/ 363437 w 1440000"/>
                <a:gd name="connsiteY35" fmla="*/ 928506 h 1440000"/>
                <a:gd name="connsiteX36" fmla="*/ 359699 w 1440000"/>
                <a:gd name="connsiteY36" fmla="*/ 928506 h 1440000"/>
                <a:gd name="connsiteX37" fmla="*/ 259685 w 1440000"/>
                <a:gd name="connsiteY37" fmla="*/ 1028520 h 1440000"/>
                <a:gd name="connsiteX38" fmla="*/ 210406 w 1440000"/>
                <a:gd name="connsiteY38" fmla="*/ 1028520 h 1440000"/>
                <a:gd name="connsiteX39" fmla="*/ 96298 w 1440000"/>
                <a:gd name="connsiteY39" fmla="*/ 1028520 h 1440000"/>
                <a:gd name="connsiteX40" fmla="*/ 0 w 1440000"/>
                <a:gd name="connsiteY40" fmla="*/ 932222 h 1440000"/>
                <a:gd name="connsiteX41" fmla="*/ 0 w 1440000"/>
                <a:gd name="connsiteY41" fmla="*/ 577130 h 1440000"/>
                <a:gd name="connsiteX42" fmla="*/ 0 w 1440000"/>
                <a:gd name="connsiteY42" fmla="*/ 156456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40000" h="1440000">
                  <a:moveTo>
                    <a:pt x="156456" y="0"/>
                  </a:moveTo>
                  <a:lnTo>
                    <a:pt x="1283544" y="0"/>
                  </a:lnTo>
                  <a:lnTo>
                    <a:pt x="1440000" y="156456"/>
                  </a:lnTo>
                  <a:lnTo>
                    <a:pt x="1440000" y="1283544"/>
                  </a:lnTo>
                  <a:lnTo>
                    <a:pt x="1283544" y="1440000"/>
                  </a:lnTo>
                  <a:lnTo>
                    <a:pt x="850894" y="1440000"/>
                  </a:lnTo>
                  <a:lnTo>
                    <a:pt x="1113287" y="1177607"/>
                  </a:lnTo>
                  <a:lnTo>
                    <a:pt x="1146969" y="1177607"/>
                  </a:lnTo>
                  <a:lnTo>
                    <a:pt x="1209494" y="1115083"/>
                  </a:lnTo>
                  <a:lnTo>
                    <a:pt x="1209494" y="1003107"/>
                  </a:lnTo>
                  <a:lnTo>
                    <a:pt x="1146969" y="940582"/>
                  </a:lnTo>
                  <a:lnTo>
                    <a:pt x="1128338" y="940582"/>
                  </a:lnTo>
                  <a:lnTo>
                    <a:pt x="1128338" y="771261"/>
                  </a:lnTo>
                  <a:lnTo>
                    <a:pt x="1127426" y="770349"/>
                  </a:lnTo>
                  <a:lnTo>
                    <a:pt x="1127426" y="769269"/>
                  </a:lnTo>
                  <a:lnTo>
                    <a:pt x="1127425" y="769268"/>
                  </a:lnTo>
                  <a:lnTo>
                    <a:pt x="1127425" y="741102"/>
                  </a:lnTo>
                  <a:lnTo>
                    <a:pt x="1127425" y="740020"/>
                  </a:lnTo>
                  <a:lnTo>
                    <a:pt x="1127425" y="718149"/>
                  </a:lnTo>
                  <a:lnTo>
                    <a:pt x="1231193" y="614381"/>
                  </a:lnTo>
                  <a:lnTo>
                    <a:pt x="1231193" y="357451"/>
                  </a:lnTo>
                  <a:lnTo>
                    <a:pt x="1231194" y="357452"/>
                  </a:lnTo>
                  <a:lnTo>
                    <a:pt x="1231194" y="334499"/>
                  </a:lnTo>
                  <a:lnTo>
                    <a:pt x="1122296" y="225601"/>
                  </a:lnTo>
                  <a:lnTo>
                    <a:pt x="1122091" y="225601"/>
                  </a:lnTo>
                  <a:lnTo>
                    <a:pt x="1046499" y="150009"/>
                  </a:lnTo>
                  <a:lnTo>
                    <a:pt x="566874" y="150009"/>
                  </a:lnTo>
                  <a:lnTo>
                    <a:pt x="385059" y="331823"/>
                  </a:lnTo>
                  <a:lnTo>
                    <a:pt x="385059" y="353693"/>
                  </a:lnTo>
                  <a:lnTo>
                    <a:pt x="385058" y="353694"/>
                  </a:lnTo>
                  <a:lnTo>
                    <a:pt x="385058" y="556602"/>
                  </a:lnTo>
                  <a:lnTo>
                    <a:pt x="386032" y="556602"/>
                  </a:lnTo>
                  <a:lnTo>
                    <a:pt x="386032" y="852894"/>
                  </a:lnTo>
                  <a:lnTo>
                    <a:pt x="385058" y="853868"/>
                  </a:lnTo>
                  <a:lnTo>
                    <a:pt x="385058" y="906885"/>
                  </a:lnTo>
                  <a:lnTo>
                    <a:pt x="363437" y="928506"/>
                  </a:lnTo>
                  <a:lnTo>
                    <a:pt x="359699" y="928506"/>
                  </a:lnTo>
                  <a:lnTo>
                    <a:pt x="259685" y="1028520"/>
                  </a:lnTo>
                  <a:lnTo>
                    <a:pt x="210406" y="1028520"/>
                  </a:lnTo>
                  <a:lnTo>
                    <a:pt x="96298" y="1028520"/>
                  </a:lnTo>
                  <a:lnTo>
                    <a:pt x="0" y="932222"/>
                  </a:lnTo>
                  <a:lnTo>
                    <a:pt x="0" y="577130"/>
                  </a:lnTo>
                  <a:lnTo>
                    <a:pt x="0" y="156456"/>
                  </a:lnTo>
                  <a:close/>
                </a:path>
              </a:pathLst>
            </a:custGeom>
            <a:solidFill>
              <a:srgbClr val="F1D6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9" name="사각형: 잘린 위쪽 모서리 178">
              <a:extLst>
                <a:ext uri="{FF2B5EF4-FFF2-40B4-BE49-F238E27FC236}">
                  <a16:creationId xmlns:a16="http://schemas.microsoft.com/office/drawing/2014/main" id="{15D04993-0981-469D-94D7-F791EFEA41E5}"/>
                </a:ext>
              </a:extLst>
            </p:cNvPr>
            <p:cNvSpPr/>
            <p:nvPr/>
          </p:nvSpPr>
          <p:spPr>
            <a:xfrm rot="5400000">
              <a:off x="4419852" y="3566861"/>
              <a:ext cx="231775" cy="146555"/>
            </a:xfrm>
            <a:prstGeom prst="snip2SameRect">
              <a:avLst>
                <a:gd name="adj1" fmla="val 47039"/>
                <a:gd name="adj2" fmla="val 0"/>
              </a:avLst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2" name="사각형: 잘린 위쪽 모서리 181">
              <a:extLst>
                <a:ext uri="{FF2B5EF4-FFF2-40B4-BE49-F238E27FC236}">
                  <a16:creationId xmlns:a16="http://schemas.microsoft.com/office/drawing/2014/main" id="{A4B3F9DF-2437-9EBE-8403-4021B9833ED9}"/>
                </a:ext>
              </a:extLst>
            </p:cNvPr>
            <p:cNvSpPr/>
            <p:nvPr/>
          </p:nvSpPr>
          <p:spPr>
            <a:xfrm rot="10800000">
              <a:off x="4198987" y="4086488"/>
              <a:ext cx="149557" cy="197326"/>
            </a:xfrm>
            <a:prstGeom prst="snip2SameRect">
              <a:avLst/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사각형: 잘린 위쪽 모서리 182">
              <a:extLst>
                <a:ext uri="{FF2B5EF4-FFF2-40B4-BE49-F238E27FC236}">
                  <a16:creationId xmlns:a16="http://schemas.microsoft.com/office/drawing/2014/main" id="{2AD9CA8B-03C2-C0B1-50D2-0456F46D051A}"/>
                </a:ext>
              </a:extLst>
            </p:cNvPr>
            <p:cNvSpPr/>
            <p:nvPr/>
          </p:nvSpPr>
          <p:spPr>
            <a:xfrm rot="8100000">
              <a:off x="4336293" y="3919939"/>
              <a:ext cx="327025" cy="123948"/>
            </a:xfrm>
            <a:prstGeom prst="snip2SameRect">
              <a:avLst>
                <a:gd name="adj1" fmla="val 32457"/>
                <a:gd name="adj2" fmla="val 0"/>
              </a:avLst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2A03B9C-4DC4-8567-BA75-F84AC94C05E6}"/>
                </a:ext>
              </a:extLst>
            </p:cNvPr>
            <p:cNvSpPr/>
            <p:nvPr/>
          </p:nvSpPr>
          <p:spPr>
            <a:xfrm>
              <a:off x="4461535" y="3612785"/>
              <a:ext cx="112846" cy="337879"/>
            </a:xfrm>
            <a:prstGeom prst="rect">
              <a:avLst/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DBB405F8-0131-82BC-E1EC-F016AA0F771B}"/>
                </a:ext>
              </a:extLst>
            </p:cNvPr>
            <p:cNvSpPr/>
            <p:nvPr/>
          </p:nvSpPr>
          <p:spPr>
            <a:xfrm rot="10800000">
              <a:off x="4038778" y="4033297"/>
              <a:ext cx="125058" cy="197328"/>
            </a:xfrm>
            <a:custGeom>
              <a:avLst/>
              <a:gdLst>
                <a:gd name="connsiteX0" fmla="*/ 125058 w 125058"/>
                <a:gd name="connsiteY0" fmla="*/ 197328 h 197328"/>
                <a:gd name="connsiteX1" fmla="*/ 72300 w 125058"/>
                <a:gd name="connsiteY1" fmla="*/ 144570 h 197328"/>
                <a:gd name="connsiteX2" fmla="*/ 0 w 125058"/>
                <a:gd name="connsiteY2" fmla="*/ 144570 h 197328"/>
                <a:gd name="connsiteX3" fmla="*/ 0 w 125058"/>
                <a:gd name="connsiteY3" fmla="*/ 50272 h 197328"/>
                <a:gd name="connsiteX4" fmla="*/ 50272 w 125058"/>
                <a:gd name="connsiteY4" fmla="*/ 0 h 197328"/>
                <a:gd name="connsiteX5" fmla="*/ 125058 w 125058"/>
                <a:gd name="connsiteY5" fmla="*/ 0 h 19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058" h="197328">
                  <a:moveTo>
                    <a:pt x="125058" y="197328"/>
                  </a:moveTo>
                  <a:lnTo>
                    <a:pt x="72300" y="144570"/>
                  </a:lnTo>
                  <a:lnTo>
                    <a:pt x="0" y="144570"/>
                  </a:lnTo>
                  <a:lnTo>
                    <a:pt x="0" y="50272"/>
                  </a:lnTo>
                  <a:lnTo>
                    <a:pt x="50272" y="0"/>
                  </a:lnTo>
                  <a:lnTo>
                    <a:pt x="125058" y="0"/>
                  </a:lnTo>
                  <a:close/>
                </a:path>
              </a:pathLst>
            </a:cu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64E9A2B-D667-54C5-7C09-AE503D34E9C9}"/>
                </a:ext>
              </a:extLst>
            </p:cNvPr>
            <p:cNvSpPr/>
            <p:nvPr/>
          </p:nvSpPr>
          <p:spPr>
            <a:xfrm rot="2700000" flipH="1" flipV="1">
              <a:off x="4304241" y="4032805"/>
              <a:ext cx="82707" cy="148174"/>
            </a:xfrm>
            <a:prstGeom prst="rect">
              <a:avLst/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7" name="사각형: 잘린 위쪽 모서리 186">
              <a:extLst>
                <a:ext uri="{FF2B5EF4-FFF2-40B4-BE49-F238E27FC236}">
                  <a16:creationId xmlns:a16="http://schemas.microsoft.com/office/drawing/2014/main" id="{9EFF325B-B21D-1BBC-1C55-3BC7F60A43BF}"/>
                </a:ext>
              </a:extLst>
            </p:cNvPr>
            <p:cNvSpPr/>
            <p:nvPr/>
          </p:nvSpPr>
          <p:spPr>
            <a:xfrm rot="5400000">
              <a:off x="5115394" y="4043722"/>
              <a:ext cx="149557" cy="45719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5E9F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8" name="팔각형 187">
              <a:extLst>
                <a:ext uri="{FF2B5EF4-FFF2-40B4-BE49-F238E27FC236}">
                  <a16:creationId xmlns:a16="http://schemas.microsoft.com/office/drawing/2014/main" id="{4B169C28-AC11-7D62-9D00-37CF77A72BCA}"/>
                </a:ext>
              </a:extLst>
            </p:cNvPr>
            <p:cNvSpPr/>
            <p:nvPr/>
          </p:nvSpPr>
          <p:spPr>
            <a:xfrm rot="10800000" flipH="1" flipV="1">
              <a:off x="4659249" y="3375820"/>
              <a:ext cx="53180" cy="5318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4681A4B8-3DBC-C1E2-994F-3ECF4B016F99}"/>
                </a:ext>
              </a:extLst>
            </p:cNvPr>
            <p:cNvSpPr/>
            <p:nvPr/>
          </p:nvSpPr>
          <p:spPr>
            <a:xfrm>
              <a:off x="4970073" y="3586907"/>
              <a:ext cx="258763" cy="158005"/>
            </a:xfrm>
            <a:custGeom>
              <a:avLst/>
              <a:gdLst>
                <a:gd name="connsiteX0" fmla="*/ 20225 w 258763"/>
                <a:gd name="connsiteY0" fmla="*/ 0 h 158005"/>
                <a:gd name="connsiteX1" fmla="*/ 233436 w 258763"/>
                <a:gd name="connsiteY1" fmla="*/ 0 h 158005"/>
                <a:gd name="connsiteX2" fmla="*/ 245259 w 258763"/>
                <a:gd name="connsiteY2" fmla="*/ 0 h 158005"/>
                <a:gd name="connsiteX3" fmla="*/ 258763 w 258763"/>
                <a:gd name="connsiteY3" fmla="*/ 13503 h 158005"/>
                <a:gd name="connsiteX4" fmla="*/ 258763 w 258763"/>
                <a:gd name="connsiteY4" fmla="*/ 39131 h 158005"/>
                <a:gd name="connsiteX5" fmla="*/ 151498 w 258763"/>
                <a:gd name="connsiteY5" fmla="*/ 146396 h 158005"/>
                <a:gd name="connsiteX6" fmla="*/ 150549 w 258763"/>
                <a:gd name="connsiteY6" fmla="*/ 145447 h 158005"/>
                <a:gd name="connsiteX7" fmla="*/ 137991 w 258763"/>
                <a:gd name="connsiteY7" fmla="*/ 158005 h 158005"/>
                <a:gd name="connsiteX8" fmla="*/ 126277 w 258763"/>
                <a:gd name="connsiteY8" fmla="*/ 146291 h 158005"/>
                <a:gd name="connsiteX9" fmla="*/ 126171 w 258763"/>
                <a:gd name="connsiteY9" fmla="*/ 146396 h 158005"/>
                <a:gd name="connsiteX10" fmla="*/ 0 w 258763"/>
                <a:gd name="connsiteY10" fmla="*/ 20225 h 1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763" h="158005">
                  <a:moveTo>
                    <a:pt x="20225" y="0"/>
                  </a:moveTo>
                  <a:lnTo>
                    <a:pt x="233436" y="0"/>
                  </a:lnTo>
                  <a:lnTo>
                    <a:pt x="245259" y="0"/>
                  </a:lnTo>
                  <a:lnTo>
                    <a:pt x="258763" y="13503"/>
                  </a:lnTo>
                  <a:lnTo>
                    <a:pt x="258763" y="39131"/>
                  </a:lnTo>
                  <a:lnTo>
                    <a:pt x="151498" y="146396"/>
                  </a:lnTo>
                  <a:lnTo>
                    <a:pt x="150549" y="145447"/>
                  </a:lnTo>
                  <a:lnTo>
                    <a:pt x="137991" y="158005"/>
                  </a:lnTo>
                  <a:lnTo>
                    <a:pt x="126277" y="146291"/>
                  </a:lnTo>
                  <a:lnTo>
                    <a:pt x="126171" y="146396"/>
                  </a:lnTo>
                  <a:lnTo>
                    <a:pt x="0" y="20225"/>
                  </a:lnTo>
                  <a:close/>
                </a:path>
              </a:pathLst>
            </a:custGeom>
            <a:solidFill>
              <a:srgbClr val="F29B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17D9346F-0EFE-A0F1-F30F-D0EC1A50CE24}"/>
              </a:ext>
            </a:extLst>
          </p:cNvPr>
          <p:cNvGrpSpPr/>
          <p:nvPr/>
        </p:nvGrpSpPr>
        <p:grpSpPr>
          <a:xfrm>
            <a:off x="9741984" y="4456690"/>
            <a:ext cx="1440000" cy="1440000"/>
            <a:chOff x="4565667" y="2555158"/>
            <a:chExt cx="1440000" cy="1440000"/>
          </a:xfrm>
        </p:grpSpPr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3431386A-7563-AC98-2F5E-D9809065E7D4}"/>
                </a:ext>
              </a:extLst>
            </p:cNvPr>
            <p:cNvSpPr/>
            <p:nvPr/>
          </p:nvSpPr>
          <p:spPr>
            <a:xfrm>
              <a:off x="4565667" y="2555158"/>
              <a:ext cx="1440000" cy="1440000"/>
            </a:xfrm>
            <a:custGeom>
              <a:avLst/>
              <a:gdLst>
                <a:gd name="connsiteX0" fmla="*/ 677846 w 1440000"/>
                <a:gd name="connsiteY0" fmla="*/ 235666 h 1440000"/>
                <a:gd name="connsiteX1" fmla="*/ 443759 w 1440000"/>
                <a:gd name="connsiteY1" fmla="*/ 469752 h 1440000"/>
                <a:gd name="connsiteX2" fmla="*/ 443759 w 1440000"/>
                <a:gd name="connsiteY2" fmla="*/ 472709 h 1440000"/>
                <a:gd name="connsiteX3" fmla="*/ 434410 w 1440000"/>
                <a:gd name="connsiteY3" fmla="*/ 482058 h 1440000"/>
                <a:gd name="connsiteX4" fmla="*/ 434410 w 1440000"/>
                <a:gd name="connsiteY4" fmla="*/ 580244 h 1440000"/>
                <a:gd name="connsiteX5" fmla="*/ 504544 w 1440000"/>
                <a:gd name="connsiteY5" fmla="*/ 650378 h 1440000"/>
                <a:gd name="connsiteX6" fmla="*/ 545714 w 1440000"/>
                <a:gd name="connsiteY6" fmla="*/ 650378 h 1440000"/>
                <a:gd name="connsiteX7" fmla="*/ 569803 w 1440000"/>
                <a:gd name="connsiteY7" fmla="*/ 674467 h 1440000"/>
                <a:gd name="connsiteX8" fmla="*/ 309038 w 1440000"/>
                <a:gd name="connsiteY8" fmla="*/ 935232 h 1440000"/>
                <a:gd name="connsiteX9" fmla="*/ 309038 w 1440000"/>
                <a:gd name="connsiteY9" fmla="*/ 1042107 h 1440000"/>
                <a:gd name="connsiteX10" fmla="*/ 377881 w 1440000"/>
                <a:gd name="connsiteY10" fmla="*/ 1110950 h 1440000"/>
                <a:gd name="connsiteX11" fmla="*/ 484756 w 1440000"/>
                <a:gd name="connsiteY11" fmla="*/ 1110950 h 1440000"/>
                <a:gd name="connsiteX12" fmla="*/ 486494 w 1440000"/>
                <a:gd name="connsiteY12" fmla="*/ 1109212 h 1440000"/>
                <a:gd name="connsiteX13" fmla="*/ 974775 w 1440000"/>
                <a:gd name="connsiteY13" fmla="*/ 1109212 h 1440000"/>
                <a:gd name="connsiteX14" fmla="*/ 1049320 w 1440000"/>
                <a:gd name="connsiteY14" fmla="*/ 1034667 h 1440000"/>
                <a:gd name="connsiteX15" fmla="*/ 1049320 w 1440000"/>
                <a:gd name="connsiteY15" fmla="*/ 934099 h 1440000"/>
                <a:gd name="connsiteX16" fmla="*/ 974775 w 1440000"/>
                <a:gd name="connsiteY16" fmla="*/ 859554 h 1440000"/>
                <a:gd name="connsiteX17" fmla="*/ 792474 w 1440000"/>
                <a:gd name="connsiteY17" fmla="*/ 859554 h 1440000"/>
                <a:gd name="connsiteX18" fmla="*/ 764313 w 1440000"/>
                <a:gd name="connsiteY18" fmla="*/ 831393 h 1440000"/>
                <a:gd name="connsiteX19" fmla="*/ 1006175 w 1440000"/>
                <a:gd name="connsiteY19" fmla="*/ 589531 h 1440000"/>
                <a:gd name="connsiteX20" fmla="*/ 1006175 w 1440000"/>
                <a:gd name="connsiteY20" fmla="*/ 482656 h 1440000"/>
                <a:gd name="connsiteX21" fmla="*/ 938295 w 1440000"/>
                <a:gd name="connsiteY21" fmla="*/ 414776 h 1440000"/>
                <a:gd name="connsiteX22" fmla="*/ 883538 w 1440000"/>
                <a:gd name="connsiteY22" fmla="*/ 414776 h 1440000"/>
                <a:gd name="connsiteX23" fmla="*/ 857576 w 1440000"/>
                <a:gd name="connsiteY23" fmla="*/ 388814 h 1440000"/>
                <a:gd name="connsiteX24" fmla="*/ 857576 w 1440000"/>
                <a:gd name="connsiteY24" fmla="*/ 369057 h 1440000"/>
                <a:gd name="connsiteX25" fmla="*/ 857939 w 1440000"/>
                <a:gd name="connsiteY25" fmla="*/ 369057 h 1440000"/>
                <a:gd name="connsiteX26" fmla="*/ 857939 w 1440000"/>
                <a:gd name="connsiteY26" fmla="*/ 306223 h 1440000"/>
                <a:gd name="connsiteX27" fmla="*/ 787382 w 1440000"/>
                <a:gd name="connsiteY27" fmla="*/ 235666 h 1440000"/>
                <a:gd name="connsiteX28" fmla="*/ 274118 w 1440000"/>
                <a:gd name="connsiteY28" fmla="*/ 0 h 1440000"/>
                <a:gd name="connsiteX29" fmla="*/ 1165882 w 1440000"/>
                <a:gd name="connsiteY29" fmla="*/ 0 h 1440000"/>
                <a:gd name="connsiteX30" fmla="*/ 1440000 w 1440000"/>
                <a:gd name="connsiteY30" fmla="*/ 274118 h 1440000"/>
                <a:gd name="connsiteX31" fmla="*/ 1440000 w 1440000"/>
                <a:gd name="connsiteY31" fmla="*/ 1165882 h 1440000"/>
                <a:gd name="connsiteX32" fmla="*/ 1165882 w 1440000"/>
                <a:gd name="connsiteY32" fmla="*/ 1440000 h 1440000"/>
                <a:gd name="connsiteX33" fmla="*/ 274118 w 1440000"/>
                <a:gd name="connsiteY33" fmla="*/ 1440000 h 1440000"/>
                <a:gd name="connsiteX34" fmla="*/ 0 w 1440000"/>
                <a:gd name="connsiteY34" fmla="*/ 1165882 h 1440000"/>
                <a:gd name="connsiteX35" fmla="*/ 0 w 1440000"/>
                <a:gd name="connsiteY35" fmla="*/ 274118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40000" h="1440000">
                  <a:moveTo>
                    <a:pt x="677846" y="235666"/>
                  </a:moveTo>
                  <a:lnTo>
                    <a:pt x="443759" y="469752"/>
                  </a:lnTo>
                  <a:lnTo>
                    <a:pt x="443759" y="472709"/>
                  </a:lnTo>
                  <a:lnTo>
                    <a:pt x="434410" y="482058"/>
                  </a:lnTo>
                  <a:lnTo>
                    <a:pt x="434410" y="580244"/>
                  </a:lnTo>
                  <a:lnTo>
                    <a:pt x="504544" y="650378"/>
                  </a:lnTo>
                  <a:lnTo>
                    <a:pt x="545714" y="650378"/>
                  </a:lnTo>
                  <a:lnTo>
                    <a:pt x="569803" y="674467"/>
                  </a:lnTo>
                  <a:lnTo>
                    <a:pt x="309038" y="935232"/>
                  </a:lnTo>
                  <a:lnTo>
                    <a:pt x="309038" y="1042107"/>
                  </a:lnTo>
                  <a:lnTo>
                    <a:pt x="377881" y="1110950"/>
                  </a:lnTo>
                  <a:lnTo>
                    <a:pt x="484756" y="1110950"/>
                  </a:lnTo>
                  <a:lnTo>
                    <a:pt x="486494" y="1109212"/>
                  </a:lnTo>
                  <a:lnTo>
                    <a:pt x="974775" y="1109212"/>
                  </a:lnTo>
                  <a:lnTo>
                    <a:pt x="1049320" y="1034667"/>
                  </a:lnTo>
                  <a:lnTo>
                    <a:pt x="1049320" y="934099"/>
                  </a:lnTo>
                  <a:lnTo>
                    <a:pt x="974775" y="859554"/>
                  </a:lnTo>
                  <a:lnTo>
                    <a:pt x="792474" y="859554"/>
                  </a:lnTo>
                  <a:lnTo>
                    <a:pt x="764313" y="831393"/>
                  </a:lnTo>
                  <a:lnTo>
                    <a:pt x="1006175" y="589531"/>
                  </a:lnTo>
                  <a:lnTo>
                    <a:pt x="1006175" y="482656"/>
                  </a:lnTo>
                  <a:lnTo>
                    <a:pt x="938295" y="414776"/>
                  </a:lnTo>
                  <a:lnTo>
                    <a:pt x="883538" y="414776"/>
                  </a:lnTo>
                  <a:lnTo>
                    <a:pt x="857576" y="388814"/>
                  </a:lnTo>
                  <a:lnTo>
                    <a:pt x="857576" y="369057"/>
                  </a:lnTo>
                  <a:lnTo>
                    <a:pt x="857939" y="369057"/>
                  </a:lnTo>
                  <a:lnTo>
                    <a:pt x="857939" y="306223"/>
                  </a:lnTo>
                  <a:lnTo>
                    <a:pt x="787382" y="235666"/>
                  </a:lnTo>
                  <a:close/>
                  <a:moveTo>
                    <a:pt x="274118" y="0"/>
                  </a:moveTo>
                  <a:lnTo>
                    <a:pt x="1165882" y="0"/>
                  </a:lnTo>
                  <a:lnTo>
                    <a:pt x="1440000" y="274118"/>
                  </a:lnTo>
                  <a:lnTo>
                    <a:pt x="1440000" y="1165882"/>
                  </a:lnTo>
                  <a:lnTo>
                    <a:pt x="1165882" y="1440000"/>
                  </a:lnTo>
                  <a:lnTo>
                    <a:pt x="274118" y="1440000"/>
                  </a:lnTo>
                  <a:lnTo>
                    <a:pt x="0" y="1165882"/>
                  </a:lnTo>
                  <a:lnTo>
                    <a:pt x="0" y="2741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57DA856D-F2E9-9F29-C9C9-4D7C1F7F3871}"/>
                </a:ext>
              </a:extLst>
            </p:cNvPr>
            <p:cNvSpPr/>
            <p:nvPr/>
          </p:nvSpPr>
          <p:spPr>
            <a:xfrm rot="-2700000">
              <a:off x="4858266" y="2976183"/>
              <a:ext cx="828164" cy="744606"/>
            </a:xfrm>
            <a:custGeom>
              <a:avLst/>
              <a:gdLst>
                <a:gd name="connsiteX0" fmla="*/ 775974 w 828164"/>
                <a:gd name="connsiteY0" fmla="*/ 0 h 744606"/>
                <a:gd name="connsiteX1" fmla="*/ 828164 w 828164"/>
                <a:gd name="connsiteY1" fmla="*/ 52190 h 744606"/>
                <a:gd name="connsiteX2" fmla="*/ 828164 w 828164"/>
                <a:gd name="connsiteY2" fmla="*/ 119426 h 744606"/>
                <a:gd name="connsiteX3" fmla="*/ 775974 w 828164"/>
                <a:gd name="connsiteY3" fmla="*/ 171616 h 744606"/>
                <a:gd name="connsiteX4" fmla="*/ 703629 w 828164"/>
                <a:gd name="connsiteY4" fmla="*/ 171616 h 744606"/>
                <a:gd name="connsiteX5" fmla="*/ 760420 w 828164"/>
                <a:gd name="connsiteY5" fmla="*/ 228407 h 744606"/>
                <a:gd name="connsiteX6" fmla="*/ 760420 w 828164"/>
                <a:gd name="connsiteY6" fmla="*/ 228407 h 744606"/>
                <a:gd name="connsiteX7" fmla="*/ 812938 w 828164"/>
                <a:gd name="connsiteY7" fmla="*/ 280925 h 744606"/>
                <a:gd name="connsiteX8" fmla="*/ 812938 w 828164"/>
                <a:gd name="connsiteY8" fmla="*/ 347833 h 744606"/>
                <a:gd name="connsiteX9" fmla="*/ 760749 w 828164"/>
                <a:gd name="connsiteY9" fmla="*/ 400023 h 744606"/>
                <a:gd name="connsiteX10" fmla="*/ 292668 w 828164"/>
                <a:gd name="connsiteY10" fmla="*/ 400023 h 744606"/>
                <a:gd name="connsiteX11" fmla="*/ 515900 w 828164"/>
                <a:gd name="connsiteY11" fmla="*/ 623255 h 744606"/>
                <a:gd name="connsiteX12" fmla="*/ 515900 w 828164"/>
                <a:gd name="connsiteY12" fmla="*/ 697063 h 744606"/>
                <a:gd name="connsiteX13" fmla="*/ 468357 w 828164"/>
                <a:gd name="connsiteY13" fmla="*/ 744606 h 744606"/>
                <a:gd name="connsiteX14" fmla="*/ 394549 w 828164"/>
                <a:gd name="connsiteY14" fmla="*/ 744606 h 744606"/>
                <a:gd name="connsiteX15" fmla="*/ 7920 w 828164"/>
                <a:gd name="connsiteY15" fmla="*/ 357977 h 744606"/>
                <a:gd name="connsiteX16" fmla="*/ 7920 w 828164"/>
                <a:gd name="connsiteY16" fmla="*/ 355753 h 744606"/>
                <a:gd name="connsiteX17" fmla="*/ 0 w 828164"/>
                <a:gd name="connsiteY17" fmla="*/ 347833 h 744606"/>
                <a:gd name="connsiteX18" fmla="*/ 0 w 828164"/>
                <a:gd name="connsiteY18" fmla="*/ 280597 h 744606"/>
                <a:gd name="connsiteX19" fmla="*/ 52190 w 828164"/>
                <a:gd name="connsiteY19" fmla="*/ 228407 h 744606"/>
                <a:gd name="connsiteX20" fmla="*/ 517718 w 828164"/>
                <a:gd name="connsiteY20" fmla="*/ 228407 h 744606"/>
                <a:gd name="connsiteX21" fmla="*/ 460927 w 828164"/>
                <a:gd name="connsiteY21" fmla="*/ 171616 h 744606"/>
                <a:gd name="connsiteX22" fmla="*/ 459667 w 828164"/>
                <a:gd name="connsiteY22" fmla="*/ 171616 h 744606"/>
                <a:gd name="connsiteX23" fmla="*/ 407477 w 828164"/>
                <a:gd name="connsiteY23" fmla="*/ 119426 h 744606"/>
                <a:gd name="connsiteX24" fmla="*/ 407477 w 828164"/>
                <a:gd name="connsiteY24" fmla="*/ 52190 h 744606"/>
                <a:gd name="connsiteX25" fmla="*/ 459667 w 828164"/>
                <a:gd name="connsiteY25" fmla="*/ 0 h 74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28164" h="744606">
                  <a:moveTo>
                    <a:pt x="775974" y="0"/>
                  </a:moveTo>
                  <a:lnTo>
                    <a:pt x="828164" y="52190"/>
                  </a:lnTo>
                  <a:lnTo>
                    <a:pt x="828164" y="119426"/>
                  </a:lnTo>
                  <a:lnTo>
                    <a:pt x="775974" y="171616"/>
                  </a:lnTo>
                  <a:lnTo>
                    <a:pt x="703629" y="171616"/>
                  </a:lnTo>
                  <a:lnTo>
                    <a:pt x="760420" y="228407"/>
                  </a:lnTo>
                  <a:lnTo>
                    <a:pt x="760420" y="228407"/>
                  </a:lnTo>
                  <a:lnTo>
                    <a:pt x="812938" y="280925"/>
                  </a:lnTo>
                  <a:lnTo>
                    <a:pt x="812938" y="347833"/>
                  </a:lnTo>
                  <a:lnTo>
                    <a:pt x="760749" y="400023"/>
                  </a:lnTo>
                  <a:lnTo>
                    <a:pt x="292668" y="400023"/>
                  </a:lnTo>
                  <a:lnTo>
                    <a:pt x="515900" y="623255"/>
                  </a:lnTo>
                  <a:lnTo>
                    <a:pt x="515900" y="697063"/>
                  </a:lnTo>
                  <a:lnTo>
                    <a:pt x="468357" y="744606"/>
                  </a:lnTo>
                  <a:lnTo>
                    <a:pt x="394549" y="744606"/>
                  </a:lnTo>
                  <a:lnTo>
                    <a:pt x="7920" y="357977"/>
                  </a:lnTo>
                  <a:lnTo>
                    <a:pt x="7920" y="355753"/>
                  </a:lnTo>
                  <a:lnTo>
                    <a:pt x="0" y="347833"/>
                  </a:lnTo>
                  <a:lnTo>
                    <a:pt x="0" y="280597"/>
                  </a:lnTo>
                  <a:lnTo>
                    <a:pt x="52190" y="228407"/>
                  </a:lnTo>
                  <a:lnTo>
                    <a:pt x="517718" y="228407"/>
                  </a:lnTo>
                  <a:lnTo>
                    <a:pt x="460927" y="171616"/>
                  </a:lnTo>
                  <a:lnTo>
                    <a:pt x="459667" y="171616"/>
                  </a:lnTo>
                  <a:lnTo>
                    <a:pt x="407477" y="119426"/>
                  </a:lnTo>
                  <a:lnTo>
                    <a:pt x="407477" y="52190"/>
                  </a:lnTo>
                  <a:lnTo>
                    <a:pt x="459667" y="0"/>
                  </a:lnTo>
                  <a:close/>
                </a:path>
              </a:pathLst>
            </a:custGeom>
            <a:solidFill>
              <a:srgbClr val="00FF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29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6B8B65-E649-0A89-9D77-7CC6738A5430}"/>
              </a:ext>
            </a:extLst>
          </p:cNvPr>
          <p:cNvGrpSpPr/>
          <p:nvPr/>
        </p:nvGrpSpPr>
        <p:grpSpPr>
          <a:xfrm>
            <a:off x="225539" y="222475"/>
            <a:ext cx="1440000" cy="1440000"/>
            <a:chOff x="2959214" y="2276700"/>
            <a:chExt cx="1440000" cy="1440000"/>
          </a:xfrm>
        </p:grpSpPr>
        <p:sp>
          <p:nvSpPr>
            <p:cNvPr id="4" name="팔각형 3">
              <a:extLst>
                <a:ext uri="{FF2B5EF4-FFF2-40B4-BE49-F238E27FC236}">
                  <a16:creationId xmlns:a16="http://schemas.microsoft.com/office/drawing/2014/main" id="{8F561B3B-18B6-B648-72F8-037FFB1A4FB8}"/>
                </a:ext>
              </a:extLst>
            </p:cNvPr>
            <p:cNvSpPr/>
            <p:nvPr/>
          </p:nvSpPr>
          <p:spPr>
            <a:xfrm>
              <a:off x="2959214" y="2276700"/>
              <a:ext cx="1440000" cy="1440000"/>
            </a:xfrm>
            <a:prstGeom prst="octagon">
              <a:avLst>
                <a:gd name="adj" fmla="val 10282"/>
              </a:avLst>
            </a:prstGeom>
            <a:solidFill>
              <a:srgbClr val="FAA4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2B675F35-7C3E-C28F-EFC8-5ADD42F6DEF3}"/>
                </a:ext>
              </a:extLst>
            </p:cNvPr>
            <p:cNvSpPr/>
            <p:nvPr/>
          </p:nvSpPr>
          <p:spPr>
            <a:xfrm>
              <a:off x="3120244" y="3234031"/>
              <a:ext cx="266788" cy="266788"/>
            </a:xfrm>
            <a:prstGeom prst="octagon">
              <a:avLst/>
            </a:prstGeom>
            <a:solidFill>
              <a:srgbClr val="0002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6A448DAD-4D41-C73C-9EF6-09430DA599FE}"/>
                </a:ext>
              </a:extLst>
            </p:cNvPr>
            <p:cNvSpPr/>
            <p:nvPr/>
          </p:nvSpPr>
          <p:spPr>
            <a:xfrm flipH="1">
              <a:off x="3971396" y="3234031"/>
              <a:ext cx="266788" cy="266788"/>
            </a:xfrm>
            <a:prstGeom prst="octagon">
              <a:avLst/>
            </a:prstGeom>
            <a:solidFill>
              <a:srgbClr val="0002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6EA1834-BB12-800A-212D-10BC3A31A6DD}"/>
                </a:ext>
              </a:extLst>
            </p:cNvPr>
            <p:cNvSpPr/>
            <p:nvPr/>
          </p:nvSpPr>
          <p:spPr>
            <a:xfrm flipH="1">
              <a:off x="3513944" y="3406457"/>
              <a:ext cx="330540" cy="113413"/>
            </a:xfrm>
            <a:custGeom>
              <a:avLst/>
              <a:gdLst>
                <a:gd name="connsiteX0" fmla="*/ 330540 w 330540"/>
                <a:gd name="connsiteY0" fmla="*/ 0 h 113413"/>
                <a:gd name="connsiteX1" fmla="*/ 315106 w 330540"/>
                <a:gd name="connsiteY1" fmla="*/ 0 h 113413"/>
                <a:gd name="connsiteX2" fmla="*/ 15434 w 330540"/>
                <a:gd name="connsiteY2" fmla="*/ 0 h 113413"/>
                <a:gd name="connsiteX3" fmla="*/ 0 w 330540"/>
                <a:gd name="connsiteY3" fmla="*/ 0 h 113413"/>
                <a:gd name="connsiteX4" fmla="*/ 0 w 330540"/>
                <a:gd name="connsiteY4" fmla="*/ 35273 h 113413"/>
                <a:gd name="connsiteX5" fmla="*/ 78140 w 330540"/>
                <a:gd name="connsiteY5" fmla="*/ 113413 h 113413"/>
                <a:gd name="connsiteX6" fmla="*/ 93574 w 330540"/>
                <a:gd name="connsiteY6" fmla="*/ 113413 h 113413"/>
                <a:gd name="connsiteX7" fmla="*/ 236966 w 330540"/>
                <a:gd name="connsiteY7" fmla="*/ 113413 h 113413"/>
                <a:gd name="connsiteX8" fmla="*/ 252400 w 330540"/>
                <a:gd name="connsiteY8" fmla="*/ 113413 h 113413"/>
                <a:gd name="connsiteX9" fmla="*/ 330540 w 330540"/>
                <a:gd name="connsiteY9" fmla="*/ 35273 h 11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540" h="113413">
                  <a:moveTo>
                    <a:pt x="330540" y="0"/>
                  </a:moveTo>
                  <a:lnTo>
                    <a:pt x="315106" y="0"/>
                  </a:lnTo>
                  <a:lnTo>
                    <a:pt x="15434" y="0"/>
                  </a:lnTo>
                  <a:lnTo>
                    <a:pt x="0" y="0"/>
                  </a:lnTo>
                  <a:lnTo>
                    <a:pt x="0" y="35273"/>
                  </a:lnTo>
                  <a:lnTo>
                    <a:pt x="78140" y="113413"/>
                  </a:lnTo>
                  <a:lnTo>
                    <a:pt x="93574" y="113413"/>
                  </a:lnTo>
                  <a:lnTo>
                    <a:pt x="236966" y="113413"/>
                  </a:lnTo>
                  <a:lnTo>
                    <a:pt x="252400" y="113413"/>
                  </a:lnTo>
                  <a:lnTo>
                    <a:pt x="330540" y="35273"/>
                  </a:lnTo>
                  <a:close/>
                </a:path>
              </a:pathLst>
            </a:custGeom>
            <a:solidFill>
              <a:srgbClr val="0002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9509EDE-7BC2-2DAC-59DF-EC5BA8B36478}"/>
              </a:ext>
            </a:extLst>
          </p:cNvPr>
          <p:cNvGrpSpPr/>
          <p:nvPr/>
        </p:nvGrpSpPr>
        <p:grpSpPr>
          <a:xfrm>
            <a:off x="2220269" y="222475"/>
            <a:ext cx="1439400" cy="1440621"/>
            <a:chOff x="2496616" y="2515055"/>
            <a:chExt cx="1439400" cy="144062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266BA83A-9AD4-A739-AA29-FFD9EAC9E8F4}"/>
                </a:ext>
              </a:extLst>
            </p:cNvPr>
            <p:cNvSpPr/>
            <p:nvPr/>
          </p:nvSpPr>
          <p:spPr>
            <a:xfrm>
              <a:off x="2496616" y="2515055"/>
              <a:ext cx="1439400" cy="1440000"/>
            </a:xfrm>
            <a:custGeom>
              <a:avLst/>
              <a:gdLst>
                <a:gd name="connsiteX0" fmla="*/ 110736 w 1439400"/>
                <a:gd name="connsiteY0" fmla="*/ 0 h 1440000"/>
                <a:gd name="connsiteX1" fmla="*/ 1329264 w 1439400"/>
                <a:gd name="connsiteY1" fmla="*/ 0 h 1440000"/>
                <a:gd name="connsiteX2" fmla="*/ 1439400 w 1439400"/>
                <a:gd name="connsiteY2" fmla="*/ 110136 h 1440000"/>
                <a:gd name="connsiteX3" fmla="*/ 1439400 w 1439400"/>
                <a:gd name="connsiteY3" fmla="*/ 817802 h 1440000"/>
                <a:gd name="connsiteX4" fmla="*/ 1438778 w 1439400"/>
                <a:gd name="connsiteY4" fmla="*/ 817218 h 1440000"/>
                <a:gd name="connsiteX5" fmla="*/ 1438778 w 1439400"/>
                <a:gd name="connsiteY5" fmla="*/ 854713 h 1440000"/>
                <a:gd name="connsiteX6" fmla="*/ 1331858 w 1439400"/>
                <a:gd name="connsiteY6" fmla="*/ 746749 h 1440000"/>
                <a:gd name="connsiteX7" fmla="*/ 1331200 w 1439400"/>
                <a:gd name="connsiteY7" fmla="*/ 746749 h 1440000"/>
                <a:gd name="connsiteX8" fmla="*/ 1331200 w 1439400"/>
                <a:gd name="connsiteY8" fmla="*/ 594903 h 1440000"/>
                <a:gd name="connsiteX9" fmla="*/ 1206295 w 1439400"/>
                <a:gd name="connsiteY9" fmla="*/ 469998 h 1440000"/>
                <a:gd name="connsiteX10" fmla="*/ 1207008 w 1439400"/>
                <a:gd name="connsiteY10" fmla="*/ 469284 h 1440000"/>
                <a:gd name="connsiteX11" fmla="*/ 1205854 w 1439400"/>
                <a:gd name="connsiteY11" fmla="*/ 468130 h 1440000"/>
                <a:gd name="connsiteX12" fmla="*/ 1394840 w 1439400"/>
                <a:gd name="connsiteY12" fmla="*/ 279144 h 1440000"/>
                <a:gd name="connsiteX13" fmla="*/ 1394840 w 1439400"/>
                <a:gd name="connsiteY13" fmla="*/ 232100 h 1440000"/>
                <a:gd name="connsiteX14" fmla="*/ 1364622 w 1439400"/>
                <a:gd name="connsiteY14" fmla="*/ 201882 h 1440000"/>
                <a:gd name="connsiteX15" fmla="*/ 1318590 w 1439400"/>
                <a:gd name="connsiteY15" fmla="*/ 201882 h 1440000"/>
                <a:gd name="connsiteX16" fmla="*/ 1130756 w 1439400"/>
                <a:gd name="connsiteY16" fmla="*/ 389716 h 1440000"/>
                <a:gd name="connsiteX17" fmla="*/ 1031395 w 1439400"/>
                <a:gd name="connsiteY17" fmla="*/ 290355 h 1440000"/>
                <a:gd name="connsiteX18" fmla="*/ 824132 w 1439400"/>
                <a:gd name="connsiteY18" fmla="*/ 290355 h 1440000"/>
                <a:gd name="connsiteX19" fmla="*/ 821547 w 1439400"/>
                <a:gd name="connsiteY19" fmla="*/ 292940 h 1440000"/>
                <a:gd name="connsiteX20" fmla="*/ 712620 w 1439400"/>
                <a:gd name="connsiteY20" fmla="*/ 184012 h 1440000"/>
                <a:gd name="connsiteX21" fmla="*/ 640733 w 1439400"/>
                <a:gd name="connsiteY21" fmla="*/ 184012 h 1440000"/>
                <a:gd name="connsiteX22" fmla="*/ 606160 w 1439400"/>
                <a:gd name="connsiteY22" fmla="*/ 218585 h 1440000"/>
                <a:gd name="connsiteX23" fmla="*/ 606160 w 1439400"/>
                <a:gd name="connsiteY23" fmla="*/ 265682 h 1440000"/>
                <a:gd name="connsiteX24" fmla="*/ 627157 w 1439400"/>
                <a:gd name="connsiteY24" fmla="*/ 286679 h 1440000"/>
                <a:gd name="connsiteX25" fmla="*/ 356931 w 1439400"/>
                <a:gd name="connsiteY25" fmla="*/ 556905 h 1440000"/>
                <a:gd name="connsiteX26" fmla="*/ 356931 w 1439400"/>
                <a:gd name="connsiteY26" fmla="*/ 695050 h 1440000"/>
                <a:gd name="connsiteX27" fmla="*/ 403558 w 1439400"/>
                <a:gd name="connsiteY27" fmla="*/ 741677 h 1440000"/>
                <a:gd name="connsiteX28" fmla="*/ 272609 w 1439400"/>
                <a:gd name="connsiteY28" fmla="*/ 872626 h 1440000"/>
                <a:gd name="connsiteX29" fmla="*/ 272609 w 1439400"/>
                <a:gd name="connsiteY29" fmla="*/ 1440000 h 1440000"/>
                <a:gd name="connsiteX30" fmla="*/ 110736 w 1439400"/>
                <a:gd name="connsiteY30" fmla="*/ 1440000 h 1440000"/>
                <a:gd name="connsiteX31" fmla="*/ 0 w 1439400"/>
                <a:gd name="connsiteY31" fmla="*/ 1329264 h 1440000"/>
                <a:gd name="connsiteX32" fmla="*/ 0 w 1439400"/>
                <a:gd name="connsiteY32" fmla="*/ 110736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39400" h="1440000">
                  <a:moveTo>
                    <a:pt x="110736" y="0"/>
                  </a:moveTo>
                  <a:lnTo>
                    <a:pt x="1329264" y="0"/>
                  </a:lnTo>
                  <a:lnTo>
                    <a:pt x="1439400" y="110136"/>
                  </a:lnTo>
                  <a:lnTo>
                    <a:pt x="1439400" y="817802"/>
                  </a:lnTo>
                  <a:lnTo>
                    <a:pt x="1438778" y="817218"/>
                  </a:lnTo>
                  <a:lnTo>
                    <a:pt x="1438778" y="854713"/>
                  </a:lnTo>
                  <a:lnTo>
                    <a:pt x="1331858" y="746749"/>
                  </a:lnTo>
                  <a:lnTo>
                    <a:pt x="1331200" y="746749"/>
                  </a:lnTo>
                  <a:lnTo>
                    <a:pt x="1331200" y="594903"/>
                  </a:lnTo>
                  <a:lnTo>
                    <a:pt x="1206295" y="469998"/>
                  </a:lnTo>
                  <a:lnTo>
                    <a:pt x="1207008" y="469284"/>
                  </a:lnTo>
                  <a:lnTo>
                    <a:pt x="1205854" y="468130"/>
                  </a:lnTo>
                  <a:lnTo>
                    <a:pt x="1394840" y="279144"/>
                  </a:lnTo>
                  <a:lnTo>
                    <a:pt x="1394840" y="232100"/>
                  </a:lnTo>
                  <a:lnTo>
                    <a:pt x="1364622" y="201882"/>
                  </a:lnTo>
                  <a:lnTo>
                    <a:pt x="1318590" y="201882"/>
                  </a:lnTo>
                  <a:lnTo>
                    <a:pt x="1130756" y="389716"/>
                  </a:lnTo>
                  <a:lnTo>
                    <a:pt x="1031395" y="290355"/>
                  </a:lnTo>
                  <a:lnTo>
                    <a:pt x="824132" y="290355"/>
                  </a:lnTo>
                  <a:lnTo>
                    <a:pt x="821547" y="292940"/>
                  </a:lnTo>
                  <a:lnTo>
                    <a:pt x="712620" y="184012"/>
                  </a:lnTo>
                  <a:lnTo>
                    <a:pt x="640733" y="184012"/>
                  </a:lnTo>
                  <a:lnTo>
                    <a:pt x="606160" y="218585"/>
                  </a:lnTo>
                  <a:lnTo>
                    <a:pt x="606160" y="265682"/>
                  </a:lnTo>
                  <a:lnTo>
                    <a:pt x="627157" y="286679"/>
                  </a:lnTo>
                  <a:lnTo>
                    <a:pt x="356931" y="556905"/>
                  </a:lnTo>
                  <a:lnTo>
                    <a:pt x="356931" y="695050"/>
                  </a:lnTo>
                  <a:lnTo>
                    <a:pt x="403558" y="741677"/>
                  </a:lnTo>
                  <a:lnTo>
                    <a:pt x="272609" y="872626"/>
                  </a:lnTo>
                  <a:lnTo>
                    <a:pt x="272609" y="1440000"/>
                  </a:lnTo>
                  <a:lnTo>
                    <a:pt x="110736" y="1440000"/>
                  </a:lnTo>
                  <a:lnTo>
                    <a:pt x="0" y="1329264"/>
                  </a:lnTo>
                  <a:lnTo>
                    <a:pt x="0" y="110736"/>
                  </a:lnTo>
                  <a:close/>
                </a:path>
              </a:pathLst>
            </a:custGeom>
            <a:solidFill>
              <a:srgbClr val="24A8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A4CF22B-3A64-0E30-2179-A612770577C9}"/>
                </a:ext>
              </a:extLst>
            </p:cNvPr>
            <p:cNvSpPr/>
            <p:nvPr/>
          </p:nvSpPr>
          <p:spPr>
            <a:xfrm rot="2700000">
              <a:off x="3309977" y="3054304"/>
              <a:ext cx="337300" cy="405475"/>
            </a:xfrm>
            <a:custGeom>
              <a:avLst/>
              <a:gdLst>
                <a:gd name="connsiteX0" fmla="*/ 0 w 337300"/>
                <a:gd name="connsiteY0" fmla="*/ 150775 h 405475"/>
                <a:gd name="connsiteX1" fmla="*/ 150775 w 337300"/>
                <a:gd name="connsiteY1" fmla="*/ 0 h 405475"/>
                <a:gd name="connsiteX2" fmla="*/ 260396 w 337300"/>
                <a:gd name="connsiteY2" fmla="*/ 0 h 405475"/>
                <a:gd name="connsiteX3" fmla="*/ 337300 w 337300"/>
                <a:gd name="connsiteY3" fmla="*/ 76904 h 405475"/>
                <a:gd name="connsiteX4" fmla="*/ 337300 w 337300"/>
                <a:gd name="connsiteY4" fmla="*/ 256237 h 405475"/>
                <a:gd name="connsiteX5" fmla="*/ 188062 w 337300"/>
                <a:gd name="connsiteY5" fmla="*/ 405475 h 405475"/>
                <a:gd name="connsiteX6" fmla="*/ 76904 w 337300"/>
                <a:gd name="connsiteY6" fmla="*/ 405475 h 405475"/>
                <a:gd name="connsiteX7" fmla="*/ 0 w 337300"/>
                <a:gd name="connsiteY7" fmla="*/ 328571 h 40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300" h="405475">
                  <a:moveTo>
                    <a:pt x="0" y="150775"/>
                  </a:moveTo>
                  <a:lnTo>
                    <a:pt x="150775" y="0"/>
                  </a:lnTo>
                  <a:lnTo>
                    <a:pt x="260396" y="0"/>
                  </a:lnTo>
                  <a:lnTo>
                    <a:pt x="337300" y="76904"/>
                  </a:lnTo>
                  <a:lnTo>
                    <a:pt x="337300" y="256237"/>
                  </a:lnTo>
                  <a:lnTo>
                    <a:pt x="188062" y="405475"/>
                  </a:lnTo>
                  <a:lnTo>
                    <a:pt x="76904" y="405475"/>
                  </a:lnTo>
                  <a:lnTo>
                    <a:pt x="0" y="328571"/>
                  </a:lnTo>
                  <a:close/>
                </a:path>
              </a:pathLst>
            </a:custGeom>
            <a:solidFill>
              <a:srgbClr val="EB93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B45C6DC-1AC7-37F6-58F5-2CA8C2D3B249}"/>
                </a:ext>
              </a:extLst>
            </p:cNvPr>
            <p:cNvSpPr/>
            <p:nvPr/>
          </p:nvSpPr>
          <p:spPr>
            <a:xfrm>
              <a:off x="3185347" y="3344181"/>
              <a:ext cx="586559" cy="313167"/>
            </a:xfrm>
            <a:custGeom>
              <a:avLst/>
              <a:gdLst>
                <a:gd name="connsiteX0" fmla="*/ 483329 w 586559"/>
                <a:gd name="connsiteY0" fmla="*/ 0 h 313167"/>
                <a:gd name="connsiteX1" fmla="*/ 586559 w 586559"/>
                <a:gd name="connsiteY1" fmla="*/ 103231 h 313167"/>
                <a:gd name="connsiteX2" fmla="*/ 586559 w 586559"/>
                <a:gd name="connsiteY2" fmla="*/ 185803 h 313167"/>
                <a:gd name="connsiteX3" fmla="*/ 459195 w 586559"/>
                <a:gd name="connsiteY3" fmla="*/ 313167 h 313167"/>
                <a:gd name="connsiteX4" fmla="*/ 127364 w 586559"/>
                <a:gd name="connsiteY4" fmla="*/ 313167 h 313167"/>
                <a:gd name="connsiteX5" fmla="*/ 0 w 586559"/>
                <a:gd name="connsiteY5" fmla="*/ 185803 h 313167"/>
                <a:gd name="connsiteX6" fmla="*/ 0 w 586559"/>
                <a:gd name="connsiteY6" fmla="*/ 103231 h 313167"/>
                <a:gd name="connsiteX7" fmla="*/ 53225 w 586559"/>
                <a:gd name="connsiteY7" fmla="*/ 50006 h 313167"/>
                <a:gd name="connsiteX8" fmla="*/ 105031 w 586559"/>
                <a:gd name="connsiteY8" fmla="*/ 50006 h 313167"/>
                <a:gd name="connsiteX9" fmla="*/ 163649 w 586559"/>
                <a:gd name="connsiteY9" fmla="*/ 108625 h 313167"/>
                <a:gd name="connsiteX10" fmla="*/ 374704 w 586559"/>
                <a:gd name="connsiteY10" fmla="*/ 108625 h 3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559" h="313167">
                  <a:moveTo>
                    <a:pt x="483329" y="0"/>
                  </a:moveTo>
                  <a:lnTo>
                    <a:pt x="586559" y="103231"/>
                  </a:lnTo>
                  <a:lnTo>
                    <a:pt x="586559" y="185803"/>
                  </a:lnTo>
                  <a:lnTo>
                    <a:pt x="459195" y="313167"/>
                  </a:lnTo>
                  <a:lnTo>
                    <a:pt x="127364" y="313167"/>
                  </a:lnTo>
                  <a:lnTo>
                    <a:pt x="0" y="185803"/>
                  </a:lnTo>
                  <a:lnTo>
                    <a:pt x="0" y="103231"/>
                  </a:lnTo>
                  <a:lnTo>
                    <a:pt x="53225" y="50006"/>
                  </a:lnTo>
                  <a:lnTo>
                    <a:pt x="105031" y="50006"/>
                  </a:lnTo>
                  <a:lnTo>
                    <a:pt x="163649" y="108625"/>
                  </a:lnTo>
                  <a:lnTo>
                    <a:pt x="374704" y="108625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491A57DD-B64A-43F1-534E-2ACF323FA1BE}"/>
                </a:ext>
              </a:extLst>
            </p:cNvPr>
            <p:cNvSpPr/>
            <p:nvPr/>
          </p:nvSpPr>
          <p:spPr>
            <a:xfrm>
              <a:off x="3105319" y="3599055"/>
              <a:ext cx="666587" cy="282729"/>
            </a:xfrm>
            <a:custGeom>
              <a:avLst/>
              <a:gdLst>
                <a:gd name="connsiteX0" fmla="*/ 36261 w 666587"/>
                <a:gd name="connsiteY0" fmla="*/ 0 h 282729"/>
                <a:gd name="connsiteX1" fmla="*/ 99383 w 666587"/>
                <a:gd name="connsiteY1" fmla="*/ 0 h 282729"/>
                <a:gd name="connsiteX2" fmla="*/ 207392 w 666587"/>
                <a:gd name="connsiteY2" fmla="*/ 108009 h 282729"/>
                <a:gd name="connsiteX3" fmla="*/ 539223 w 666587"/>
                <a:gd name="connsiteY3" fmla="*/ 108009 h 282729"/>
                <a:gd name="connsiteX4" fmla="*/ 638779 w 666587"/>
                <a:gd name="connsiteY4" fmla="*/ 8453 h 282729"/>
                <a:gd name="connsiteX5" fmla="*/ 666587 w 666587"/>
                <a:gd name="connsiteY5" fmla="*/ 36261 h 282729"/>
                <a:gd name="connsiteX6" fmla="*/ 666587 w 666587"/>
                <a:gd name="connsiteY6" fmla="*/ 180640 h 282729"/>
                <a:gd name="connsiteX7" fmla="*/ 564498 w 666587"/>
                <a:gd name="connsiteY7" fmla="*/ 282729 h 282729"/>
                <a:gd name="connsiteX8" fmla="*/ 102089 w 666587"/>
                <a:gd name="connsiteY8" fmla="*/ 282729 h 282729"/>
                <a:gd name="connsiteX9" fmla="*/ 0 w 666587"/>
                <a:gd name="connsiteY9" fmla="*/ 180640 h 282729"/>
                <a:gd name="connsiteX10" fmla="*/ 0 w 666587"/>
                <a:gd name="connsiteY10" fmla="*/ 36261 h 28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587" h="282729">
                  <a:moveTo>
                    <a:pt x="36261" y="0"/>
                  </a:moveTo>
                  <a:lnTo>
                    <a:pt x="99383" y="0"/>
                  </a:lnTo>
                  <a:lnTo>
                    <a:pt x="207392" y="108009"/>
                  </a:lnTo>
                  <a:lnTo>
                    <a:pt x="539223" y="108009"/>
                  </a:lnTo>
                  <a:lnTo>
                    <a:pt x="638779" y="8453"/>
                  </a:lnTo>
                  <a:lnTo>
                    <a:pt x="666587" y="36261"/>
                  </a:lnTo>
                  <a:lnTo>
                    <a:pt x="666587" y="180640"/>
                  </a:lnTo>
                  <a:lnTo>
                    <a:pt x="564498" y="282729"/>
                  </a:lnTo>
                  <a:lnTo>
                    <a:pt x="102089" y="282729"/>
                  </a:lnTo>
                  <a:lnTo>
                    <a:pt x="0" y="180640"/>
                  </a:lnTo>
                  <a:lnTo>
                    <a:pt x="0" y="36261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0101FEC-D1C1-13A8-3F31-815872EFADCB}"/>
                </a:ext>
              </a:extLst>
            </p:cNvPr>
            <p:cNvSpPr/>
            <p:nvPr/>
          </p:nvSpPr>
          <p:spPr>
            <a:xfrm>
              <a:off x="3025459" y="3779134"/>
              <a:ext cx="184619" cy="175921"/>
            </a:xfrm>
            <a:custGeom>
              <a:avLst/>
              <a:gdLst>
                <a:gd name="connsiteX0" fmla="*/ 38585 w 184619"/>
                <a:gd name="connsiteY0" fmla="*/ 0 h 175921"/>
                <a:gd name="connsiteX1" fmla="*/ 184619 w 184619"/>
                <a:gd name="connsiteY1" fmla="*/ 146034 h 175921"/>
                <a:gd name="connsiteX2" fmla="*/ 184619 w 184619"/>
                <a:gd name="connsiteY2" fmla="*/ 175921 h 175921"/>
                <a:gd name="connsiteX3" fmla="*/ 0 w 184619"/>
                <a:gd name="connsiteY3" fmla="*/ 175921 h 175921"/>
                <a:gd name="connsiteX4" fmla="*/ 0 w 184619"/>
                <a:gd name="connsiteY4" fmla="*/ 38585 h 17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19" h="175921">
                  <a:moveTo>
                    <a:pt x="38585" y="0"/>
                  </a:moveTo>
                  <a:lnTo>
                    <a:pt x="184619" y="146034"/>
                  </a:lnTo>
                  <a:lnTo>
                    <a:pt x="184619" y="175921"/>
                  </a:lnTo>
                  <a:lnTo>
                    <a:pt x="0" y="175921"/>
                  </a:lnTo>
                  <a:lnTo>
                    <a:pt x="0" y="38585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E9E20362-5BD0-4902-B292-A9EF97811EAB}"/>
                </a:ext>
              </a:extLst>
            </p:cNvPr>
            <p:cNvSpPr/>
            <p:nvPr/>
          </p:nvSpPr>
          <p:spPr>
            <a:xfrm>
              <a:off x="3254325" y="3823785"/>
              <a:ext cx="558967" cy="130324"/>
            </a:xfrm>
            <a:custGeom>
              <a:avLst/>
              <a:gdLst>
                <a:gd name="connsiteX0" fmla="*/ 520382 w 558967"/>
                <a:gd name="connsiteY0" fmla="*/ 0 h 130324"/>
                <a:gd name="connsiteX1" fmla="*/ 558967 w 558967"/>
                <a:gd name="connsiteY1" fmla="*/ 38585 h 130324"/>
                <a:gd name="connsiteX2" fmla="*/ 558967 w 558967"/>
                <a:gd name="connsiteY2" fmla="*/ 130324 h 130324"/>
                <a:gd name="connsiteX3" fmla="*/ 0 w 558967"/>
                <a:gd name="connsiteY3" fmla="*/ 130324 h 130324"/>
                <a:gd name="connsiteX4" fmla="*/ 0 w 558967"/>
                <a:gd name="connsiteY4" fmla="*/ 87961 h 130324"/>
                <a:gd name="connsiteX5" fmla="*/ 432421 w 558967"/>
                <a:gd name="connsiteY5" fmla="*/ 87961 h 1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8967" h="130324">
                  <a:moveTo>
                    <a:pt x="520382" y="0"/>
                  </a:moveTo>
                  <a:lnTo>
                    <a:pt x="558967" y="38585"/>
                  </a:lnTo>
                  <a:lnTo>
                    <a:pt x="558967" y="130324"/>
                  </a:lnTo>
                  <a:lnTo>
                    <a:pt x="0" y="130324"/>
                  </a:lnTo>
                  <a:lnTo>
                    <a:pt x="0" y="87961"/>
                  </a:lnTo>
                  <a:lnTo>
                    <a:pt x="432421" y="87961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팔각형 65">
              <a:extLst>
                <a:ext uri="{FF2B5EF4-FFF2-40B4-BE49-F238E27FC236}">
                  <a16:creationId xmlns:a16="http://schemas.microsoft.com/office/drawing/2014/main" id="{5CDAA93D-10C2-20F8-F28E-F0AF6D3735CD}"/>
                </a:ext>
              </a:extLst>
            </p:cNvPr>
            <p:cNvSpPr/>
            <p:nvPr/>
          </p:nvSpPr>
          <p:spPr>
            <a:xfrm>
              <a:off x="3383651" y="3146795"/>
              <a:ext cx="264318" cy="612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팔각형 66">
              <a:extLst>
                <a:ext uri="{FF2B5EF4-FFF2-40B4-BE49-F238E27FC236}">
                  <a16:creationId xmlns:a16="http://schemas.microsoft.com/office/drawing/2014/main" id="{62E7129B-1B68-DA73-DA0A-71A415F1E56D}"/>
                </a:ext>
              </a:extLst>
            </p:cNvPr>
            <p:cNvSpPr/>
            <p:nvPr/>
          </p:nvSpPr>
          <p:spPr>
            <a:xfrm>
              <a:off x="3427040" y="3193461"/>
              <a:ext cx="61200" cy="612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팔각형 67">
              <a:extLst>
                <a:ext uri="{FF2B5EF4-FFF2-40B4-BE49-F238E27FC236}">
                  <a16:creationId xmlns:a16="http://schemas.microsoft.com/office/drawing/2014/main" id="{46F844E2-BF6C-40C3-70AE-A3C58838CF5C}"/>
                </a:ext>
              </a:extLst>
            </p:cNvPr>
            <p:cNvSpPr/>
            <p:nvPr/>
          </p:nvSpPr>
          <p:spPr>
            <a:xfrm>
              <a:off x="3545642" y="3193461"/>
              <a:ext cx="61200" cy="612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팔각형 68">
              <a:extLst>
                <a:ext uri="{FF2B5EF4-FFF2-40B4-BE49-F238E27FC236}">
                  <a16:creationId xmlns:a16="http://schemas.microsoft.com/office/drawing/2014/main" id="{6C8430F7-F237-468A-2B59-FCA678DE7B35}"/>
                </a:ext>
              </a:extLst>
            </p:cNvPr>
            <p:cNvSpPr/>
            <p:nvPr/>
          </p:nvSpPr>
          <p:spPr>
            <a:xfrm>
              <a:off x="3475244" y="3319589"/>
              <a:ext cx="90487" cy="45719"/>
            </a:xfrm>
            <a:prstGeom prst="octagon">
              <a:avLst>
                <a:gd name="adj" fmla="val 137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0CFC97F7-EB9F-9A9E-AE40-22A17252DD17}"/>
                </a:ext>
              </a:extLst>
            </p:cNvPr>
            <p:cNvSpPr/>
            <p:nvPr/>
          </p:nvSpPr>
          <p:spPr>
            <a:xfrm rot="18900000">
              <a:off x="3398371" y="3468643"/>
              <a:ext cx="206774" cy="206775"/>
            </a:xfrm>
            <a:custGeom>
              <a:avLst/>
              <a:gdLst>
                <a:gd name="connsiteX0" fmla="*/ 188511 w 206774"/>
                <a:gd name="connsiteY0" fmla="*/ 72211 h 206775"/>
                <a:gd name="connsiteX1" fmla="*/ 206774 w 206774"/>
                <a:gd name="connsiteY1" fmla="*/ 90474 h 206775"/>
                <a:gd name="connsiteX2" fmla="*/ 206774 w 206774"/>
                <a:gd name="connsiteY2" fmla="*/ 116301 h 206775"/>
                <a:gd name="connsiteX3" fmla="*/ 188511 w 206774"/>
                <a:gd name="connsiteY3" fmla="*/ 134564 h 206775"/>
                <a:gd name="connsiteX4" fmla="*/ 134562 w 206774"/>
                <a:gd name="connsiteY4" fmla="*/ 134564 h 206775"/>
                <a:gd name="connsiteX5" fmla="*/ 134562 w 206774"/>
                <a:gd name="connsiteY5" fmla="*/ 188512 h 206775"/>
                <a:gd name="connsiteX6" fmla="*/ 116299 w 206774"/>
                <a:gd name="connsiteY6" fmla="*/ 206775 h 206775"/>
                <a:gd name="connsiteX7" fmla="*/ 90472 w 206774"/>
                <a:gd name="connsiteY7" fmla="*/ 206774 h 206775"/>
                <a:gd name="connsiteX8" fmla="*/ 72209 w 206774"/>
                <a:gd name="connsiteY8" fmla="*/ 188511 h 206775"/>
                <a:gd name="connsiteX9" fmla="*/ 72209 w 206774"/>
                <a:gd name="connsiteY9" fmla="*/ 134564 h 206775"/>
                <a:gd name="connsiteX10" fmla="*/ 18263 w 206774"/>
                <a:gd name="connsiteY10" fmla="*/ 134564 h 206775"/>
                <a:gd name="connsiteX11" fmla="*/ 0 w 206774"/>
                <a:gd name="connsiteY11" fmla="*/ 116301 h 206775"/>
                <a:gd name="connsiteX12" fmla="*/ 0 w 206774"/>
                <a:gd name="connsiteY12" fmla="*/ 90474 h 206775"/>
                <a:gd name="connsiteX13" fmla="*/ 18263 w 206774"/>
                <a:gd name="connsiteY13" fmla="*/ 72211 h 206775"/>
                <a:gd name="connsiteX14" fmla="*/ 72209 w 206774"/>
                <a:gd name="connsiteY14" fmla="*/ 72211 h 206775"/>
                <a:gd name="connsiteX15" fmla="*/ 72209 w 206774"/>
                <a:gd name="connsiteY15" fmla="*/ 18264 h 206775"/>
                <a:gd name="connsiteX16" fmla="*/ 90472 w 206774"/>
                <a:gd name="connsiteY16" fmla="*/ 1 h 206775"/>
                <a:gd name="connsiteX17" fmla="*/ 116299 w 206774"/>
                <a:gd name="connsiteY17" fmla="*/ 0 h 206775"/>
                <a:gd name="connsiteX18" fmla="*/ 134562 w 206774"/>
                <a:gd name="connsiteY18" fmla="*/ 18264 h 206775"/>
                <a:gd name="connsiteX19" fmla="*/ 134562 w 206774"/>
                <a:gd name="connsiteY19" fmla="*/ 72211 h 20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6774" h="206775">
                  <a:moveTo>
                    <a:pt x="188511" y="72211"/>
                  </a:moveTo>
                  <a:lnTo>
                    <a:pt x="206774" y="90474"/>
                  </a:lnTo>
                  <a:lnTo>
                    <a:pt x="206774" y="116301"/>
                  </a:lnTo>
                  <a:lnTo>
                    <a:pt x="188511" y="134564"/>
                  </a:lnTo>
                  <a:lnTo>
                    <a:pt x="134562" y="134564"/>
                  </a:lnTo>
                  <a:lnTo>
                    <a:pt x="134562" y="188512"/>
                  </a:lnTo>
                  <a:lnTo>
                    <a:pt x="116299" y="206775"/>
                  </a:lnTo>
                  <a:lnTo>
                    <a:pt x="90472" y="206774"/>
                  </a:lnTo>
                  <a:lnTo>
                    <a:pt x="72209" y="188511"/>
                  </a:lnTo>
                  <a:lnTo>
                    <a:pt x="72209" y="134564"/>
                  </a:lnTo>
                  <a:lnTo>
                    <a:pt x="18263" y="134564"/>
                  </a:lnTo>
                  <a:lnTo>
                    <a:pt x="0" y="116301"/>
                  </a:lnTo>
                  <a:lnTo>
                    <a:pt x="0" y="90474"/>
                  </a:lnTo>
                  <a:lnTo>
                    <a:pt x="18263" y="72211"/>
                  </a:lnTo>
                  <a:lnTo>
                    <a:pt x="72209" y="72211"/>
                  </a:lnTo>
                  <a:lnTo>
                    <a:pt x="72209" y="18264"/>
                  </a:lnTo>
                  <a:lnTo>
                    <a:pt x="90472" y="1"/>
                  </a:lnTo>
                  <a:lnTo>
                    <a:pt x="116299" y="0"/>
                  </a:lnTo>
                  <a:lnTo>
                    <a:pt x="134562" y="18264"/>
                  </a:lnTo>
                  <a:lnTo>
                    <a:pt x="134562" y="72211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B2739292-02D7-D9A9-6F8A-249725B582EA}"/>
                </a:ext>
              </a:extLst>
            </p:cNvPr>
            <p:cNvSpPr/>
            <p:nvPr/>
          </p:nvSpPr>
          <p:spPr>
            <a:xfrm rot="8100000">
              <a:off x="3426368" y="3793376"/>
              <a:ext cx="150780" cy="150780"/>
            </a:xfrm>
            <a:prstGeom prst="rtTriangle">
              <a:avLst/>
            </a:pr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A794982A-34E0-233D-4BDC-FDB05436F5F4}"/>
                </a:ext>
              </a:extLst>
            </p:cNvPr>
            <p:cNvSpPr/>
            <p:nvPr/>
          </p:nvSpPr>
          <p:spPr>
            <a:xfrm rot="5400000" flipV="1">
              <a:off x="3779005" y="3786578"/>
              <a:ext cx="198838" cy="85236"/>
            </a:xfrm>
            <a:prstGeom prst="parallelogram">
              <a:avLst>
                <a:gd name="adj" fmla="val 96915"/>
              </a:avLst>
            </a:prstGeom>
            <a:solidFill>
              <a:srgbClr val="EB93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58803C5-70B9-7B03-ADDB-EE9829119E05}"/>
                </a:ext>
              </a:extLst>
            </p:cNvPr>
            <p:cNvSpPr/>
            <p:nvPr/>
          </p:nvSpPr>
          <p:spPr>
            <a:xfrm flipV="1">
              <a:off x="3163208" y="2836433"/>
              <a:ext cx="772807" cy="969050"/>
            </a:xfrm>
            <a:custGeom>
              <a:avLst/>
              <a:gdLst>
                <a:gd name="connsiteX0" fmla="*/ 546349 w 772807"/>
                <a:gd name="connsiteY0" fmla="*/ 735954 h 969050"/>
                <a:gd name="connsiteX1" fmla="*/ 546349 w 772807"/>
                <a:gd name="connsiteY1" fmla="*/ 731156 h 969050"/>
                <a:gd name="connsiteX2" fmla="*/ 547202 w 772807"/>
                <a:gd name="connsiteY2" fmla="*/ 731156 h 969050"/>
                <a:gd name="connsiteX3" fmla="*/ 547202 w 772807"/>
                <a:gd name="connsiteY3" fmla="*/ 735954 h 969050"/>
                <a:gd name="connsiteX4" fmla="*/ 0 w 772807"/>
                <a:gd name="connsiteY4" fmla="*/ 969050 h 969050"/>
                <a:gd name="connsiteX5" fmla="*/ 352125 w 772807"/>
                <a:gd name="connsiteY5" fmla="*/ 969050 h 969050"/>
                <a:gd name="connsiteX6" fmla="*/ 578030 w 772807"/>
                <a:gd name="connsiteY6" fmla="*/ 735954 h 969050"/>
                <a:gd name="connsiteX7" fmla="*/ 576555 w 772807"/>
                <a:gd name="connsiteY7" fmla="*/ 735954 h 969050"/>
                <a:gd name="connsiteX8" fmla="*/ 638100 w 772807"/>
                <a:gd name="connsiteY8" fmla="*/ 676307 h 969050"/>
                <a:gd name="connsiteX9" fmla="*/ 638100 w 772807"/>
                <a:gd name="connsiteY9" fmla="*/ 522275 h 969050"/>
                <a:gd name="connsiteX10" fmla="*/ 772807 w 772807"/>
                <a:gd name="connsiteY10" fmla="*/ 391724 h 969050"/>
                <a:gd name="connsiteX11" fmla="*/ 772807 w 772807"/>
                <a:gd name="connsiteY11" fmla="*/ 312194 h 969050"/>
                <a:gd name="connsiteX12" fmla="*/ 772807 w 772807"/>
                <a:gd name="connsiteY12" fmla="*/ 239135 h 969050"/>
                <a:gd name="connsiteX13" fmla="*/ 772807 w 772807"/>
                <a:gd name="connsiteY13" fmla="*/ 138363 h 969050"/>
                <a:gd name="connsiteX14" fmla="*/ 772147 w 772807"/>
                <a:gd name="connsiteY14" fmla="*/ 138363 h 969050"/>
                <a:gd name="connsiteX15" fmla="*/ 772147 w 772807"/>
                <a:gd name="connsiteY15" fmla="*/ 130681 h 969050"/>
                <a:gd name="connsiteX16" fmla="*/ 760156 w 772807"/>
                <a:gd name="connsiteY16" fmla="*/ 119060 h 969050"/>
                <a:gd name="connsiteX17" fmla="*/ 760156 w 772807"/>
                <a:gd name="connsiteY17" fmla="*/ 117649 h 969050"/>
                <a:gd name="connsiteX18" fmla="*/ 638762 w 772807"/>
                <a:gd name="connsiteY18" fmla="*/ 0 h 969050"/>
                <a:gd name="connsiteX19" fmla="*/ 638762 w 772807"/>
                <a:gd name="connsiteY19" fmla="*/ 337786 h 969050"/>
                <a:gd name="connsiteX20" fmla="*/ 638762 w 772807"/>
                <a:gd name="connsiteY20" fmla="*/ 337787 h 969050"/>
                <a:gd name="connsiteX21" fmla="*/ 638762 w 772807"/>
                <a:gd name="connsiteY21" fmla="*/ 369045 h 969050"/>
                <a:gd name="connsiteX22" fmla="*/ 545495 w 772807"/>
                <a:gd name="connsiteY22" fmla="*/ 459434 h 969050"/>
                <a:gd name="connsiteX23" fmla="*/ 545495 w 772807"/>
                <a:gd name="connsiteY23" fmla="*/ 565826 h 969050"/>
                <a:gd name="connsiteX24" fmla="*/ 545185 w 772807"/>
                <a:gd name="connsiteY24" fmla="*/ 565826 h 969050"/>
                <a:gd name="connsiteX25" fmla="*/ 545185 w 772807"/>
                <a:gd name="connsiteY25" fmla="*/ 642015 h 969050"/>
                <a:gd name="connsiteX26" fmla="*/ 451246 w 772807"/>
                <a:gd name="connsiteY26" fmla="*/ 735954 h 969050"/>
                <a:gd name="connsiteX27" fmla="*/ 225905 w 772807"/>
                <a:gd name="connsiteY27" fmla="*/ 735954 h 9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72807" h="969050">
                  <a:moveTo>
                    <a:pt x="546349" y="735954"/>
                  </a:moveTo>
                  <a:lnTo>
                    <a:pt x="546349" y="731156"/>
                  </a:lnTo>
                  <a:lnTo>
                    <a:pt x="547202" y="731156"/>
                  </a:lnTo>
                  <a:lnTo>
                    <a:pt x="547202" y="735954"/>
                  </a:lnTo>
                  <a:close/>
                  <a:moveTo>
                    <a:pt x="0" y="969050"/>
                  </a:moveTo>
                  <a:lnTo>
                    <a:pt x="352125" y="969050"/>
                  </a:lnTo>
                  <a:lnTo>
                    <a:pt x="578030" y="735954"/>
                  </a:lnTo>
                  <a:lnTo>
                    <a:pt x="576555" y="735954"/>
                  </a:lnTo>
                  <a:lnTo>
                    <a:pt x="638100" y="676307"/>
                  </a:lnTo>
                  <a:lnTo>
                    <a:pt x="638100" y="522275"/>
                  </a:lnTo>
                  <a:lnTo>
                    <a:pt x="772807" y="391724"/>
                  </a:lnTo>
                  <a:lnTo>
                    <a:pt x="772807" y="312194"/>
                  </a:lnTo>
                  <a:lnTo>
                    <a:pt x="772807" y="239135"/>
                  </a:lnTo>
                  <a:lnTo>
                    <a:pt x="772807" y="138363"/>
                  </a:lnTo>
                  <a:lnTo>
                    <a:pt x="772147" y="138363"/>
                  </a:lnTo>
                  <a:lnTo>
                    <a:pt x="772147" y="130681"/>
                  </a:lnTo>
                  <a:lnTo>
                    <a:pt x="760156" y="119060"/>
                  </a:lnTo>
                  <a:lnTo>
                    <a:pt x="760156" y="117649"/>
                  </a:lnTo>
                  <a:lnTo>
                    <a:pt x="638762" y="0"/>
                  </a:lnTo>
                  <a:lnTo>
                    <a:pt x="638762" y="337786"/>
                  </a:lnTo>
                  <a:lnTo>
                    <a:pt x="638762" y="337787"/>
                  </a:lnTo>
                  <a:lnTo>
                    <a:pt x="638762" y="369045"/>
                  </a:lnTo>
                  <a:lnTo>
                    <a:pt x="545495" y="459434"/>
                  </a:lnTo>
                  <a:lnTo>
                    <a:pt x="545495" y="565826"/>
                  </a:lnTo>
                  <a:lnTo>
                    <a:pt x="545185" y="565826"/>
                  </a:lnTo>
                  <a:lnTo>
                    <a:pt x="545185" y="642015"/>
                  </a:lnTo>
                  <a:lnTo>
                    <a:pt x="451246" y="735954"/>
                  </a:lnTo>
                  <a:lnTo>
                    <a:pt x="225905" y="735954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29DA04D2-864E-742B-0D3E-47BFD781F588}"/>
                </a:ext>
              </a:extLst>
            </p:cNvPr>
            <p:cNvSpPr/>
            <p:nvPr/>
          </p:nvSpPr>
          <p:spPr>
            <a:xfrm rot="2700000">
              <a:off x="3016708" y="2945754"/>
              <a:ext cx="338702" cy="165255"/>
            </a:xfrm>
            <a:custGeom>
              <a:avLst/>
              <a:gdLst>
                <a:gd name="connsiteX0" fmla="*/ 0 w 338702"/>
                <a:gd name="connsiteY0" fmla="*/ 0 h 165255"/>
                <a:gd name="connsiteX1" fmla="*/ 338702 w 338702"/>
                <a:gd name="connsiteY1" fmla="*/ 0 h 165255"/>
                <a:gd name="connsiteX2" fmla="*/ 338702 w 338702"/>
                <a:gd name="connsiteY2" fmla="*/ 165255 h 165255"/>
                <a:gd name="connsiteX3" fmla="*/ 34737 w 338702"/>
                <a:gd name="connsiteY3" fmla="*/ 165255 h 165255"/>
                <a:gd name="connsiteX4" fmla="*/ 0 w 338702"/>
                <a:gd name="connsiteY4" fmla="*/ 130518 h 16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702" h="165255">
                  <a:moveTo>
                    <a:pt x="0" y="0"/>
                  </a:moveTo>
                  <a:lnTo>
                    <a:pt x="338702" y="0"/>
                  </a:lnTo>
                  <a:lnTo>
                    <a:pt x="338702" y="165255"/>
                  </a:lnTo>
                  <a:lnTo>
                    <a:pt x="34737" y="165255"/>
                  </a:lnTo>
                  <a:lnTo>
                    <a:pt x="0" y="130518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5E6649D4-CE6C-D2B1-AE66-184509847B54}"/>
                </a:ext>
              </a:extLst>
            </p:cNvPr>
            <p:cNvSpPr/>
            <p:nvPr/>
          </p:nvSpPr>
          <p:spPr>
            <a:xfrm rot="2700000">
              <a:off x="2853419" y="3123508"/>
              <a:ext cx="418981" cy="200830"/>
            </a:xfrm>
            <a:custGeom>
              <a:avLst/>
              <a:gdLst>
                <a:gd name="connsiteX0" fmla="*/ 0 w 418981"/>
                <a:gd name="connsiteY0" fmla="*/ 28665 h 200830"/>
                <a:gd name="connsiteX1" fmla="*/ 28665 w 418981"/>
                <a:gd name="connsiteY1" fmla="*/ 0 h 200830"/>
                <a:gd name="connsiteX2" fmla="*/ 355199 w 418981"/>
                <a:gd name="connsiteY2" fmla="*/ 0 h 200830"/>
                <a:gd name="connsiteX3" fmla="*/ 418981 w 418981"/>
                <a:gd name="connsiteY3" fmla="*/ 63782 h 200830"/>
                <a:gd name="connsiteX4" fmla="*/ 418981 w 418981"/>
                <a:gd name="connsiteY4" fmla="*/ 200830 h 200830"/>
                <a:gd name="connsiteX5" fmla="*/ 52024 w 418981"/>
                <a:gd name="connsiteY5" fmla="*/ 200830 h 200830"/>
                <a:gd name="connsiteX6" fmla="*/ 0 w 418981"/>
                <a:gd name="connsiteY6" fmla="*/ 148806 h 20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8981" h="200830">
                  <a:moveTo>
                    <a:pt x="0" y="28665"/>
                  </a:moveTo>
                  <a:lnTo>
                    <a:pt x="28665" y="0"/>
                  </a:lnTo>
                  <a:lnTo>
                    <a:pt x="355199" y="0"/>
                  </a:lnTo>
                  <a:lnTo>
                    <a:pt x="418981" y="63782"/>
                  </a:lnTo>
                  <a:lnTo>
                    <a:pt x="418981" y="200830"/>
                  </a:lnTo>
                  <a:lnTo>
                    <a:pt x="52024" y="200830"/>
                  </a:lnTo>
                  <a:lnTo>
                    <a:pt x="0" y="148806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79CEF04-7789-2F2B-039D-31DA09DF8BAB}"/>
                </a:ext>
              </a:extLst>
            </p:cNvPr>
            <p:cNvSpPr/>
            <p:nvPr/>
          </p:nvSpPr>
          <p:spPr>
            <a:xfrm rot="2700000">
              <a:off x="2780087" y="3369888"/>
              <a:ext cx="349992" cy="252221"/>
            </a:xfrm>
            <a:custGeom>
              <a:avLst/>
              <a:gdLst>
                <a:gd name="connsiteX0" fmla="*/ 0 w 349992"/>
                <a:gd name="connsiteY0" fmla="*/ 0 h 252221"/>
                <a:gd name="connsiteX1" fmla="*/ 269889 w 349992"/>
                <a:gd name="connsiteY1" fmla="*/ 0 h 252221"/>
                <a:gd name="connsiteX2" fmla="*/ 349992 w 349992"/>
                <a:gd name="connsiteY2" fmla="*/ 80103 h 252221"/>
                <a:gd name="connsiteX3" fmla="*/ 349992 w 349992"/>
                <a:gd name="connsiteY3" fmla="*/ 130918 h 252221"/>
                <a:gd name="connsiteX4" fmla="*/ 228689 w 349992"/>
                <a:gd name="connsiteY4" fmla="*/ 252221 h 252221"/>
                <a:gd name="connsiteX5" fmla="*/ 75783 w 349992"/>
                <a:gd name="connsiteY5" fmla="*/ 252221 h 252221"/>
                <a:gd name="connsiteX6" fmla="*/ 0 w 349992"/>
                <a:gd name="connsiteY6" fmla="*/ 176438 h 25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992" h="252221">
                  <a:moveTo>
                    <a:pt x="0" y="0"/>
                  </a:moveTo>
                  <a:lnTo>
                    <a:pt x="269889" y="0"/>
                  </a:lnTo>
                  <a:lnTo>
                    <a:pt x="349992" y="80103"/>
                  </a:lnTo>
                  <a:lnTo>
                    <a:pt x="349992" y="130918"/>
                  </a:lnTo>
                  <a:lnTo>
                    <a:pt x="228689" y="252221"/>
                  </a:lnTo>
                  <a:lnTo>
                    <a:pt x="75783" y="252221"/>
                  </a:lnTo>
                  <a:lnTo>
                    <a:pt x="0" y="176438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5BA6F7F-E43A-FCFC-138B-03A1BC0E7098}"/>
                </a:ext>
              </a:extLst>
            </p:cNvPr>
            <p:cNvSpPr/>
            <p:nvPr/>
          </p:nvSpPr>
          <p:spPr>
            <a:xfrm rot="18900000">
              <a:off x="2772392" y="3582970"/>
              <a:ext cx="288602" cy="248749"/>
            </a:xfrm>
            <a:custGeom>
              <a:avLst/>
              <a:gdLst>
                <a:gd name="connsiteX0" fmla="*/ 164812 w 288602"/>
                <a:gd name="connsiteY0" fmla="*/ 15580 h 248749"/>
                <a:gd name="connsiteX1" fmla="*/ 164812 w 288602"/>
                <a:gd name="connsiteY1" fmla="*/ 43576 h 248749"/>
                <a:gd name="connsiteX2" fmla="*/ 164302 w 288602"/>
                <a:gd name="connsiteY2" fmla="*/ 44086 h 248749"/>
                <a:gd name="connsiteX3" fmla="*/ 164302 w 288602"/>
                <a:gd name="connsiteY3" fmla="*/ 71737 h 248749"/>
                <a:gd name="connsiteX4" fmla="*/ 288602 w 288602"/>
                <a:gd name="connsiteY4" fmla="*/ 196037 h 248749"/>
                <a:gd name="connsiteX5" fmla="*/ 235889 w 288602"/>
                <a:gd name="connsiteY5" fmla="*/ 248749 h 248749"/>
                <a:gd name="connsiteX6" fmla="*/ 137804 w 288602"/>
                <a:gd name="connsiteY6" fmla="*/ 248749 h 248749"/>
                <a:gd name="connsiteX7" fmla="*/ 139840 w 288602"/>
                <a:gd name="connsiteY7" fmla="*/ 246713 h 248749"/>
                <a:gd name="connsiteX8" fmla="*/ 139840 w 288602"/>
                <a:gd name="connsiteY8" fmla="*/ 184296 h 248749"/>
                <a:gd name="connsiteX9" fmla="*/ 70312 w 288602"/>
                <a:gd name="connsiteY9" fmla="*/ 114767 h 248749"/>
                <a:gd name="connsiteX10" fmla="*/ 68395 w 288602"/>
                <a:gd name="connsiteY10" fmla="*/ 116684 h 248749"/>
                <a:gd name="connsiteX11" fmla="*/ 22798 w 288602"/>
                <a:gd name="connsiteY11" fmla="*/ 116684 h 248749"/>
                <a:gd name="connsiteX12" fmla="*/ 0 w 288602"/>
                <a:gd name="connsiteY12" fmla="*/ 93886 h 248749"/>
                <a:gd name="connsiteX13" fmla="*/ 71249 w 288602"/>
                <a:gd name="connsiteY13" fmla="*/ 22637 h 248749"/>
                <a:gd name="connsiteX14" fmla="*/ 98599 w 288602"/>
                <a:gd name="connsiteY14" fmla="*/ 22636 h 248749"/>
                <a:gd name="connsiteX15" fmla="*/ 121236 w 288602"/>
                <a:gd name="connsiteY15" fmla="*/ 0 h 248749"/>
                <a:gd name="connsiteX16" fmla="*/ 149231 w 288602"/>
                <a:gd name="connsiteY16" fmla="*/ 0 h 2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602" h="248749">
                  <a:moveTo>
                    <a:pt x="164812" y="15580"/>
                  </a:moveTo>
                  <a:lnTo>
                    <a:pt x="164812" y="43576"/>
                  </a:lnTo>
                  <a:lnTo>
                    <a:pt x="164302" y="44086"/>
                  </a:lnTo>
                  <a:lnTo>
                    <a:pt x="164302" y="71737"/>
                  </a:lnTo>
                  <a:lnTo>
                    <a:pt x="288602" y="196037"/>
                  </a:lnTo>
                  <a:lnTo>
                    <a:pt x="235889" y="248749"/>
                  </a:lnTo>
                  <a:lnTo>
                    <a:pt x="137804" y="248749"/>
                  </a:lnTo>
                  <a:lnTo>
                    <a:pt x="139840" y="246713"/>
                  </a:lnTo>
                  <a:lnTo>
                    <a:pt x="139840" y="184296"/>
                  </a:lnTo>
                  <a:lnTo>
                    <a:pt x="70312" y="114767"/>
                  </a:lnTo>
                  <a:lnTo>
                    <a:pt x="68395" y="116684"/>
                  </a:lnTo>
                  <a:lnTo>
                    <a:pt x="22798" y="116684"/>
                  </a:lnTo>
                  <a:lnTo>
                    <a:pt x="0" y="93886"/>
                  </a:lnTo>
                  <a:lnTo>
                    <a:pt x="71249" y="22637"/>
                  </a:lnTo>
                  <a:lnTo>
                    <a:pt x="98599" y="22636"/>
                  </a:lnTo>
                  <a:lnTo>
                    <a:pt x="121236" y="0"/>
                  </a:lnTo>
                  <a:lnTo>
                    <a:pt x="149231" y="0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팔각형 77">
              <a:extLst>
                <a:ext uri="{FF2B5EF4-FFF2-40B4-BE49-F238E27FC236}">
                  <a16:creationId xmlns:a16="http://schemas.microsoft.com/office/drawing/2014/main" id="{6C42D346-3264-BE8C-10FF-51D162BAB2BE}"/>
                </a:ext>
              </a:extLst>
            </p:cNvPr>
            <p:cNvSpPr/>
            <p:nvPr/>
          </p:nvSpPr>
          <p:spPr>
            <a:xfrm rot="10800000" flipH="1" flipV="1">
              <a:off x="2812438" y="3773198"/>
              <a:ext cx="182478" cy="182478"/>
            </a:xfrm>
            <a:prstGeom prst="octagon">
              <a:avLst/>
            </a:prstGeom>
            <a:solidFill>
              <a:srgbClr val="EB93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AE7D869-A0EA-0E8D-63D4-B2592429E0F4}"/>
                </a:ext>
              </a:extLst>
            </p:cNvPr>
            <p:cNvSpPr/>
            <p:nvPr/>
          </p:nvSpPr>
          <p:spPr>
            <a:xfrm>
              <a:off x="3131563" y="2726088"/>
              <a:ext cx="734378" cy="343194"/>
            </a:xfrm>
            <a:custGeom>
              <a:avLst/>
              <a:gdLst>
                <a:gd name="connsiteX0" fmla="*/ 22201 w 734378"/>
                <a:gd name="connsiteY0" fmla="*/ 0 h 343194"/>
                <a:gd name="connsiteX1" fmla="*/ 53598 w 734378"/>
                <a:gd name="connsiteY1" fmla="*/ 0 h 343194"/>
                <a:gd name="connsiteX2" fmla="*/ 320994 w 734378"/>
                <a:gd name="connsiteY2" fmla="*/ 267395 h 343194"/>
                <a:gd name="connsiteX3" fmla="*/ 444328 w 734378"/>
                <a:gd name="connsiteY3" fmla="*/ 267395 h 343194"/>
                <a:gd name="connsiteX4" fmla="*/ 444328 w 734378"/>
                <a:gd name="connsiteY4" fmla="*/ 266866 h 343194"/>
                <a:gd name="connsiteX5" fmla="*/ 699690 w 734378"/>
                <a:gd name="connsiteY5" fmla="*/ 11504 h 343194"/>
                <a:gd name="connsiteX6" fmla="*/ 720009 w 734378"/>
                <a:gd name="connsiteY6" fmla="*/ 11504 h 343194"/>
                <a:gd name="connsiteX7" fmla="*/ 734378 w 734378"/>
                <a:gd name="connsiteY7" fmla="*/ 25873 h 343194"/>
                <a:gd name="connsiteX8" fmla="*/ 734378 w 734378"/>
                <a:gd name="connsiteY8" fmla="*/ 46193 h 343194"/>
                <a:gd name="connsiteX9" fmla="*/ 485109 w 734378"/>
                <a:gd name="connsiteY9" fmla="*/ 295462 h 343194"/>
                <a:gd name="connsiteX10" fmla="*/ 485109 w 734378"/>
                <a:gd name="connsiteY10" fmla="*/ 320993 h 343194"/>
                <a:gd name="connsiteX11" fmla="*/ 462908 w 734378"/>
                <a:gd name="connsiteY11" fmla="*/ 343194 h 343194"/>
                <a:gd name="connsiteX12" fmla="*/ 288418 w 734378"/>
                <a:gd name="connsiteY12" fmla="*/ 343194 h 343194"/>
                <a:gd name="connsiteX13" fmla="*/ 266217 w 734378"/>
                <a:gd name="connsiteY13" fmla="*/ 320993 h 343194"/>
                <a:gd name="connsiteX14" fmla="*/ 266217 w 734378"/>
                <a:gd name="connsiteY14" fmla="*/ 319815 h 343194"/>
                <a:gd name="connsiteX15" fmla="*/ 0 w 734378"/>
                <a:gd name="connsiteY15" fmla="*/ 53598 h 343194"/>
                <a:gd name="connsiteX16" fmla="*/ 0 w 734378"/>
                <a:gd name="connsiteY16" fmla="*/ 22201 h 34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4378" h="343194">
                  <a:moveTo>
                    <a:pt x="22201" y="0"/>
                  </a:moveTo>
                  <a:lnTo>
                    <a:pt x="53598" y="0"/>
                  </a:lnTo>
                  <a:lnTo>
                    <a:pt x="320994" y="267395"/>
                  </a:lnTo>
                  <a:lnTo>
                    <a:pt x="444328" y="267395"/>
                  </a:lnTo>
                  <a:lnTo>
                    <a:pt x="444328" y="266866"/>
                  </a:lnTo>
                  <a:lnTo>
                    <a:pt x="699690" y="11504"/>
                  </a:lnTo>
                  <a:lnTo>
                    <a:pt x="720009" y="11504"/>
                  </a:lnTo>
                  <a:lnTo>
                    <a:pt x="734378" y="25873"/>
                  </a:lnTo>
                  <a:lnTo>
                    <a:pt x="734378" y="46193"/>
                  </a:lnTo>
                  <a:lnTo>
                    <a:pt x="485109" y="295462"/>
                  </a:lnTo>
                  <a:lnTo>
                    <a:pt x="485109" y="320993"/>
                  </a:lnTo>
                  <a:lnTo>
                    <a:pt x="462908" y="343194"/>
                  </a:lnTo>
                  <a:lnTo>
                    <a:pt x="288418" y="343194"/>
                  </a:lnTo>
                  <a:lnTo>
                    <a:pt x="266217" y="320993"/>
                  </a:lnTo>
                  <a:lnTo>
                    <a:pt x="266217" y="319815"/>
                  </a:lnTo>
                  <a:lnTo>
                    <a:pt x="0" y="53598"/>
                  </a:lnTo>
                  <a:lnTo>
                    <a:pt x="0" y="22201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38828CB-8558-D20F-D118-7895B2BA5123}"/>
              </a:ext>
            </a:extLst>
          </p:cNvPr>
          <p:cNvGrpSpPr/>
          <p:nvPr/>
        </p:nvGrpSpPr>
        <p:grpSpPr>
          <a:xfrm>
            <a:off x="4080708" y="219047"/>
            <a:ext cx="1440000" cy="1440000"/>
            <a:chOff x="3208473" y="2709000"/>
            <a:chExt cx="1440000" cy="14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3B2C81-892F-6F7B-2E7E-76E1F0B3F3ED}"/>
                </a:ext>
              </a:extLst>
            </p:cNvPr>
            <p:cNvSpPr/>
            <p:nvPr/>
          </p:nvSpPr>
          <p:spPr>
            <a:xfrm>
              <a:off x="3208473" y="270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F75581E-6A02-D957-4C19-BCCC4A578559}"/>
                </a:ext>
              </a:extLst>
            </p:cNvPr>
            <p:cNvSpPr/>
            <p:nvPr/>
          </p:nvSpPr>
          <p:spPr>
            <a:xfrm>
              <a:off x="3357041" y="2964415"/>
              <a:ext cx="1100206" cy="1100206"/>
            </a:xfrm>
            <a:custGeom>
              <a:avLst/>
              <a:gdLst>
                <a:gd name="connsiteX0" fmla="*/ 249883 w 1100206"/>
                <a:gd name="connsiteY0" fmla="*/ 739339 h 1100206"/>
                <a:gd name="connsiteX1" fmla="*/ 365072 w 1100206"/>
                <a:gd name="connsiteY1" fmla="*/ 850821 h 1100206"/>
                <a:gd name="connsiteX2" fmla="*/ 365072 w 1100206"/>
                <a:gd name="connsiteY2" fmla="*/ 852705 h 1100206"/>
                <a:gd name="connsiteX3" fmla="*/ 754099 w 1100206"/>
                <a:gd name="connsiteY3" fmla="*/ 852705 h 1100206"/>
                <a:gd name="connsiteX4" fmla="*/ 754099 w 1100206"/>
                <a:gd name="connsiteY4" fmla="*/ 852828 h 1100206"/>
                <a:gd name="connsiteX5" fmla="*/ 865581 w 1100206"/>
                <a:gd name="connsiteY5" fmla="*/ 741346 h 1100206"/>
                <a:gd name="connsiteX6" fmla="*/ 816456 w 1100206"/>
                <a:gd name="connsiteY6" fmla="*/ 741346 h 1100206"/>
                <a:gd name="connsiteX7" fmla="*/ 754099 w 1100206"/>
                <a:gd name="connsiteY7" fmla="*/ 803703 h 1100206"/>
                <a:gd name="connsiteX8" fmla="*/ 754099 w 1100206"/>
                <a:gd name="connsiteY8" fmla="*/ 801850 h 1100206"/>
                <a:gd name="connsiteX9" fmla="*/ 365072 w 1100206"/>
                <a:gd name="connsiteY9" fmla="*/ 801850 h 1100206"/>
                <a:gd name="connsiteX10" fmla="*/ 365072 w 1100206"/>
                <a:gd name="connsiteY10" fmla="*/ 801695 h 1100206"/>
                <a:gd name="connsiteX11" fmla="*/ 300642 w 1100206"/>
                <a:gd name="connsiteY11" fmla="*/ 739339 h 1100206"/>
                <a:gd name="connsiteX12" fmla="*/ 435324 w 1100206"/>
                <a:gd name="connsiteY12" fmla="*/ 269323 h 1100206"/>
                <a:gd name="connsiteX13" fmla="*/ 383906 w 1100206"/>
                <a:gd name="connsiteY13" fmla="*/ 320741 h 1100206"/>
                <a:gd name="connsiteX14" fmla="*/ 383906 w 1100206"/>
                <a:gd name="connsiteY14" fmla="*/ 608427 h 1100206"/>
                <a:gd name="connsiteX15" fmla="*/ 435324 w 1100206"/>
                <a:gd name="connsiteY15" fmla="*/ 659845 h 1100206"/>
                <a:gd name="connsiteX16" fmla="*/ 664880 w 1100206"/>
                <a:gd name="connsiteY16" fmla="*/ 659845 h 1100206"/>
                <a:gd name="connsiteX17" fmla="*/ 716298 w 1100206"/>
                <a:gd name="connsiteY17" fmla="*/ 608427 h 1100206"/>
                <a:gd name="connsiteX18" fmla="*/ 716298 w 1100206"/>
                <a:gd name="connsiteY18" fmla="*/ 320741 h 1100206"/>
                <a:gd name="connsiteX19" fmla="*/ 664880 w 1100206"/>
                <a:gd name="connsiteY19" fmla="*/ 269323 h 1100206"/>
                <a:gd name="connsiteX20" fmla="*/ 170191 w 1100206"/>
                <a:gd name="connsiteY20" fmla="*/ 0 h 1100206"/>
                <a:gd name="connsiteX21" fmla="*/ 930015 w 1100206"/>
                <a:gd name="connsiteY21" fmla="*/ 0 h 1100206"/>
                <a:gd name="connsiteX22" fmla="*/ 1100206 w 1100206"/>
                <a:gd name="connsiteY22" fmla="*/ 170191 h 1100206"/>
                <a:gd name="connsiteX23" fmla="*/ 1100206 w 1100206"/>
                <a:gd name="connsiteY23" fmla="*/ 250140 h 1100206"/>
                <a:gd name="connsiteX24" fmla="*/ 930078 w 1100206"/>
                <a:gd name="connsiteY24" fmla="*/ 80012 h 1100206"/>
                <a:gd name="connsiteX25" fmla="*/ 800875 w 1100206"/>
                <a:gd name="connsiteY25" fmla="*/ 80012 h 1100206"/>
                <a:gd name="connsiteX26" fmla="*/ 747612 w 1100206"/>
                <a:gd name="connsiteY26" fmla="*/ 133275 h 1100206"/>
                <a:gd name="connsiteX27" fmla="*/ 747612 w 1100206"/>
                <a:gd name="connsiteY27" fmla="*/ 491093 h 1100206"/>
                <a:gd name="connsiteX28" fmla="*/ 800875 w 1100206"/>
                <a:gd name="connsiteY28" fmla="*/ 544356 h 1100206"/>
                <a:gd name="connsiteX29" fmla="*/ 935180 w 1100206"/>
                <a:gd name="connsiteY29" fmla="*/ 544356 h 1100206"/>
                <a:gd name="connsiteX30" fmla="*/ 1100206 w 1100206"/>
                <a:gd name="connsiteY30" fmla="*/ 379330 h 1100206"/>
                <a:gd name="connsiteX31" fmla="*/ 1100206 w 1100206"/>
                <a:gd name="connsiteY31" fmla="*/ 930015 h 1100206"/>
                <a:gd name="connsiteX32" fmla="*/ 930015 w 1100206"/>
                <a:gd name="connsiteY32" fmla="*/ 1100206 h 1100206"/>
                <a:gd name="connsiteX33" fmla="*/ 170191 w 1100206"/>
                <a:gd name="connsiteY33" fmla="*/ 1100206 h 1100206"/>
                <a:gd name="connsiteX34" fmla="*/ 0 w 1100206"/>
                <a:gd name="connsiteY34" fmla="*/ 930015 h 1100206"/>
                <a:gd name="connsiteX35" fmla="*/ 0 w 1100206"/>
                <a:gd name="connsiteY35" fmla="*/ 468610 h 1100206"/>
                <a:gd name="connsiteX36" fmla="*/ 53124 w 1100206"/>
                <a:gd name="connsiteY36" fmla="*/ 521734 h 1100206"/>
                <a:gd name="connsiteX37" fmla="*/ 290298 w 1100206"/>
                <a:gd name="connsiteY37" fmla="*/ 521734 h 1100206"/>
                <a:gd name="connsiteX38" fmla="*/ 343422 w 1100206"/>
                <a:gd name="connsiteY38" fmla="*/ 468610 h 1100206"/>
                <a:gd name="connsiteX39" fmla="*/ 343422 w 1100206"/>
                <a:gd name="connsiteY39" fmla="*/ 155760 h 1100206"/>
                <a:gd name="connsiteX40" fmla="*/ 290298 w 1100206"/>
                <a:gd name="connsiteY40" fmla="*/ 102636 h 1100206"/>
                <a:gd name="connsiteX41" fmla="*/ 67555 w 1100206"/>
                <a:gd name="connsiteY41" fmla="*/ 102636 h 110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00206" h="1100206">
                  <a:moveTo>
                    <a:pt x="249883" y="739339"/>
                  </a:moveTo>
                  <a:lnTo>
                    <a:pt x="365072" y="850821"/>
                  </a:lnTo>
                  <a:lnTo>
                    <a:pt x="365072" y="852705"/>
                  </a:lnTo>
                  <a:lnTo>
                    <a:pt x="754099" y="852705"/>
                  </a:lnTo>
                  <a:lnTo>
                    <a:pt x="754099" y="852828"/>
                  </a:lnTo>
                  <a:lnTo>
                    <a:pt x="865581" y="741346"/>
                  </a:lnTo>
                  <a:lnTo>
                    <a:pt x="816456" y="741346"/>
                  </a:lnTo>
                  <a:lnTo>
                    <a:pt x="754099" y="803703"/>
                  </a:lnTo>
                  <a:lnTo>
                    <a:pt x="754099" y="801850"/>
                  </a:lnTo>
                  <a:lnTo>
                    <a:pt x="365072" y="801850"/>
                  </a:lnTo>
                  <a:lnTo>
                    <a:pt x="365072" y="801695"/>
                  </a:lnTo>
                  <a:lnTo>
                    <a:pt x="300642" y="739339"/>
                  </a:lnTo>
                  <a:close/>
                  <a:moveTo>
                    <a:pt x="435324" y="269323"/>
                  </a:moveTo>
                  <a:lnTo>
                    <a:pt x="383906" y="320741"/>
                  </a:lnTo>
                  <a:lnTo>
                    <a:pt x="383906" y="608427"/>
                  </a:lnTo>
                  <a:lnTo>
                    <a:pt x="435324" y="659845"/>
                  </a:lnTo>
                  <a:lnTo>
                    <a:pt x="664880" y="659845"/>
                  </a:lnTo>
                  <a:lnTo>
                    <a:pt x="716298" y="608427"/>
                  </a:lnTo>
                  <a:lnTo>
                    <a:pt x="716298" y="320741"/>
                  </a:lnTo>
                  <a:lnTo>
                    <a:pt x="664880" y="269323"/>
                  </a:lnTo>
                  <a:close/>
                  <a:moveTo>
                    <a:pt x="170191" y="0"/>
                  </a:moveTo>
                  <a:lnTo>
                    <a:pt x="930015" y="0"/>
                  </a:lnTo>
                  <a:lnTo>
                    <a:pt x="1100206" y="170191"/>
                  </a:lnTo>
                  <a:lnTo>
                    <a:pt x="1100206" y="250140"/>
                  </a:lnTo>
                  <a:lnTo>
                    <a:pt x="930078" y="80012"/>
                  </a:lnTo>
                  <a:lnTo>
                    <a:pt x="800875" y="80012"/>
                  </a:lnTo>
                  <a:lnTo>
                    <a:pt x="747612" y="133275"/>
                  </a:lnTo>
                  <a:lnTo>
                    <a:pt x="747612" y="491093"/>
                  </a:lnTo>
                  <a:lnTo>
                    <a:pt x="800875" y="544356"/>
                  </a:lnTo>
                  <a:lnTo>
                    <a:pt x="935180" y="544356"/>
                  </a:lnTo>
                  <a:lnTo>
                    <a:pt x="1100206" y="379330"/>
                  </a:lnTo>
                  <a:lnTo>
                    <a:pt x="1100206" y="930015"/>
                  </a:lnTo>
                  <a:lnTo>
                    <a:pt x="930015" y="1100206"/>
                  </a:lnTo>
                  <a:lnTo>
                    <a:pt x="170191" y="1100206"/>
                  </a:lnTo>
                  <a:lnTo>
                    <a:pt x="0" y="930015"/>
                  </a:lnTo>
                  <a:lnTo>
                    <a:pt x="0" y="468610"/>
                  </a:lnTo>
                  <a:lnTo>
                    <a:pt x="53124" y="521734"/>
                  </a:lnTo>
                  <a:lnTo>
                    <a:pt x="290298" y="521734"/>
                  </a:lnTo>
                  <a:lnTo>
                    <a:pt x="343422" y="468610"/>
                  </a:lnTo>
                  <a:lnTo>
                    <a:pt x="343422" y="155760"/>
                  </a:lnTo>
                  <a:lnTo>
                    <a:pt x="290298" y="102636"/>
                  </a:lnTo>
                  <a:lnTo>
                    <a:pt x="67555" y="102636"/>
                  </a:lnTo>
                  <a:close/>
                </a:path>
              </a:pathLst>
            </a:custGeom>
            <a:solidFill>
              <a:srgbClr val="0543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CFEDCB05-DE59-111C-2379-F8DBE195B2CD}"/>
                </a:ext>
              </a:extLst>
            </p:cNvPr>
            <p:cNvSpPr/>
            <p:nvPr/>
          </p:nvSpPr>
          <p:spPr>
            <a:xfrm>
              <a:off x="3568646" y="2824541"/>
              <a:ext cx="279727" cy="110992"/>
            </a:xfrm>
            <a:prstGeom prst="octagon">
              <a:avLst>
                <a:gd name="adj" fmla="val 15469"/>
              </a:avLst>
            </a:prstGeom>
            <a:solidFill>
              <a:srgbClr val="0543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EE0E0E2B-E339-5E20-02DC-8A85F339CC0A}"/>
                </a:ext>
              </a:extLst>
            </p:cNvPr>
            <p:cNvSpPr/>
            <p:nvPr/>
          </p:nvSpPr>
          <p:spPr>
            <a:xfrm>
              <a:off x="3934554" y="2824541"/>
              <a:ext cx="357571" cy="110992"/>
            </a:xfrm>
            <a:prstGeom prst="octagon">
              <a:avLst>
                <a:gd name="adj" fmla="val 15469"/>
              </a:avLst>
            </a:prstGeom>
            <a:solidFill>
              <a:srgbClr val="0543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21B0F40C-ACDA-3CC5-3557-4211FDD7E4CD}"/>
                </a:ext>
              </a:extLst>
            </p:cNvPr>
            <p:cNvSpPr/>
            <p:nvPr/>
          </p:nvSpPr>
          <p:spPr>
            <a:xfrm>
              <a:off x="3791719" y="3276600"/>
              <a:ext cx="230850" cy="304798"/>
            </a:xfrm>
            <a:prstGeom prst="octagon">
              <a:avLst>
                <a:gd name="adj" fmla="val 15469"/>
              </a:avLst>
            </a:prstGeom>
            <a:solidFill>
              <a:srgbClr val="19C0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팔각형 10">
              <a:extLst>
                <a:ext uri="{FF2B5EF4-FFF2-40B4-BE49-F238E27FC236}">
                  <a16:creationId xmlns:a16="http://schemas.microsoft.com/office/drawing/2014/main" id="{625B78ED-28C3-E539-F623-8B1DE2832C69}"/>
                </a:ext>
              </a:extLst>
            </p:cNvPr>
            <p:cNvSpPr/>
            <p:nvPr/>
          </p:nvSpPr>
          <p:spPr>
            <a:xfrm>
              <a:off x="3403871" y="3124199"/>
              <a:ext cx="249762" cy="304800"/>
            </a:xfrm>
            <a:prstGeom prst="octagon">
              <a:avLst>
                <a:gd name="adj" fmla="val 15469"/>
              </a:avLst>
            </a:prstGeom>
            <a:solidFill>
              <a:srgbClr val="EA31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팔각형 12">
              <a:extLst>
                <a:ext uri="{FF2B5EF4-FFF2-40B4-BE49-F238E27FC236}">
                  <a16:creationId xmlns:a16="http://schemas.microsoft.com/office/drawing/2014/main" id="{8BC849E5-C53B-857B-8005-F583D1F82465}"/>
                </a:ext>
              </a:extLst>
            </p:cNvPr>
            <p:cNvSpPr/>
            <p:nvPr/>
          </p:nvSpPr>
          <p:spPr>
            <a:xfrm flipH="1">
              <a:off x="3462226" y="3210073"/>
              <a:ext cx="133052" cy="133052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971A90C-AAF4-1AE3-40BE-F827FCD2612B}"/>
                </a:ext>
              </a:extLst>
            </p:cNvPr>
            <p:cNvSpPr/>
            <p:nvPr/>
          </p:nvSpPr>
          <p:spPr>
            <a:xfrm>
              <a:off x="4161654" y="3119493"/>
              <a:ext cx="238592" cy="314212"/>
            </a:xfrm>
            <a:custGeom>
              <a:avLst/>
              <a:gdLst>
                <a:gd name="connsiteX0" fmla="*/ 53263 w 352594"/>
                <a:gd name="connsiteY0" fmla="*/ 0 h 464344"/>
                <a:gd name="connsiteX1" fmla="*/ 182466 w 352594"/>
                <a:gd name="connsiteY1" fmla="*/ 0 h 464344"/>
                <a:gd name="connsiteX2" fmla="*/ 352594 w 352594"/>
                <a:gd name="connsiteY2" fmla="*/ 170128 h 464344"/>
                <a:gd name="connsiteX3" fmla="*/ 352594 w 352594"/>
                <a:gd name="connsiteY3" fmla="*/ 299318 h 464344"/>
                <a:gd name="connsiteX4" fmla="*/ 187568 w 352594"/>
                <a:gd name="connsiteY4" fmla="*/ 464344 h 464344"/>
                <a:gd name="connsiteX5" fmla="*/ 53263 w 352594"/>
                <a:gd name="connsiteY5" fmla="*/ 464344 h 464344"/>
                <a:gd name="connsiteX6" fmla="*/ 0 w 352594"/>
                <a:gd name="connsiteY6" fmla="*/ 411081 h 464344"/>
                <a:gd name="connsiteX7" fmla="*/ 0 w 352594"/>
                <a:gd name="connsiteY7" fmla="*/ 53263 h 46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594" h="464344">
                  <a:moveTo>
                    <a:pt x="53263" y="0"/>
                  </a:moveTo>
                  <a:lnTo>
                    <a:pt x="182466" y="0"/>
                  </a:lnTo>
                  <a:lnTo>
                    <a:pt x="352594" y="170128"/>
                  </a:lnTo>
                  <a:lnTo>
                    <a:pt x="352594" y="299318"/>
                  </a:lnTo>
                  <a:lnTo>
                    <a:pt x="187568" y="464344"/>
                  </a:lnTo>
                  <a:lnTo>
                    <a:pt x="53263" y="464344"/>
                  </a:lnTo>
                  <a:lnTo>
                    <a:pt x="0" y="411081"/>
                  </a:lnTo>
                  <a:lnTo>
                    <a:pt x="0" y="53263"/>
                  </a:lnTo>
                  <a:close/>
                </a:path>
              </a:pathLst>
            </a:custGeom>
            <a:solidFill>
              <a:srgbClr val="00B5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팔각형 26">
              <a:extLst>
                <a:ext uri="{FF2B5EF4-FFF2-40B4-BE49-F238E27FC236}">
                  <a16:creationId xmlns:a16="http://schemas.microsoft.com/office/drawing/2014/main" id="{081D526E-FEAB-93FB-5A69-D44BE782372C}"/>
                </a:ext>
              </a:extLst>
            </p:cNvPr>
            <p:cNvSpPr/>
            <p:nvPr/>
          </p:nvSpPr>
          <p:spPr>
            <a:xfrm flipH="1">
              <a:off x="4214424" y="3210073"/>
              <a:ext cx="133052" cy="133052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6D90CF0-5A49-F3BC-1828-6452C97DBB28}"/>
              </a:ext>
            </a:extLst>
          </p:cNvPr>
          <p:cNvGrpSpPr/>
          <p:nvPr/>
        </p:nvGrpSpPr>
        <p:grpSpPr>
          <a:xfrm>
            <a:off x="5915396" y="304565"/>
            <a:ext cx="1440000" cy="1440000"/>
            <a:chOff x="3107304" y="3429000"/>
            <a:chExt cx="1440000" cy="14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FCF9C4-AEF6-4110-3A93-5E88FF26E8AA}"/>
                </a:ext>
              </a:extLst>
            </p:cNvPr>
            <p:cNvSpPr/>
            <p:nvPr/>
          </p:nvSpPr>
          <p:spPr>
            <a:xfrm>
              <a:off x="3107304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6AB9F31-9A1C-2163-178E-260CCE2D80A7}"/>
                </a:ext>
              </a:extLst>
            </p:cNvPr>
            <p:cNvSpPr/>
            <p:nvPr/>
          </p:nvSpPr>
          <p:spPr>
            <a:xfrm>
              <a:off x="3111660" y="3671272"/>
              <a:ext cx="1335571" cy="1083428"/>
            </a:xfrm>
            <a:custGeom>
              <a:avLst/>
              <a:gdLst>
                <a:gd name="connsiteX0" fmla="*/ 346599 w 1335571"/>
                <a:gd name="connsiteY0" fmla="*/ 0 h 1083428"/>
                <a:gd name="connsiteX1" fmla="*/ 1244543 w 1335571"/>
                <a:gd name="connsiteY1" fmla="*/ 0 h 1083428"/>
                <a:gd name="connsiteX2" fmla="*/ 1335571 w 1335571"/>
                <a:gd name="connsiteY2" fmla="*/ 91028 h 1083428"/>
                <a:gd name="connsiteX3" fmla="*/ 1335571 w 1335571"/>
                <a:gd name="connsiteY3" fmla="*/ 322020 h 1083428"/>
                <a:gd name="connsiteX4" fmla="*/ 1282742 w 1335571"/>
                <a:gd name="connsiteY4" fmla="*/ 374850 h 1083428"/>
                <a:gd name="connsiteX5" fmla="*/ 1283260 w 1335571"/>
                <a:gd name="connsiteY5" fmla="*/ 375368 h 1083428"/>
                <a:gd name="connsiteX6" fmla="*/ 1080000 w 1335571"/>
                <a:gd name="connsiteY6" fmla="*/ 578628 h 1083428"/>
                <a:gd name="connsiteX7" fmla="*/ 1080000 w 1335571"/>
                <a:gd name="connsiteY7" fmla="*/ 767107 h 1083428"/>
                <a:gd name="connsiteX8" fmla="*/ 763679 w 1335571"/>
                <a:gd name="connsiteY8" fmla="*/ 1083428 h 1083428"/>
                <a:gd name="connsiteX9" fmla="*/ 316321 w 1335571"/>
                <a:gd name="connsiteY9" fmla="*/ 1083428 h 1083428"/>
                <a:gd name="connsiteX10" fmla="*/ 0 w 1335571"/>
                <a:gd name="connsiteY10" fmla="*/ 767107 h 1083428"/>
                <a:gd name="connsiteX11" fmla="*/ 0 w 1335571"/>
                <a:gd name="connsiteY11" fmla="*/ 319749 h 1083428"/>
                <a:gd name="connsiteX12" fmla="*/ 316321 w 1335571"/>
                <a:gd name="connsiteY12" fmla="*/ 3428 h 1083428"/>
                <a:gd name="connsiteX13" fmla="*/ 343171 w 1335571"/>
                <a:gd name="connsiteY13" fmla="*/ 3428 h 108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5571" h="1083428">
                  <a:moveTo>
                    <a:pt x="346599" y="0"/>
                  </a:moveTo>
                  <a:lnTo>
                    <a:pt x="1244543" y="0"/>
                  </a:lnTo>
                  <a:lnTo>
                    <a:pt x="1335571" y="91028"/>
                  </a:lnTo>
                  <a:lnTo>
                    <a:pt x="1335571" y="322020"/>
                  </a:lnTo>
                  <a:lnTo>
                    <a:pt x="1282742" y="374850"/>
                  </a:lnTo>
                  <a:lnTo>
                    <a:pt x="1283260" y="375368"/>
                  </a:lnTo>
                  <a:lnTo>
                    <a:pt x="1080000" y="578628"/>
                  </a:lnTo>
                  <a:lnTo>
                    <a:pt x="1080000" y="767107"/>
                  </a:lnTo>
                  <a:lnTo>
                    <a:pt x="763679" y="1083428"/>
                  </a:lnTo>
                  <a:lnTo>
                    <a:pt x="316321" y="1083428"/>
                  </a:lnTo>
                  <a:lnTo>
                    <a:pt x="0" y="767107"/>
                  </a:lnTo>
                  <a:lnTo>
                    <a:pt x="0" y="319749"/>
                  </a:lnTo>
                  <a:lnTo>
                    <a:pt x="316321" y="3428"/>
                  </a:lnTo>
                  <a:lnTo>
                    <a:pt x="343171" y="3428"/>
                  </a:lnTo>
                  <a:close/>
                </a:path>
              </a:pathLst>
            </a:custGeom>
            <a:gradFill>
              <a:gsLst>
                <a:gs pos="0">
                  <a:srgbClr val="858384"/>
                </a:gs>
                <a:gs pos="40000">
                  <a:srgbClr val="868486"/>
                </a:gs>
                <a:gs pos="61000">
                  <a:srgbClr val="353535"/>
                </a:gs>
                <a:gs pos="100000">
                  <a:srgbClr val="27282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A9D6D39A-5F73-E449-F225-BE9A3B76D93D}"/>
                </a:ext>
              </a:extLst>
            </p:cNvPr>
            <p:cNvSpPr/>
            <p:nvPr/>
          </p:nvSpPr>
          <p:spPr>
            <a:xfrm>
              <a:off x="3201660" y="3764700"/>
              <a:ext cx="900000" cy="900000"/>
            </a:xfrm>
            <a:prstGeom prst="octagon">
              <a:avLst/>
            </a:prstGeom>
            <a:gradFill>
              <a:gsLst>
                <a:gs pos="0">
                  <a:srgbClr val="EABC43"/>
                </a:gs>
                <a:gs pos="40000">
                  <a:srgbClr val="DFAF37"/>
                </a:gs>
                <a:gs pos="61000">
                  <a:srgbClr val="C89000"/>
                </a:gs>
                <a:gs pos="100000">
                  <a:srgbClr val="C48C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4F23AE1D-A7DF-D4BE-19BB-78EF7005693C}"/>
                </a:ext>
              </a:extLst>
            </p:cNvPr>
            <p:cNvSpPr/>
            <p:nvPr/>
          </p:nvSpPr>
          <p:spPr>
            <a:xfrm>
              <a:off x="4145011" y="3720763"/>
              <a:ext cx="211553" cy="319858"/>
            </a:xfrm>
            <a:custGeom>
              <a:avLst/>
              <a:gdLst>
                <a:gd name="connsiteX0" fmla="*/ 137544 w 211553"/>
                <a:gd name="connsiteY0" fmla="*/ 0 h 319858"/>
                <a:gd name="connsiteX1" fmla="*/ 165276 w 211553"/>
                <a:gd name="connsiteY1" fmla="*/ 0 h 319858"/>
                <a:gd name="connsiteX2" fmla="*/ 208447 w 211553"/>
                <a:gd name="connsiteY2" fmla="*/ 43171 h 319858"/>
                <a:gd name="connsiteX3" fmla="*/ 209550 w 211553"/>
                <a:gd name="connsiteY3" fmla="*/ 42068 h 319858"/>
                <a:gd name="connsiteX4" fmla="*/ 209550 w 211553"/>
                <a:gd name="connsiteY4" fmla="*/ 72001 h 319858"/>
                <a:gd name="connsiteX5" fmla="*/ 209544 w 211553"/>
                <a:gd name="connsiteY5" fmla="*/ 72001 h 319858"/>
                <a:gd name="connsiteX6" fmla="*/ 209544 w 211553"/>
                <a:gd name="connsiteY6" fmla="*/ 144954 h 319858"/>
                <a:gd name="connsiteX7" fmla="*/ 211553 w 211553"/>
                <a:gd name="connsiteY7" fmla="*/ 146963 h 319858"/>
                <a:gd name="connsiteX8" fmla="*/ 110657 w 211553"/>
                <a:gd name="connsiteY8" fmla="*/ 247858 h 319858"/>
                <a:gd name="connsiteX9" fmla="*/ 209550 w 211553"/>
                <a:gd name="connsiteY9" fmla="*/ 247858 h 319858"/>
                <a:gd name="connsiteX10" fmla="*/ 209550 w 211553"/>
                <a:gd name="connsiteY10" fmla="*/ 319858 h 319858"/>
                <a:gd name="connsiteX11" fmla="*/ 22960 w 211553"/>
                <a:gd name="connsiteY11" fmla="*/ 319858 h 319858"/>
                <a:gd name="connsiteX12" fmla="*/ 0 w 211553"/>
                <a:gd name="connsiteY12" fmla="*/ 296898 h 319858"/>
                <a:gd name="connsiteX13" fmla="*/ 0 w 211553"/>
                <a:gd name="connsiteY13" fmla="*/ 259542 h 319858"/>
                <a:gd name="connsiteX14" fmla="*/ 25489 w 211553"/>
                <a:gd name="connsiteY14" fmla="*/ 234053 h 319858"/>
                <a:gd name="connsiteX15" fmla="*/ 24064 w 211553"/>
                <a:gd name="connsiteY15" fmla="*/ 232628 h 319858"/>
                <a:gd name="connsiteX16" fmla="*/ 137544 w 211553"/>
                <a:gd name="connsiteY16" fmla="*/ 119148 h 319858"/>
                <a:gd name="connsiteX17" fmla="*/ 137544 w 211553"/>
                <a:gd name="connsiteY17" fmla="*/ 72001 h 319858"/>
                <a:gd name="connsiteX18" fmla="*/ 0 w 211553"/>
                <a:gd name="connsiteY18" fmla="*/ 72001 h 319858"/>
                <a:gd name="connsiteX19" fmla="*/ 0 w 211553"/>
                <a:gd name="connsiteY19" fmla="*/ 40066 h 319858"/>
                <a:gd name="connsiteX20" fmla="*/ 3105 w 211553"/>
                <a:gd name="connsiteY20" fmla="*/ 43171 h 319858"/>
                <a:gd name="connsiteX21" fmla="*/ 46275 w 211553"/>
                <a:gd name="connsiteY21" fmla="*/ 1 h 319858"/>
                <a:gd name="connsiteX22" fmla="*/ 137544 w 211553"/>
                <a:gd name="connsiteY22" fmla="*/ 1 h 31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1553" h="319858">
                  <a:moveTo>
                    <a:pt x="137544" y="0"/>
                  </a:moveTo>
                  <a:lnTo>
                    <a:pt x="165276" y="0"/>
                  </a:lnTo>
                  <a:lnTo>
                    <a:pt x="208447" y="43171"/>
                  </a:lnTo>
                  <a:lnTo>
                    <a:pt x="209550" y="42068"/>
                  </a:lnTo>
                  <a:lnTo>
                    <a:pt x="209550" y="72001"/>
                  </a:lnTo>
                  <a:lnTo>
                    <a:pt x="209544" y="72001"/>
                  </a:lnTo>
                  <a:lnTo>
                    <a:pt x="209544" y="144954"/>
                  </a:lnTo>
                  <a:lnTo>
                    <a:pt x="211553" y="146963"/>
                  </a:lnTo>
                  <a:lnTo>
                    <a:pt x="110657" y="247858"/>
                  </a:lnTo>
                  <a:lnTo>
                    <a:pt x="209550" y="247858"/>
                  </a:lnTo>
                  <a:lnTo>
                    <a:pt x="209550" y="319858"/>
                  </a:lnTo>
                  <a:lnTo>
                    <a:pt x="22960" y="319858"/>
                  </a:lnTo>
                  <a:lnTo>
                    <a:pt x="0" y="296898"/>
                  </a:lnTo>
                  <a:lnTo>
                    <a:pt x="0" y="259542"/>
                  </a:lnTo>
                  <a:lnTo>
                    <a:pt x="25489" y="234053"/>
                  </a:lnTo>
                  <a:lnTo>
                    <a:pt x="24064" y="232628"/>
                  </a:lnTo>
                  <a:lnTo>
                    <a:pt x="137544" y="119148"/>
                  </a:lnTo>
                  <a:lnTo>
                    <a:pt x="137544" y="72001"/>
                  </a:lnTo>
                  <a:lnTo>
                    <a:pt x="0" y="72001"/>
                  </a:lnTo>
                  <a:lnTo>
                    <a:pt x="0" y="40066"/>
                  </a:lnTo>
                  <a:lnTo>
                    <a:pt x="3105" y="43171"/>
                  </a:lnTo>
                  <a:lnTo>
                    <a:pt x="46275" y="1"/>
                  </a:lnTo>
                  <a:lnTo>
                    <a:pt x="137544" y="1"/>
                  </a:lnTo>
                  <a:close/>
                </a:path>
              </a:pathLst>
            </a:custGeom>
            <a:solidFill>
              <a:srgbClr val="E0B0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EA97B23-7285-067A-2255-957F8C05F7E8}"/>
                </a:ext>
              </a:extLst>
            </p:cNvPr>
            <p:cNvSpPr/>
            <p:nvPr/>
          </p:nvSpPr>
          <p:spPr>
            <a:xfrm>
              <a:off x="3412163" y="3819656"/>
              <a:ext cx="457401" cy="729563"/>
            </a:xfrm>
            <a:custGeom>
              <a:avLst/>
              <a:gdLst>
                <a:gd name="connsiteX0" fmla="*/ 83168 w 457401"/>
                <a:gd name="connsiteY0" fmla="*/ 0 h 729563"/>
                <a:gd name="connsiteX1" fmla="*/ 191168 w 457401"/>
                <a:gd name="connsiteY1" fmla="*/ 0 h 729563"/>
                <a:gd name="connsiteX2" fmla="*/ 191168 w 457401"/>
                <a:gd name="connsiteY2" fmla="*/ 117801 h 729563"/>
                <a:gd name="connsiteX3" fmla="*/ 453680 w 457401"/>
                <a:gd name="connsiteY3" fmla="*/ 380313 h 729563"/>
                <a:gd name="connsiteX4" fmla="*/ 456805 w 457401"/>
                <a:gd name="connsiteY4" fmla="*/ 380313 h 729563"/>
                <a:gd name="connsiteX5" fmla="*/ 456805 w 457401"/>
                <a:gd name="connsiteY5" fmla="*/ 383438 h 729563"/>
                <a:gd name="connsiteX6" fmla="*/ 457401 w 457401"/>
                <a:gd name="connsiteY6" fmla="*/ 384034 h 729563"/>
                <a:gd name="connsiteX7" fmla="*/ 456805 w 457401"/>
                <a:gd name="connsiteY7" fmla="*/ 384629 h 729563"/>
                <a:gd name="connsiteX8" fmla="*/ 456805 w 457401"/>
                <a:gd name="connsiteY8" fmla="*/ 729563 h 729563"/>
                <a:gd name="connsiteX9" fmla="*/ 348805 w 457401"/>
                <a:gd name="connsiteY9" fmla="*/ 729563 h 729563"/>
                <a:gd name="connsiteX10" fmla="*/ 348805 w 457401"/>
                <a:gd name="connsiteY10" fmla="*/ 428173 h 729563"/>
                <a:gd name="connsiteX11" fmla="*/ 230760 w 457401"/>
                <a:gd name="connsiteY11" fmla="*/ 310128 h 729563"/>
                <a:gd name="connsiteX12" fmla="*/ 108000 w 457401"/>
                <a:gd name="connsiteY12" fmla="*/ 432887 h 729563"/>
                <a:gd name="connsiteX13" fmla="*/ 108000 w 457401"/>
                <a:gd name="connsiteY13" fmla="*/ 729563 h 729563"/>
                <a:gd name="connsiteX14" fmla="*/ 0 w 457401"/>
                <a:gd name="connsiteY14" fmla="*/ 729563 h 729563"/>
                <a:gd name="connsiteX15" fmla="*/ 0 w 457401"/>
                <a:gd name="connsiteY15" fmla="*/ 380313 h 729563"/>
                <a:gd name="connsiteX16" fmla="*/ 7839 w 457401"/>
                <a:gd name="connsiteY16" fmla="*/ 380313 h 729563"/>
                <a:gd name="connsiteX17" fmla="*/ 154392 w 457401"/>
                <a:gd name="connsiteY17" fmla="*/ 233760 h 729563"/>
                <a:gd name="connsiteX18" fmla="*/ 88908 w 457401"/>
                <a:gd name="connsiteY18" fmla="*/ 168275 h 729563"/>
                <a:gd name="connsiteX19" fmla="*/ 83168 w 457401"/>
                <a:gd name="connsiteY19" fmla="*/ 168275 h 72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401" h="729563">
                  <a:moveTo>
                    <a:pt x="83168" y="0"/>
                  </a:moveTo>
                  <a:lnTo>
                    <a:pt x="191168" y="0"/>
                  </a:lnTo>
                  <a:lnTo>
                    <a:pt x="191168" y="117801"/>
                  </a:lnTo>
                  <a:lnTo>
                    <a:pt x="453680" y="380313"/>
                  </a:lnTo>
                  <a:lnTo>
                    <a:pt x="456805" y="380313"/>
                  </a:lnTo>
                  <a:lnTo>
                    <a:pt x="456805" y="383438"/>
                  </a:lnTo>
                  <a:lnTo>
                    <a:pt x="457401" y="384034"/>
                  </a:lnTo>
                  <a:lnTo>
                    <a:pt x="456805" y="384629"/>
                  </a:lnTo>
                  <a:lnTo>
                    <a:pt x="456805" y="729563"/>
                  </a:lnTo>
                  <a:lnTo>
                    <a:pt x="348805" y="729563"/>
                  </a:lnTo>
                  <a:lnTo>
                    <a:pt x="348805" y="428173"/>
                  </a:lnTo>
                  <a:lnTo>
                    <a:pt x="230760" y="310128"/>
                  </a:lnTo>
                  <a:lnTo>
                    <a:pt x="108000" y="432887"/>
                  </a:lnTo>
                  <a:lnTo>
                    <a:pt x="108000" y="729563"/>
                  </a:lnTo>
                  <a:lnTo>
                    <a:pt x="0" y="729563"/>
                  </a:lnTo>
                  <a:lnTo>
                    <a:pt x="0" y="380313"/>
                  </a:lnTo>
                  <a:lnTo>
                    <a:pt x="7839" y="380313"/>
                  </a:lnTo>
                  <a:lnTo>
                    <a:pt x="154392" y="233760"/>
                  </a:lnTo>
                  <a:lnTo>
                    <a:pt x="88908" y="168275"/>
                  </a:lnTo>
                  <a:lnTo>
                    <a:pt x="83168" y="168275"/>
                  </a:lnTo>
                  <a:close/>
                </a:path>
              </a:pathLst>
            </a:custGeom>
            <a:gradFill>
              <a:gsLst>
                <a:gs pos="0">
                  <a:srgbClr val="858384"/>
                </a:gs>
                <a:gs pos="40000">
                  <a:srgbClr val="868486"/>
                </a:gs>
                <a:gs pos="61000">
                  <a:srgbClr val="353535"/>
                </a:gs>
                <a:gs pos="100000">
                  <a:srgbClr val="27282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5F1356D-5619-F21A-9A71-F721E9E5299B}"/>
              </a:ext>
            </a:extLst>
          </p:cNvPr>
          <p:cNvGrpSpPr/>
          <p:nvPr/>
        </p:nvGrpSpPr>
        <p:grpSpPr>
          <a:xfrm>
            <a:off x="7668747" y="242804"/>
            <a:ext cx="1440000" cy="1440000"/>
            <a:chOff x="5916951" y="969193"/>
            <a:chExt cx="1440000" cy="1440000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CC005E17-0443-AAD5-5B59-F67B1AC2C59D}"/>
                </a:ext>
              </a:extLst>
            </p:cNvPr>
            <p:cNvSpPr/>
            <p:nvPr/>
          </p:nvSpPr>
          <p:spPr>
            <a:xfrm>
              <a:off x="5916951" y="969193"/>
              <a:ext cx="1440000" cy="1440000"/>
            </a:xfrm>
            <a:prstGeom prst="octagon">
              <a:avLst/>
            </a:prstGeom>
            <a:solidFill>
              <a:srgbClr val="67B2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팔각형 15">
              <a:extLst>
                <a:ext uri="{FF2B5EF4-FFF2-40B4-BE49-F238E27FC236}">
                  <a16:creationId xmlns:a16="http://schemas.microsoft.com/office/drawing/2014/main" id="{381041C6-4558-94EE-0089-40B29B944C05}"/>
                </a:ext>
              </a:extLst>
            </p:cNvPr>
            <p:cNvSpPr/>
            <p:nvPr/>
          </p:nvSpPr>
          <p:spPr>
            <a:xfrm>
              <a:off x="5970951" y="1023193"/>
              <a:ext cx="1332000" cy="1332000"/>
            </a:xfrm>
            <a:prstGeom prst="octagon">
              <a:avLst/>
            </a:prstGeom>
            <a:solidFill>
              <a:srgbClr val="0D39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팔각형 17">
              <a:extLst>
                <a:ext uri="{FF2B5EF4-FFF2-40B4-BE49-F238E27FC236}">
                  <a16:creationId xmlns:a16="http://schemas.microsoft.com/office/drawing/2014/main" id="{4DB32A88-2A8A-D28E-C21B-7C8EE5F7B5B2}"/>
                </a:ext>
              </a:extLst>
            </p:cNvPr>
            <p:cNvSpPr/>
            <p:nvPr/>
          </p:nvSpPr>
          <p:spPr>
            <a:xfrm rot="2700000">
              <a:off x="6021941" y="1080436"/>
              <a:ext cx="1224000" cy="1224000"/>
            </a:xfrm>
            <a:prstGeom prst="octagon">
              <a:avLst/>
            </a:prstGeom>
            <a:gradFill flip="none" rotWithShape="1">
              <a:gsLst>
                <a:gs pos="18000">
                  <a:srgbClr val="B6FFEA"/>
                </a:gs>
                <a:gs pos="0">
                  <a:srgbClr val="9DFFE2"/>
                </a:gs>
                <a:gs pos="30000">
                  <a:srgbClr val="189ECA"/>
                </a:gs>
                <a:gs pos="56000">
                  <a:srgbClr val="189ECA"/>
                </a:gs>
                <a:gs pos="100000">
                  <a:srgbClr val="0D39AD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A678B77C-8FC7-EC86-5B09-54658B19FE67}"/>
                </a:ext>
              </a:extLst>
            </p:cNvPr>
            <p:cNvSpPr/>
            <p:nvPr/>
          </p:nvSpPr>
          <p:spPr>
            <a:xfrm>
              <a:off x="6111941" y="1042243"/>
              <a:ext cx="1044000" cy="1044000"/>
            </a:xfrm>
            <a:prstGeom prst="octagon">
              <a:avLst/>
            </a:prstGeom>
            <a:solidFill>
              <a:srgbClr val="143E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8AD674E-696E-5493-6F8A-0B4412FB199E}"/>
                </a:ext>
              </a:extLst>
            </p:cNvPr>
            <p:cNvSpPr/>
            <p:nvPr/>
          </p:nvSpPr>
          <p:spPr>
            <a:xfrm rot="16200000" flipH="1">
              <a:off x="6260939" y="934336"/>
              <a:ext cx="740118" cy="1046932"/>
            </a:xfrm>
            <a:custGeom>
              <a:avLst/>
              <a:gdLst>
                <a:gd name="connsiteX0" fmla="*/ 0 w 740118"/>
                <a:gd name="connsiteY0" fmla="*/ 340359 h 1046932"/>
                <a:gd name="connsiteX1" fmla="*/ 0 w 740118"/>
                <a:gd name="connsiteY1" fmla="*/ 704695 h 1046932"/>
                <a:gd name="connsiteX2" fmla="*/ 89143 w 740118"/>
                <a:gd name="connsiteY2" fmla="*/ 793838 h 1046932"/>
                <a:gd name="connsiteX3" fmla="*/ 89143 w 740118"/>
                <a:gd name="connsiteY3" fmla="*/ 795484 h 1046932"/>
                <a:gd name="connsiteX4" fmla="*/ 124074 w 740118"/>
                <a:gd name="connsiteY4" fmla="*/ 830415 h 1046932"/>
                <a:gd name="connsiteX5" fmla="*/ 124074 w 740118"/>
                <a:gd name="connsiteY5" fmla="*/ 830789 h 1046932"/>
                <a:gd name="connsiteX6" fmla="*/ 331898 w 740118"/>
                <a:gd name="connsiteY6" fmla="*/ 1038614 h 1046932"/>
                <a:gd name="connsiteX7" fmla="*/ 332154 w 740118"/>
                <a:gd name="connsiteY7" fmla="*/ 1038614 h 1046932"/>
                <a:gd name="connsiteX8" fmla="*/ 340471 w 740118"/>
                <a:gd name="connsiteY8" fmla="*/ 1046931 h 1046932"/>
                <a:gd name="connsiteX9" fmla="*/ 452460 w 740118"/>
                <a:gd name="connsiteY9" fmla="*/ 1046931 h 1046932"/>
                <a:gd name="connsiteX10" fmla="*/ 452461 w 740118"/>
                <a:gd name="connsiteY10" fmla="*/ 1046932 h 1046932"/>
                <a:gd name="connsiteX11" fmla="*/ 687533 w 740118"/>
                <a:gd name="connsiteY11" fmla="*/ 1046932 h 1046932"/>
                <a:gd name="connsiteX12" fmla="*/ 740118 w 740118"/>
                <a:gd name="connsiteY12" fmla="*/ 994347 h 1046932"/>
                <a:gd name="connsiteX13" fmla="*/ 740118 w 740118"/>
                <a:gd name="connsiteY13" fmla="*/ 937254 h 1046932"/>
                <a:gd name="connsiteX14" fmla="*/ 740117 w 740118"/>
                <a:gd name="connsiteY14" fmla="*/ 937253 h 1046932"/>
                <a:gd name="connsiteX15" fmla="*/ 740117 w 740118"/>
                <a:gd name="connsiteY15" fmla="*/ 904479 h 1046932"/>
                <a:gd name="connsiteX16" fmla="*/ 684558 w 740118"/>
                <a:gd name="connsiteY16" fmla="*/ 848920 h 1046932"/>
                <a:gd name="connsiteX17" fmla="*/ 593635 w 740118"/>
                <a:gd name="connsiteY17" fmla="*/ 848920 h 1046932"/>
                <a:gd name="connsiteX18" fmla="*/ 592741 w 740118"/>
                <a:gd name="connsiteY18" fmla="*/ 849813 h 1046932"/>
                <a:gd name="connsiteX19" fmla="*/ 505777 w 740118"/>
                <a:gd name="connsiteY19" fmla="*/ 849813 h 1046932"/>
                <a:gd name="connsiteX20" fmla="*/ 357997 w 740118"/>
                <a:gd name="connsiteY20" fmla="*/ 702033 h 1046932"/>
                <a:gd name="connsiteX21" fmla="*/ 357997 w 740118"/>
                <a:gd name="connsiteY21" fmla="*/ 344898 h 1046932"/>
                <a:gd name="connsiteX22" fmla="*/ 505777 w 740118"/>
                <a:gd name="connsiteY22" fmla="*/ 197118 h 1046932"/>
                <a:gd name="connsiteX23" fmla="*/ 567550 w 740118"/>
                <a:gd name="connsiteY23" fmla="*/ 197118 h 1046932"/>
                <a:gd name="connsiteX24" fmla="*/ 567550 w 740118"/>
                <a:gd name="connsiteY24" fmla="*/ 196458 h 1046932"/>
                <a:gd name="connsiteX25" fmla="*/ 683757 w 740118"/>
                <a:gd name="connsiteY25" fmla="*/ 196458 h 1046932"/>
                <a:gd name="connsiteX26" fmla="*/ 740117 w 740118"/>
                <a:gd name="connsiteY26" fmla="*/ 140098 h 1046932"/>
                <a:gd name="connsiteX27" fmla="*/ 740117 w 740118"/>
                <a:gd name="connsiteY27" fmla="*/ 109679 h 1046932"/>
                <a:gd name="connsiteX28" fmla="*/ 740118 w 740118"/>
                <a:gd name="connsiteY28" fmla="*/ 109679 h 1046932"/>
                <a:gd name="connsiteX29" fmla="*/ 740118 w 740118"/>
                <a:gd name="connsiteY29" fmla="*/ 52586 h 1046932"/>
                <a:gd name="connsiteX30" fmla="*/ 687533 w 740118"/>
                <a:gd name="connsiteY30" fmla="*/ 0 h 1046932"/>
                <a:gd name="connsiteX31" fmla="*/ 452461 w 740118"/>
                <a:gd name="connsiteY31" fmla="*/ 0 h 1046932"/>
                <a:gd name="connsiteX32" fmla="*/ 452460 w 740118"/>
                <a:gd name="connsiteY32" fmla="*/ 1 h 1046932"/>
                <a:gd name="connsiteX33" fmla="*/ 340471 w 740118"/>
                <a:gd name="connsiteY33" fmla="*/ 1 h 1046932"/>
                <a:gd name="connsiteX34" fmla="*/ 338927 w 740118"/>
                <a:gd name="connsiteY34" fmla="*/ 1 h 1046932"/>
                <a:gd name="connsiteX35" fmla="*/ 244088 w 740118"/>
                <a:gd name="connsiteY35" fmla="*/ 94840 h 1046932"/>
                <a:gd name="connsiteX36" fmla="*/ 244088 w 740118"/>
                <a:gd name="connsiteY36" fmla="*/ 97118 h 1046932"/>
                <a:gd name="connsiteX37" fmla="*/ 125458 w 740118"/>
                <a:gd name="connsiteY37" fmla="*/ 215748 h 1046932"/>
                <a:gd name="connsiteX38" fmla="*/ 125458 w 740118"/>
                <a:gd name="connsiteY38" fmla="*/ 218061 h 1046932"/>
                <a:gd name="connsiteX39" fmla="*/ 98056 w 740118"/>
                <a:gd name="connsiteY39" fmla="*/ 245463 h 1046932"/>
                <a:gd name="connsiteX40" fmla="*/ 94896 w 740118"/>
                <a:gd name="connsiteY40" fmla="*/ 245463 h 104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40118" h="1046932">
                  <a:moveTo>
                    <a:pt x="0" y="340359"/>
                  </a:moveTo>
                  <a:lnTo>
                    <a:pt x="0" y="704695"/>
                  </a:lnTo>
                  <a:lnTo>
                    <a:pt x="89143" y="793838"/>
                  </a:lnTo>
                  <a:lnTo>
                    <a:pt x="89143" y="795484"/>
                  </a:lnTo>
                  <a:lnTo>
                    <a:pt x="124074" y="830415"/>
                  </a:lnTo>
                  <a:lnTo>
                    <a:pt x="124074" y="830789"/>
                  </a:lnTo>
                  <a:lnTo>
                    <a:pt x="331898" y="1038614"/>
                  </a:lnTo>
                  <a:lnTo>
                    <a:pt x="332154" y="1038614"/>
                  </a:lnTo>
                  <a:lnTo>
                    <a:pt x="340471" y="1046931"/>
                  </a:lnTo>
                  <a:lnTo>
                    <a:pt x="452460" y="1046931"/>
                  </a:lnTo>
                  <a:lnTo>
                    <a:pt x="452461" y="1046932"/>
                  </a:lnTo>
                  <a:lnTo>
                    <a:pt x="687533" y="1046932"/>
                  </a:lnTo>
                  <a:lnTo>
                    <a:pt x="740118" y="994347"/>
                  </a:lnTo>
                  <a:lnTo>
                    <a:pt x="740118" y="937254"/>
                  </a:lnTo>
                  <a:lnTo>
                    <a:pt x="740117" y="937253"/>
                  </a:lnTo>
                  <a:lnTo>
                    <a:pt x="740117" y="904479"/>
                  </a:lnTo>
                  <a:lnTo>
                    <a:pt x="684558" y="848920"/>
                  </a:lnTo>
                  <a:lnTo>
                    <a:pt x="593635" y="848920"/>
                  </a:lnTo>
                  <a:lnTo>
                    <a:pt x="592741" y="849813"/>
                  </a:lnTo>
                  <a:lnTo>
                    <a:pt x="505777" y="849813"/>
                  </a:lnTo>
                  <a:lnTo>
                    <a:pt x="357997" y="702033"/>
                  </a:lnTo>
                  <a:lnTo>
                    <a:pt x="357997" y="344898"/>
                  </a:lnTo>
                  <a:lnTo>
                    <a:pt x="505777" y="197118"/>
                  </a:lnTo>
                  <a:lnTo>
                    <a:pt x="567550" y="197118"/>
                  </a:lnTo>
                  <a:lnTo>
                    <a:pt x="567550" y="196458"/>
                  </a:lnTo>
                  <a:lnTo>
                    <a:pt x="683757" y="196458"/>
                  </a:lnTo>
                  <a:lnTo>
                    <a:pt x="740117" y="140098"/>
                  </a:lnTo>
                  <a:lnTo>
                    <a:pt x="740117" y="109679"/>
                  </a:lnTo>
                  <a:lnTo>
                    <a:pt x="740118" y="109679"/>
                  </a:lnTo>
                  <a:lnTo>
                    <a:pt x="740118" y="52586"/>
                  </a:lnTo>
                  <a:lnTo>
                    <a:pt x="687533" y="0"/>
                  </a:lnTo>
                  <a:lnTo>
                    <a:pt x="452461" y="0"/>
                  </a:lnTo>
                  <a:lnTo>
                    <a:pt x="452460" y="1"/>
                  </a:lnTo>
                  <a:lnTo>
                    <a:pt x="340471" y="1"/>
                  </a:lnTo>
                  <a:lnTo>
                    <a:pt x="338927" y="1"/>
                  </a:lnTo>
                  <a:lnTo>
                    <a:pt x="244088" y="94840"/>
                  </a:lnTo>
                  <a:lnTo>
                    <a:pt x="244088" y="97118"/>
                  </a:lnTo>
                  <a:lnTo>
                    <a:pt x="125458" y="215748"/>
                  </a:lnTo>
                  <a:lnTo>
                    <a:pt x="125458" y="218061"/>
                  </a:lnTo>
                  <a:lnTo>
                    <a:pt x="98056" y="245463"/>
                  </a:lnTo>
                  <a:lnTo>
                    <a:pt x="94896" y="245463"/>
                  </a:lnTo>
                  <a:close/>
                </a:path>
              </a:pathLst>
            </a:custGeom>
            <a:solidFill>
              <a:srgbClr val="142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팔각형 30">
              <a:extLst>
                <a:ext uri="{FF2B5EF4-FFF2-40B4-BE49-F238E27FC236}">
                  <a16:creationId xmlns:a16="http://schemas.microsoft.com/office/drawing/2014/main" id="{05229276-74BF-745A-6ACF-2044128A3C0F}"/>
                </a:ext>
              </a:extLst>
            </p:cNvPr>
            <p:cNvSpPr/>
            <p:nvPr/>
          </p:nvSpPr>
          <p:spPr>
            <a:xfrm>
              <a:off x="6486533" y="1127292"/>
              <a:ext cx="288930" cy="288930"/>
            </a:xfrm>
            <a:prstGeom prst="octagon">
              <a:avLst/>
            </a:prstGeom>
            <a:gradFill flip="none" rotWithShape="1">
              <a:gsLst>
                <a:gs pos="0">
                  <a:srgbClr val="1885D8"/>
                </a:gs>
                <a:gs pos="46000">
                  <a:srgbClr val="1885D8"/>
                </a:gs>
                <a:gs pos="68000">
                  <a:srgbClr val="142B5C"/>
                </a:gs>
                <a:gs pos="100000">
                  <a:srgbClr val="142B5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팔각형 20">
              <a:extLst>
                <a:ext uri="{FF2B5EF4-FFF2-40B4-BE49-F238E27FC236}">
                  <a16:creationId xmlns:a16="http://schemas.microsoft.com/office/drawing/2014/main" id="{BB6E6984-C904-BCC3-6BDB-B431F73A8DCE}"/>
                </a:ext>
              </a:extLst>
            </p:cNvPr>
            <p:cNvSpPr/>
            <p:nvPr/>
          </p:nvSpPr>
          <p:spPr>
            <a:xfrm>
              <a:off x="6365200" y="1501459"/>
              <a:ext cx="537250" cy="537250"/>
            </a:xfrm>
            <a:prstGeom prst="octagon">
              <a:avLst/>
            </a:prstGeom>
            <a:gradFill>
              <a:gsLst>
                <a:gs pos="0">
                  <a:srgbClr val="FFFFFF"/>
                </a:gs>
                <a:gs pos="44000">
                  <a:srgbClr val="B6FFEA"/>
                </a:gs>
                <a:gs pos="72000">
                  <a:srgbClr val="011EA2"/>
                </a:gs>
                <a:gs pos="100000">
                  <a:srgbClr val="0324A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18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</Words>
  <Application>Microsoft Office PowerPoint</Application>
  <PresentationFormat>와이드스크린</PresentationFormat>
  <Paragraphs>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Cho</dc:creator>
  <cp:lastModifiedBy>tepk 2924</cp:lastModifiedBy>
  <cp:revision>35</cp:revision>
  <dcterms:created xsi:type="dcterms:W3CDTF">2024-07-06T07:12:04Z</dcterms:created>
  <dcterms:modified xsi:type="dcterms:W3CDTF">2025-01-04T10:02:37Z</dcterms:modified>
</cp:coreProperties>
</file>