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41A"/>
    <a:srgbClr val="000205"/>
    <a:srgbClr val="00FFAE"/>
    <a:srgbClr val="F29B87"/>
    <a:srgbClr val="5E9FB3"/>
    <a:srgbClr val="36447A"/>
    <a:srgbClr val="000000"/>
    <a:srgbClr val="FFF6CE"/>
    <a:srgbClr val="7AD8EE"/>
    <a:srgbClr val="F1D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팔각형 2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0D68F7-C5CC-4BBF-261C-A3F5E38C341A}"/>
              </a:ext>
            </a:extLst>
          </p:cNvPr>
          <p:cNvGrpSpPr/>
          <p:nvPr/>
        </p:nvGrpSpPr>
        <p:grpSpPr>
          <a:xfrm>
            <a:off x="2195726" y="2274447"/>
            <a:ext cx="1440000" cy="1440000"/>
            <a:chOff x="2109475" y="2412045"/>
            <a:chExt cx="1440000" cy="1440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7E985-D419-EC13-B9E3-021632711D4B}"/>
                </a:ext>
              </a:extLst>
            </p:cNvPr>
            <p:cNvSpPr/>
            <p:nvPr/>
          </p:nvSpPr>
          <p:spPr>
            <a:xfrm>
              <a:off x="2109475" y="241204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6733BD6-313E-DC78-9244-350B1B7919C0}"/>
                </a:ext>
              </a:extLst>
            </p:cNvPr>
            <p:cNvSpPr/>
            <p:nvPr/>
          </p:nvSpPr>
          <p:spPr>
            <a:xfrm>
              <a:off x="2109475" y="2419455"/>
              <a:ext cx="1440000" cy="1432590"/>
            </a:xfrm>
            <a:custGeom>
              <a:avLst/>
              <a:gdLst>
                <a:gd name="connsiteX0" fmla="*/ 621972 w 1440000"/>
                <a:gd name="connsiteY0" fmla="*/ 0 h 1432590"/>
                <a:gd name="connsiteX1" fmla="*/ 771087 w 1440000"/>
                <a:gd name="connsiteY1" fmla="*/ 0 h 1432590"/>
                <a:gd name="connsiteX2" fmla="*/ 1123677 w 1440000"/>
                <a:gd name="connsiteY2" fmla="*/ 352590 h 1432590"/>
                <a:gd name="connsiteX3" fmla="*/ 1123679 w 1440000"/>
                <a:gd name="connsiteY3" fmla="*/ 352590 h 1432590"/>
                <a:gd name="connsiteX4" fmla="*/ 1440000 w 1440000"/>
                <a:gd name="connsiteY4" fmla="*/ 668911 h 1432590"/>
                <a:gd name="connsiteX5" fmla="*/ 1440000 w 1440000"/>
                <a:gd name="connsiteY5" fmla="*/ 1116269 h 1432590"/>
                <a:gd name="connsiteX6" fmla="*/ 1123679 w 1440000"/>
                <a:gd name="connsiteY6" fmla="*/ 1432590 h 1432590"/>
                <a:gd name="connsiteX7" fmla="*/ 676321 w 1440000"/>
                <a:gd name="connsiteY7" fmla="*/ 1432590 h 1432590"/>
                <a:gd name="connsiteX8" fmla="*/ 390881 w 1440000"/>
                <a:gd name="connsiteY8" fmla="*/ 1147150 h 1432590"/>
                <a:gd name="connsiteX9" fmla="*/ 258490 w 1440000"/>
                <a:gd name="connsiteY9" fmla="*/ 1279540 h 1432590"/>
                <a:gd name="connsiteX10" fmla="*/ 109376 w 1440000"/>
                <a:gd name="connsiteY10" fmla="*/ 1279540 h 1432590"/>
                <a:gd name="connsiteX11" fmla="*/ 3932 w 1440000"/>
                <a:gd name="connsiteY11" fmla="*/ 1174096 h 1432590"/>
                <a:gd name="connsiteX12" fmla="*/ 3932 w 1440000"/>
                <a:gd name="connsiteY12" fmla="*/ 1024981 h 1432590"/>
                <a:gd name="connsiteX13" fmla="*/ 316323 w 1440000"/>
                <a:gd name="connsiteY13" fmla="*/ 712590 h 1432590"/>
                <a:gd name="connsiteX14" fmla="*/ 105440 w 1440000"/>
                <a:gd name="connsiteY14" fmla="*/ 712590 h 1432590"/>
                <a:gd name="connsiteX15" fmla="*/ 0 w 1440000"/>
                <a:gd name="connsiteY15" fmla="*/ 607150 h 1432590"/>
                <a:gd name="connsiteX16" fmla="*/ 0 w 1440000"/>
                <a:gd name="connsiteY16" fmla="*/ 458030 h 1432590"/>
                <a:gd name="connsiteX17" fmla="*/ 105440 w 1440000"/>
                <a:gd name="connsiteY17" fmla="*/ 352590 h 1432590"/>
                <a:gd name="connsiteX18" fmla="*/ 614560 w 1440000"/>
                <a:gd name="connsiteY18" fmla="*/ 352590 h 1432590"/>
                <a:gd name="connsiteX19" fmla="*/ 516528 w 1440000"/>
                <a:gd name="connsiteY19" fmla="*/ 254558 h 1432590"/>
                <a:gd name="connsiteX20" fmla="*/ 516528 w 1440000"/>
                <a:gd name="connsiteY20" fmla="*/ 105444 h 14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000" h="1432590">
                  <a:moveTo>
                    <a:pt x="621972" y="0"/>
                  </a:moveTo>
                  <a:lnTo>
                    <a:pt x="771087" y="0"/>
                  </a:lnTo>
                  <a:lnTo>
                    <a:pt x="1123677" y="352590"/>
                  </a:lnTo>
                  <a:lnTo>
                    <a:pt x="1123679" y="352590"/>
                  </a:lnTo>
                  <a:lnTo>
                    <a:pt x="1440000" y="668911"/>
                  </a:lnTo>
                  <a:lnTo>
                    <a:pt x="1440000" y="1116269"/>
                  </a:lnTo>
                  <a:lnTo>
                    <a:pt x="1123679" y="1432590"/>
                  </a:lnTo>
                  <a:lnTo>
                    <a:pt x="676321" y="1432590"/>
                  </a:lnTo>
                  <a:lnTo>
                    <a:pt x="390881" y="1147150"/>
                  </a:lnTo>
                  <a:lnTo>
                    <a:pt x="258490" y="1279540"/>
                  </a:lnTo>
                  <a:lnTo>
                    <a:pt x="109376" y="1279540"/>
                  </a:lnTo>
                  <a:lnTo>
                    <a:pt x="3932" y="1174096"/>
                  </a:lnTo>
                  <a:lnTo>
                    <a:pt x="3932" y="1024981"/>
                  </a:lnTo>
                  <a:lnTo>
                    <a:pt x="316323" y="712590"/>
                  </a:lnTo>
                  <a:lnTo>
                    <a:pt x="105440" y="712590"/>
                  </a:lnTo>
                  <a:lnTo>
                    <a:pt x="0" y="607150"/>
                  </a:lnTo>
                  <a:lnTo>
                    <a:pt x="0" y="458030"/>
                  </a:lnTo>
                  <a:lnTo>
                    <a:pt x="105440" y="352590"/>
                  </a:lnTo>
                  <a:lnTo>
                    <a:pt x="614560" y="352590"/>
                  </a:lnTo>
                  <a:lnTo>
                    <a:pt x="516528" y="254558"/>
                  </a:lnTo>
                  <a:lnTo>
                    <a:pt x="516528" y="105444"/>
                  </a:lnTo>
                  <a:close/>
                </a:path>
              </a:pathLst>
            </a:custGeom>
            <a:solidFill>
              <a:srgbClr val="FF88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1884DB79-319A-09BC-9A01-75EE3454CB94}"/>
                </a:ext>
              </a:extLst>
            </p:cNvPr>
            <p:cNvSpPr/>
            <p:nvPr/>
          </p:nvSpPr>
          <p:spPr>
            <a:xfrm>
              <a:off x="2675019" y="2952045"/>
              <a:ext cx="720000" cy="720000"/>
            </a:xfrm>
            <a:prstGeom prst="oct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팔각형 49">
              <a:extLst>
                <a:ext uri="{FF2B5EF4-FFF2-40B4-BE49-F238E27FC236}">
                  <a16:creationId xmlns:a16="http://schemas.microsoft.com/office/drawing/2014/main" id="{5CA41071-0730-20DE-9E69-CEC5F83193B1}"/>
                </a:ext>
              </a:extLst>
            </p:cNvPr>
            <p:cNvSpPr/>
            <p:nvPr/>
          </p:nvSpPr>
          <p:spPr>
            <a:xfrm>
              <a:off x="2770380" y="3042045"/>
              <a:ext cx="540000" cy="540000"/>
            </a:xfrm>
            <a:prstGeom prst="octagon">
              <a:avLst/>
            </a:prstGeom>
            <a:solidFill>
              <a:srgbClr val="004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D7D41F-0790-3EBC-3118-39A0E5232185}"/>
              </a:ext>
            </a:extLst>
          </p:cNvPr>
          <p:cNvGrpSpPr/>
          <p:nvPr/>
        </p:nvGrpSpPr>
        <p:grpSpPr>
          <a:xfrm>
            <a:off x="4176717" y="2281857"/>
            <a:ext cx="1440000" cy="1440000"/>
            <a:chOff x="3084818" y="839462"/>
            <a:chExt cx="1440000" cy="1440000"/>
          </a:xfrm>
        </p:grpSpPr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0938A33C-0093-C26F-1446-88F09AE09CB5}"/>
                </a:ext>
              </a:extLst>
            </p:cNvPr>
            <p:cNvSpPr/>
            <p:nvPr/>
          </p:nvSpPr>
          <p:spPr>
            <a:xfrm>
              <a:off x="3084818" y="839462"/>
              <a:ext cx="1440000" cy="1440000"/>
            </a:xfrm>
            <a:prstGeom prst="octagon">
              <a:avLst/>
            </a:prstGeom>
            <a:gradFill>
              <a:gsLst>
                <a:gs pos="0">
                  <a:srgbClr val="008CDE"/>
                </a:gs>
                <a:gs pos="100000">
                  <a:srgbClr val="005F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E8617EC-6AC4-4CF0-C2AD-79ABF30EEC90}"/>
                </a:ext>
              </a:extLst>
            </p:cNvPr>
            <p:cNvGrpSpPr/>
            <p:nvPr/>
          </p:nvGrpSpPr>
          <p:grpSpPr>
            <a:xfrm>
              <a:off x="3444818" y="1019462"/>
              <a:ext cx="720000" cy="1080000"/>
              <a:chOff x="3343649" y="2844131"/>
              <a:chExt cx="720000" cy="108000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0CE61785-BA6D-EFB5-8FCE-DABE80C2E0FD}"/>
                  </a:ext>
                </a:extLst>
              </p:cNvPr>
              <p:cNvSpPr/>
              <p:nvPr/>
            </p:nvSpPr>
            <p:spPr>
              <a:xfrm>
                <a:off x="3703649" y="284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232FCB-3558-1165-288C-C9D9C1322A43}"/>
                  </a:ext>
                </a:extLst>
              </p:cNvPr>
              <p:cNvSpPr/>
              <p:nvPr/>
            </p:nvSpPr>
            <p:spPr>
              <a:xfrm>
                <a:off x="3343649" y="3204131"/>
                <a:ext cx="720000" cy="360000"/>
              </a:xfrm>
              <a:custGeom>
                <a:avLst/>
                <a:gdLst>
                  <a:gd name="connsiteX0" fmla="*/ 179999 w 720000"/>
                  <a:gd name="connsiteY0" fmla="*/ 0 h 360000"/>
                  <a:gd name="connsiteX1" fmla="*/ 720000 w 720000"/>
                  <a:gd name="connsiteY1" fmla="*/ 0 h 360000"/>
                  <a:gd name="connsiteX2" fmla="*/ 720000 w 720000"/>
                  <a:gd name="connsiteY2" fmla="*/ 180000 h 360000"/>
                  <a:gd name="connsiteX3" fmla="*/ 540000 w 720000"/>
                  <a:gd name="connsiteY3" fmla="*/ 360000 h 360000"/>
                  <a:gd name="connsiteX4" fmla="*/ 0 w 720000"/>
                  <a:gd name="connsiteY4" fmla="*/ 360000 h 360000"/>
                  <a:gd name="connsiteX5" fmla="*/ 0 w 720000"/>
                  <a:gd name="connsiteY5" fmla="*/ 179999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0000" h="360000">
                    <a:moveTo>
                      <a:pt x="179999" y="0"/>
                    </a:moveTo>
                    <a:lnTo>
                      <a:pt x="720000" y="0"/>
                    </a:lnTo>
                    <a:lnTo>
                      <a:pt x="720000" y="180000"/>
                    </a:lnTo>
                    <a:lnTo>
                      <a:pt x="540000" y="360000"/>
                    </a:lnTo>
                    <a:lnTo>
                      <a:pt x="0" y="360000"/>
                    </a:lnTo>
                    <a:lnTo>
                      <a:pt x="0" y="179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EEF1A921-6632-E5D5-0B1D-9D93B8FA55F0}"/>
                  </a:ext>
                </a:extLst>
              </p:cNvPr>
              <p:cNvSpPr/>
              <p:nvPr/>
            </p:nvSpPr>
            <p:spPr>
              <a:xfrm rot="10800000">
                <a:off x="3343649" y="356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B0F4BDC-92AA-51BA-CA17-345F7A2F06C2}"/>
              </a:ext>
            </a:extLst>
          </p:cNvPr>
          <p:cNvGrpSpPr/>
          <p:nvPr/>
        </p:nvGrpSpPr>
        <p:grpSpPr>
          <a:xfrm>
            <a:off x="7960434" y="2281857"/>
            <a:ext cx="1440000" cy="1440000"/>
            <a:chOff x="2201893" y="271956"/>
            <a:chExt cx="1440000" cy="1440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0C139-5930-085A-0813-11F8184A8C50}"/>
                </a:ext>
              </a:extLst>
            </p:cNvPr>
            <p:cNvSpPr/>
            <p:nvPr/>
          </p:nvSpPr>
          <p:spPr>
            <a:xfrm>
              <a:off x="22018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82B5B9E8-C803-116B-E427-6F7E5302D8A1}"/>
                </a:ext>
              </a:extLst>
            </p:cNvPr>
            <p:cNvSpPr/>
            <p:nvPr/>
          </p:nvSpPr>
          <p:spPr>
            <a:xfrm>
              <a:off x="2561893" y="361956"/>
              <a:ext cx="504000" cy="261000"/>
            </a:xfrm>
            <a:custGeom>
              <a:avLst/>
              <a:gdLst>
                <a:gd name="connsiteX0" fmla="*/ 87718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326749 w 504000"/>
                <a:gd name="connsiteY3" fmla="*/ 261000 h 261000"/>
                <a:gd name="connsiteX4" fmla="*/ 301522 w 504000"/>
                <a:gd name="connsiteY4" fmla="*/ 235773 h 261000"/>
                <a:gd name="connsiteX5" fmla="*/ 0 w 504000"/>
                <a:gd name="connsiteY5" fmla="*/ 235773 h 261000"/>
                <a:gd name="connsiteX6" fmla="*/ 0 w 504000"/>
                <a:gd name="connsiteY6" fmla="*/ 87718 h 261000"/>
                <a:gd name="connsiteX7" fmla="*/ 87718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87718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C55EFE6A-1D04-6084-25D0-3F8997E3F9D1}"/>
                </a:ext>
              </a:extLst>
            </p:cNvPr>
            <p:cNvSpPr/>
            <p:nvPr/>
          </p:nvSpPr>
          <p:spPr>
            <a:xfrm>
              <a:off x="2921893" y="694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A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81A1EAC2-874D-A7E9-3A99-9D915B5B4272}"/>
                </a:ext>
              </a:extLst>
            </p:cNvPr>
            <p:cNvSpPr/>
            <p:nvPr/>
          </p:nvSpPr>
          <p:spPr>
            <a:xfrm>
              <a:off x="2921893" y="1027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58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64A620F5-7372-8280-FFFD-E4BE9A63EFC1}"/>
                </a:ext>
              </a:extLst>
            </p:cNvPr>
            <p:cNvSpPr/>
            <p:nvPr/>
          </p:nvSpPr>
          <p:spPr>
            <a:xfrm>
              <a:off x="2561893" y="1360956"/>
              <a:ext cx="504000" cy="261000"/>
            </a:xfrm>
            <a:custGeom>
              <a:avLst/>
              <a:gdLst>
                <a:gd name="connsiteX0" fmla="*/ 330295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87718 w 504000"/>
                <a:gd name="connsiteY3" fmla="*/ 261000 h 261000"/>
                <a:gd name="connsiteX4" fmla="*/ 0 w 504000"/>
                <a:gd name="connsiteY4" fmla="*/ 173282 h 261000"/>
                <a:gd name="connsiteX5" fmla="*/ 0 w 504000"/>
                <a:gd name="connsiteY5" fmla="*/ 28773 h 261000"/>
                <a:gd name="connsiteX6" fmla="*/ 301522 w 504000"/>
                <a:gd name="connsiteY6" fmla="*/ 28773 h 261000"/>
                <a:gd name="connsiteX7" fmla="*/ 330295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330295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759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72556CE-3628-7FBC-42E8-19D65CE59612}"/>
                </a:ext>
              </a:extLst>
            </p:cNvPr>
            <p:cNvSpPr/>
            <p:nvPr/>
          </p:nvSpPr>
          <p:spPr>
            <a:xfrm>
              <a:off x="3137893" y="361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416282 w 504000"/>
                <a:gd name="connsiteY1" fmla="*/ 0 h 261000"/>
                <a:gd name="connsiteX2" fmla="*/ 504000 w 504000"/>
                <a:gd name="connsiteY2" fmla="*/ 87718 h 261000"/>
                <a:gd name="connsiteX3" fmla="*/ 504000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416282" y="0"/>
                  </a:lnTo>
                  <a:lnTo>
                    <a:pt x="504000" y="87718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4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F0459A1-4918-67A3-C6EA-341E47CEFEEB}"/>
                </a:ext>
              </a:extLst>
            </p:cNvPr>
            <p:cNvSpPr/>
            <p:nvPr/>
          </p:nvSpPr>
          <p:spPr>
            <a:xfrm>
              <a:off x="3137893" y="694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AA245D9-E83B-EBD1-4221-069E0B358149}"/>
                </a:ext>
              </a:extLst>
            </p:cNvPr>
            <p:cNvSpPr/>
            <p:nvPr/>
          </p:nvSpPr>
          <p:spPr>
            <a:xfrm>
              <a:off x="3137893" y="1027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9DF3869-BFD7-B18A-56DB-A382077AC7CA}"/>
                </a:ext>
              </a:extLst>
            </p:cNvPr>
            <p:cNvSpPr/>
            <p:nvPr/>
          </p:nvSpPr>
          <p:spPr>
            <a:xfrm>
              <a:off x="3137893" y="1360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173282 h 261000"/>
                <a:gd name="connsiteX3" fmla="*/ 416282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173282"/>
                  </a:lnTo>
                  <a:lnTo>
                    <a:pt x="416282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팔각형 123">
              <a:extLst>
                <a:ext uri="{FF2B5EF4-FFF2-40B4-BE49-F238E27FC236}">
                  <a16:creationId xmlns:a16="http://schemas.microsoft.com/office/drawing/2014/main" id="{2657B2E5-6405-E915-5EFD-ED68CA75EA3F}"/>
                </a:ext>
              </a:extLst>
            </p:cNvPr>
            <p:cNvSpPr/>
            <p:nvPr/>
          </p:nvSpPr>
          <p:spPr>
            <a:xfrm>
              <a:off x="22018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107B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F77A6A4-06DE-DC58-2CA3-1B7BDBF42111}"/>
                </a:ext>
              </a:extLst>
            </p:cNvPr>
            <p:cNvSpPr/>
            <p:nvPr/>
          </p:nvSpPr>
          <p:spPr>
            <a:xfrm>
              <a:off x="2363893" y="775956"/>
              <a:ext cx="324000" cy="432000"/>
            </a:xfrm>
            <a:custGeom>
              <a:avLst/>
              <a:gdLst>
                <a:gd name="connsiteX0" fmla="*/ 0 w 324000"/>
                <a:gd name="connsiteY0" fmla="*/ 0 h 432000"/>
                <a:gd name="connsiteX1" fmla="*/ 57600 w 324000"/>
                <a:gd name="connsiteY1" fmla="*/ 0 h 432000"/>
                <a:gd name="connsiteX2" fmla="*/ 57600 w 324000"/>
                <a:gd name="connsiteY2" fmla="*/ 75004 h 432000"/>
                <a:gd name="connsiteX3" fmla="*/ 162000 w 324000"/>
                <a:gd name="connsiteY3" fmla="*/ 179404 h 432000"/>
                <a:gd name="connsiteX4" fmla="*/ 266400 w 324000"/>
                <a:gd name="connsiteY4" fmla="*/ 75004 h 432000"/>
                <a:gd name="connsiteX5" fmla="*/ 266400 w 324000"/>
                <a:gd name="connsiteY5" fmla="*/ 0 h 432000"/>
                <a:gd name="connsiteX6" fmla="*/ 324000 w 324000"/>
                <a:gd name="connsiteY6" fmla="*/ 0 h 432000"/>
                <a:gd name="connsiteX7" fmla="*/ 324000 w 324000"/>
                <a:gd name="connsiteY7" fmla="*/ 91453 h 432000"/>
                <a:gd name="connsiteX8" fmla="*/ 199307 w 324000"/>
                <a:gd name="connsiteY8" fmla="*/ 216146 h 432000"/>
                <a:gd name="connsiteX9" fmla="*/ 324000 w 324000"/>
                <a:gd name="connsiteY9" fmla="*/ 340839 h 432000"/>
                <a:gd name="connsiteX10" fmla="*/ 324000 w 324000"/>
                <a:gd name="connsiteY10" fmla="*/ 432000 h 432000"/>
                <a:gd name="connsiteX11" fmla="*/ 266400 w 324000"/>
                <a:gd name="connsiteY11" fmla="*/ 432000 h 432000"/>
                <a:gd name="connsiteX12" fmla="*/ 266400 w 324000"/>
                <a:gd name="connsiteY12" fmla="*/ 355804 h 432000"/>
                <a:gd name="connsiteX13" fmla="*/ 162000 w 324000"/>
                <a:gd name="connsiteY13" fmla="*/ 251404 h 432000"/>
                <a:gd name="connsiteX14" fmla="*/ 57600 w 324000"/>
                <a:gd name="connsiteY14" fmla="*/ 355804 h 432000"/>
                <a:gd name="connsiteX15" fmla="*/ 57600 w 324000"/>
                <a:gd name="connsiteY15" fmla="*/ 432000 h 432000"/>
                <a:gd name="connsiteX16" fmla="*/ 0 w 324000"/>
                <a:gd name="connsiteY16" fmla="*/ 432000 h 432000"/>
                <a:gd name="connsiteX17" fmla="*/ 0 w 324000"/>
                <a:gd name="connsiteY17" fmla="*/ 343307 h 432000"/>
                <a:gd name="connsiteX18" fmla="*/ 127307 w 324000"/>
                <a:gd name="connsiteY18" fmla="*/ 216000 h 432000"/>
                <a:gd name="connsiteX19" fmla="*/ 0 w 324000"/>
                <a:gd name="connsiteY19" fmla="*/ 8869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000" h="432000">
                  <a:moveTo>
                    <a:pt x="0" y="0"/>
                  </a:moveTo>
                  <a:lnTo>
                    <a:pt x="57600" y="0"/>
                  </a:lnTo>
                  <a:lnTo>
                    <a:pt x="57600" y="75004"/>
                  </a:lnTo>
                  <a:lnTo>
                    <a:pt x="162000" y="179404"/>
                  </a:lnTo>
                  <a:lnTo>
                    <a:pt x="266400" y="75004"/>
                  </a:lnTo>
                  <a:lnTo>
                    <a:pt x="266400" y="0"/>
                  </a:lnTo>
                  <a:lnTo>
                    <a:pt x="324000" y="0"/>
                  </a:lnTo>
                  <a:lnTo>
                    <a:pt x="324000" y="91453"/>
                  </a:lnTo>
                  <a:lnTo>
                    <a:pt x="199307" y="216146"/>
                  </a:lnTo>
                  <a:lnTo>
                    <a:pt x="324000" y="340839"/>
                  </a:lnTo>
                  <a:lnTo>
                    <a:pt x="324000" y="432000"/>
                  </a:lnTo>
                  <a:lnTo>
                    <a:pt x="266400" y="432000"/>
                  </a:lnTo>
                  <a:lnTo>
                    <a:pt x="266400" y="355804"/>
                  </a:lnTo>
                  <a:lnTo>
                    <a:pt x="162000" y="251404"/>
                  </a:lnTo>
                  <a:lnTo>
                    <a:pt x="57600" y="355804"/>
                  </a:lnTo>
                  <a:lnTo>
                    <a:pt x="57600" y="432000"/>
                  </a:lnTo>
                  <a:lnTo>
                    <a:pt x="0" y="432000"/>
                  </a:lnTo>
                  <a:lnTo>
                    <a:pt x="0" y="343307"/>
                  </a:lnTo>
                  <a:lnTo>
                    <a:pt x="127307" y="216000"/>
                  </a:lnTo>
                  <a:lnTo>
                    <a:pt x="0" y="88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73640B5-0540-B67E-F1AE-15D68DA53D49}"/>
              </a:ext>
            </a:extLst>
          </p:cNvPr>
          <p:cNvGrpSpPr/>
          <p:nvPr/>
        </p:nvGrpSpPr>
        <p:grpSpPr>
          <a:xfrm>
            <a:off x="9699482" y="2281857"/>
            <a:ext cx="1440000" cy="1440000"/>
            <a:chOff x="4195793" y="271956"/>
            <a:chExt cx="1440000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6D9679-813A-0255-F2DD-9F75F2C13EFE}"/>
                </a:ext>
              </a:extLst>
            </p:cNvPr>
            <p:cNvSpPr/>
            <p:nvPr/>
          </p:nvSpPr>
          <p:spPr>
            <a:xfrm>
              <a:off x="41957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D02E13-ED55-1532-5738-84EE7060B081}"/>
                </a:ext>
              </a:extLst>
            </p:cNvPr>
            <p:cNvSpPr/>
            <p:nvPr/>
          </p:nvSpPr>
          <p:spPr>
            <a:xfrm>
              <a:off x="4555793" y="361956"/>
              <a:ext cx="1080000" cy="261000"/>
            </a:xfrm>
            <a:custGeom>
              <a:avLst/>
              <a:gdLst>
                <a:gd name="connsiteX0" fmla="*/ 87718 w 1080000"/>
                <a:gd name="connsiteY0" fmla="*/ 0 h 261000"/>
                <a:gd name="connsiteX1" fmla="*/ 992282 w 1080000"/>
                <a:gd name="connsiteY1" fmla="*/ 0 h 261000"/>
                <a:gd name="connsiteX2" fmla="*/ 1080000 w 1080000"/>
                <a:gd name="connsiteY2" fmla="*/ 87718 h 261000"/>
                <a:gd name="connsiteX3" fmla="*/ 1080000 w 1080000"/>
                <a:gd name="connsiteY3" fmla="*/ 261000 h 261000"/>
                <a:gd name="connsiteX4" fmla="*/ 326749 w 1080000"/>
                <a:gd name="connsiteY4" fmla="*/ 261000 h 261000"/>
                <a:gd name="connsiteX5" fmla="*/ 301522 w 1080000"/>
                <a:gd name="connsiteY5" fmla="*/ 235773 h 261000"/>
                <a:gd name="connsiteX6" fmla="*/ 0 w 1080000"/>
                <a:gd name="connsiteY6" fmla="*/ 235773 h 261000"/>
                <a:gd name="connsiteX7" fmla="*/ 0 w 1080000"/>
                <a:gd name="connsiteY7" fmla="*/ 87718 h 261000"/>
                <a:gd name="connsiteX8" fmla="*/ 87718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87718" y="0"/>
                  </a:moveTo>
                  <a:lnTo>
                    <a:pt x="992282" y="0"/>
                  </a:lnTo>
                  <a:lnTo>
                    <a:pt x="1080000" y="87718"/>
                  </a:lnTo>
                  <a:lnTo>
                    <a:pt x="1080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41A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BAD4001-0E64-B777-B6DD-D3F394E739FE}"/>
                </a:ext>
              </a:extLst>
            </p:cNvPr>
            <p:cNvSpPr/>
            <p:nvPr/>
          </p:nvSpPr>
          <p:spPr>
            <a:xfrm>
              <a:off x="4915793" y="691882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7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BF8DA75-BCA4-360A-86D8-B00DBD03CB3C}"/>
                </a:ext>
              </a:extLst>
            </p:cNvPr>
            <p:cNvSpPr/>
            <p:nvPr/>
          </p:nvSpPr>
          <p:spPr>
            <a:xfrm>
              <a:off x="4915793" y="1027956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A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D2D2315B-F01B-29D0-86AE-FD537F89FCFD}"/>
                </a:ext>
              </a:extLst>
            </p:cNvPr>
            <p:cNvSpPr/>
            <p:nvPr/>
          </p:nvSpPr>
          <p:spPr>
            <a:xfrm>
              <a:off x="4555793" y="1360956"/>
              <a:ext cx="1080000" cy="261000"/>
            </a:xfrm>
            <a:custGeom>
              <a:avLst/>
              <a:gdLst>
                <a:gd name="connsiteX0" fmla="*/ 330295 w 1080000"/>
                <a:gd name="connsiteY0" fmla="*/ 0 h 261000"/>
                <a:gd name="connsiteX1" fmla="*/ 1080000 w 1080000"/>
                <a:gd name="connsiteY1" fmla="*/ 0 h 261000"/>
                <a:gd name="connsiteX2" fmla="*/ 1080000 w 1080000"/>
                <a:gd name="connsiteY2" fmla="*/ 173282 h 261000"/>
                <a:gd name="connsiteX3" fmla="*/ 992282 w 1080000"/>
                <a:gd name="connsiteY3" fmla="*/ 261000 h 261000"/>
                <a:gd name="connsiteX4" fmla="*/ 87718 w 1080000"/>
                <a:gd name="connsiteY4" fmla="*/ 261000 h 261000"/>
                <a:gd name="connsiteX5" fmla="*/ 0 w 1080000"/>
                <a:gd name="connsiteY5" fmla="*/ 173282 h 261000"/>
                <a:gd name="connsiteX6" fmla="*/ 0 w 1080000"/>
                <a:gd name="connsiteY6" fmla="*/ 28773 h 261000"/>
                <a:gd name="connsiteX7" fmla="*/ 301522 w 1080000"/>
                <a:gd name="connsiteY7" fmla="*/ 28773 h 261000"/>
                <a:gd name="connsiteX8" fmla="*/ 330295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330295" y="0"/>
                  </a:moveTo>
                  <a:lnTo>
                    <a:pt x="1080000" y="0"/>
                  </a:lnTo>
                  <a:lnTo>
                    <a:pt x="1080000" y="173282"/>
                  </a:lnTo>
                  <a:lnTo>
                    <a:pt x="992282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03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팔각형 71">
              <a:extLst>
                <a:ext uri="{FF2B5EF4-FFF2-40B4-BE49-F238E27FC236}">
                  <a16:creationId xmlns:a16="http://schemas.microsoft.com/office/drawing/2014/main" id="{4F76AEA7-8F9F-03B2-FF1E-2424059A3398}"/>
                </a:ext>
              </a:extLst>
            </p:cNvPr>
            <p:cNvSpPr/>
            <p:nvPr/>
          </p:nvSpPr>
          <p:spPr>
            <a:xfrm>
              <a:off x="41957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2064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0B16E7D-8CC7-7520-47B2-76BA5A639638}"/>
                </a:ext>
              </a:extLst>
            </p:cNvPr>
            <p:cNvSpPr/>
            <p:nvPr/>
          </p:nvSpPr>
          <p:spPr>
            <a:xfrm>
              <a:off x="4303793" y="775956"/>
              <a:ext cx="432000" cy="425750"/>
            </a:xfrm>
            <a:custGeom>
              <a:avLst/>
              <a:gdLst>
                <a:gd name="connsiteX0" fmla="*/ 0 w 432000"/>
                <a:gd name="connsiteY0" fmla="*/ 0 h 425750"/>
                <a:gd name="connsiteX1" fmla="*/ 57344 w 432000"/>
                <a:gd name="connsiteY1" fmla="*/ 0 h 425750"/>
                <a:gd name="connsiteX2" fmla="*/ 57344 w 432000"/>
                <a:gd name="connsiteY2" fmla="*/ 287125 h 425750"/>
                <a:gd name="connsiteX3" fmla="*/ 58212 w 432000"/>
                <a:gd name="connsiteY3" fmla="*/ 287125 h 425750"/>
                <a:gd name="connsiteX4" fmla="*/ 123012 w 432000"/>
                <a:gd name="connsiteY4" fmla="*/ 351925 h 425750"/>
                <a:gd name="connsiteX5" fmla="*/ 187812 w 432000"/>
                <a:gd name="connsiteY5" fmla="*/ 287125 h 425750"/>
                <a:gd name="connsiteX6" fmla="*/ 186944 w 432000"/>
                <a:gd name="connsiteY6" fmla="*/ 286257 h 425750"/>
                <a:gd name="connsiteX7" fmla="*/ 186944 w 432000"/>
                <a:gd name="connsiteY7" fmla="*/ 0 h 425750"/>
                <a:gd name="connsiteX8" fmla="*/ 244544 w 432000"/>
                <a:gd name="connsiteY8" fmla="*/ 0 h 425750"/>
                <a:gd name="connsiteX9" fmla="*/ 244544 w 432000"/>
                <a:gd name="connsiteY9" fmla="*/ 287125 h 425750"/>
                <a:gd name="connsiteX10" fmla="*/ 245412 w 432000"/>
                <a:gd name="connsiteY10" fmla="*/ 287125 h 425750"/>
                <a:gd name="connsiteX11" fmla="*/ 310212 w 432000"/>
                <a:gd name="connsiteY11" fmla="*/ 351925 h 425750"/>
                <a:gd name="connsiteX12" fmla="*/ 375012 w 432000"/>
                <a:gd name="connsiteY12" fmla="*/ 287125 h 425750"/>
                <a:gd name="connsiteX13" fmla="*/ 374144 w 432000"/>
                <a:gd name="connsiteY13" fmla="*/ 286257 h 425750"/>
                <a:gd name="connsiteX14" fmla="*/ 374144 w 432000"/>
                <a:gd name="connsiteY14" fmla="*/ 0 h 425750"/>
                <a:gd name="connsiteX15" fmla="*/ 432000 w 432000"/>
                <a:gd name="connsiteY15" fmla="*/ 0 h 425750"/>
                <a:gd name="connsiteX16" fmla="*/ 432000 w 432000"/>
                <a:gd name="connsiteY16" fmla="*/ 305050 h 425750"/>
                <a:gd name="connsiteX17" fmla="*/ 311300 w 432000"/>
                <a:gd name="connsiteY17" fmla="*/ 425750 h 425750"/>
                <a:gd name="connsiteX18" fmla="*/ 216000 w 432000"/>
                <a:gd name="connsiteY18" fmla="*/ 330450 h 425750"/>
                <a:gd name="connsiteX19" fmla="*/ 120700 w 432000"/>
                <a:gd name="connsiteY19" fmla="*/ 425750 h 425750"/>
                <a:gd name="connsiteX20" fmla="*/ 0 w 432000"/>
                <a:gd name="connsiteY20" fmla="*/ 305050 h 4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000" h="425750">
                  <a:moveTo>
                    <a:pt x="0" y="0"/>
                  </a:moveTo>
                  <a:lnTo>
                    <a:pt x="57344" y="0"/>
                  </a:lnTo>
                  <a:lnTo>
                    <a:pt x="57344" y="287125"/>
                  </a:lnTo>
                  <a:lnTo>
                    <a:pt x="58212" y="287125"/>
                  </a:lnTo>
                  <a:lnTo>
                    <a:pt x="123012" y="351925"/>
                  </a:lnTo>
                  <a:lnTo>
                    <a:pt x="187812" y="287125"/>
                  </a:lnTo>
                  <a:lnTo>
                    <a:pt x="186944" y="286257"/>
                  </a:lnTo>
                  <a:lnTo>
                    <a:pt x="186944" y="0"/>
                  </a:lnTo>
                  <a:lnTo>
                    <a:pt x="244544" y="0"/>
                  </a:lnTo>
                  <a:lnTo>
                    <a:pt x="244544" y="287125"/>
                  </a:lnTo>
                  <a:lnTo>
                    <a:pt x="245412" y="287125"/>
                  </a:lnTo>
                  <a:lnTo>
                    <a:pt x="310212" y="351925"/>
                  </a:lnTo>
                  <a:lnTo>
                    <a:pt x="375012" y="287125"/>
                  </a:lnTo>
                  <a:lnTo>
                    <a:pt x="374144" y="286257"/>
                  </a:lnTo>
                  <a:lnTo>
                    <a:pt x="374144" y="0"/>
                  </a:lnTo>
                  <a:lnTo>
                    <a:pt x="432000" y="0"/>
                  </a:lnTo>
                  <a:lnTo>
                    <a:pt x="432000" y="305050"/>
                  </a:lnTo>
                  <a:lnTo>
                    <a:pt x="311300" y="425750"/>
                  </a:lnTo>
                  <a:lnTo>
                    <a:pt x="216000" y="330450"/>
                  </a:lnTo>
                  <a:lnTo>
                    <a:pt x="120700" y="425750"/>
                  </a:lnTo>
                  <a:lnTo>
                    <a:pt x="0" y="305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657F46F-7783-F20C-08B2-C75779B2042D}"/>
              </a:ext>
            </a:extLst>
          </p:cNvPr>
          <p:cNvGrpSpPr/>
          <p:nvPr/>
        </p:nvGrpSpPr>
        <p:grpSpPr>
          <a:xfrm>
            <a:off x="6157708" y="2281857"/>
            <a:ext cx="1440000" cy="1440000"/>
            <a:chOff x="207993" y="276330"/>
            <a:chExt cx="1440000" cy="144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1856FF4-C5B3-A069-A993-FFBC23CB1B3E}"/>
                </a:ext>
              </a:extLst>
            </p:cNvPr>
            <p:cNvSpPr/>
            <p:nvPr/>
          </p:nvSpPr>
          <p:spPr>
            <a:xfrm>
              <a:off x="207993" y="27633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184232D-4925-1093-B2D5-98AE3CB3319B}"/>
                </a:ext>
              </a:extLst>
            </p:cNvPr>
            <p:cNvSpPr/>
            <p:nvPr/>
          </p:nvSpPr>
          <p:spPr>
            <a:xfrm>
              <a:off x="523035" y="363729"/>
              <a:ext cx="458959" cy="594000"/>
            </a:xfrm>
            <a:custGeom>
              <a:avLst/>
              <a:gdLst>
                <a:gd name="connsiteX0" fmla="*/ 234000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404959 w 458959"/>
                <a:gd name="connsiteY3" fmla="*/ 594000 h 594000"/>
                <a:gd name="connsiteX4" fmla="*/ 404959 w 458959"/>
                <a:gd name="connsiteY4" fmla="*/ 292478 h 594000"/>
                <a:gd name="connsiteX5" fmla="*/ 346481 w 458959"/>
                <a:gd name="connsiteY5" fmla="*/ 234000 h 594000"/>
                <a:gd name="connsiteX6" fmla="*/ 0 w 458959"/>
                <a:gd name="connsiteY6" fmla="*/ 23400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234000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404959" y="594000"/>
                  </a:lnTo>
                  <a:lnTo>
                    <a:pt x="404959" y="292478"/>
                  </a:lnTo>
                  <a:lnTo>
                    <a:pt x="346481" y="23400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ED6C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865A25A2-0173-C022-2C9F-85369205080C}"/>
                </a:ext>
              </a:extLst>
            </p:cNvPr>
            <p:cNvSpPr/>
            <p:nvPr/>
          </p:nvSpPr>
          <p:spPr>
            <a:xfrm>
              <a:off x="1053993" y="363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224959 w 594000"/>
                <a:gd name="connsiteY1" fmla="*/ 0 h 594000"/>
                <a:gd name="connsiteX2" fmla="*/ 594000 w 594000"/>
                <a:gd name="connsiteY2" fmla="*/ 369041 h 594000"/>
                <a:gd name="connsiteX3" fmla="*/ 594000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224959" y="0"/>
                  </a:lnTo>
                  <a:lnTo>
                    <a:pt x="594000" y="369041"/>
                  </a:lnTo>
                  <a:lnTo>
                    <a:pt x="594000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45C04E0-4329-C3B6-C7FF-6993FAD8DFBA}"/>
                </a:ext>
              </a:extLst>
            </p:cNvPr>
            <p:cNvSpPr/>
            <p:nvPr/>
          </p:nvSpPr>
          <p:spPr>
            <a:xfrm>
              <a:off x="523035" y="1029729"/>
              <a:ext cx="458959" cy="594000"/>
            </a:xfrm>
            <a:custGeom>
              <a:avLst/>
              <a:gdLst>
                <a:gd name="connsiteX0" fmla="*/ 404959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234000 w 458959"/>
                <a:gd name="connsiteY3" fmla="*/ 594000 h 594000"/>
                <a:gd name="connsiteX4" fmla="*/ 0 w 458959"/>
                <a:gd name="connsiteY4" fmla="*/ 360000 h 594000"/>
                <a:gd name="connsiteX5" fmla="*/ 346481 w 458959"/>
                <a:gd name="connsiteY5" fmla="*/ 360000 h 594000"/>
                <a:gd name="connsiteX6" fmla="*/ 404959 w 458959"/>
                <a:gd name="connsiteY6" fmla="*/ 301522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404959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234000" y="594000"/>
                  </a:lnTo>
                  <a:lnTo>
                    <a:pt x="0" y="360000"/>
                  </a:lnTo>
                  <a:lnTo>
                    <a:pt x="346481" y="360000"/>
                  </a:lnTo>
                  <a:lnTo>
                    <a:pt x="404959" y="301522"/>
                  </a:lnTo>
                  <a:close/>
                </a:path>
              </a:pathLst>
            </a:custGeom>
            <a:solidFill>
              <a:srgbClr val="D2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793C8ED-0B01-ED6A-A09D-91CCD65B7144}"/>
                </a:ext>
              </a:extLst>
            </p:cNvPr>
            <p:cNvSpPr/>
            <p:nvPr/>
          </p:nvSpPr>
          <p:spPr>
            <a:xfrm>
              <a:off x="1053993" y="1029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594000 w 594000"/>
                <a:gd name="connsiteY1" fmla="*/ 0 h 594000"/>
                <a:gd name="connsiteX2" fmla="*/ 594000 w 594000"/>
                <a:gd name="connsiteY2" fmla="*/ 224959 h 594000"/>
                <a:gd name="connsiteX3" fmla="*/ 224959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594000" y="0"/>
                  </a:lnTo>
                  <a:lnTo>
                    <a:pt x="594000" y="224959"/>
                  </a:lnTo>
                  <a:lnTo>
                    <a:pt x="224959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팔각형 121">
              <a:extLst>
                <a:ext uri="{FF2B5EF4-FFF2-40B4-BE49-F238E27FC236}">
                  <a16:creationId xmlns:a16="http://schemas.microsoft.com/office/drawing/2014/main" id="{C5D37BEC-2AF4-2C92-760E-F998F0A85E60}"/>
                </a:ext>
              </a:extLst>
            </p:cNvPr>
            <p:cNvSpPr/>
            <p:nvPr/>
          </p:nvSpPr>
          <p:spPr>
            <a:xfrm>
              <a:off x="2079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C74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E6E90E9-C74B-0F3B-D436-6DAC02754D91}"/>
                </a:ext>
              </a:extLst>
            </p:cNvPr>
            <p:cNvSpPr/>
            <p:nvPr/>
          </p:nvSpPr>
          <p:spPr>
            <a:xfrm>
              <a:off x="369993" y="775956"/>
              <a:ext cx="56745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7D6284D-A8BD-62F9-EBC6-3D5E69A06B86}"/>
                </a:ext>
              </a:extLst>
            </p:cNvPr>
            <p:cNvSpPr/>
            <p:nvPr/>
          </p:nvSpPr>
          <p:spPr>
            <a:xfrm>
              <a:off x="369993" y="775956"/>
              <a:ext cx="324000" cy="260404"/>
            </a:xfrm>
            <a:custGeom>
              <a:avLst/>
              <a:gdLst>
                <a:gd name="connsiteX0" fmla="*/ 0 w 324000"/>
                <a:gd name="connsiteY0" fmla="*/ 0 h 260404"/>
                <a:gd name="connsiteX1" fmla="*/ 247730 w 324000"/>
                <a:gd name="connsiteY1" fmla="*/ 0 h 260404"/>
                <a:gd name="connsiteX2" fmla="*/ 324000 w 324000"/>
                <a:gd name="connsiteY2" fmla="*/ 76270 h 260404"/>
                <a:gd name="connsiteX3" fmla="*/ 324000 w 324000"/>
                <a:gd name="connsiteY3" fmla="*/ 184134 h 260404"/>
                <a:gd name="connsiteX4" fmla="*/ 247730 w 324000"/>
                <a:gd name="connsiteY4" fmla="*/ 260404 h 260404"/>
                <a:gd name="connsiteX5" fmla="*/ 0 w 324000"/>
                <a:gd name="connsiteY5" fmla="*/ 260404 h 260404"/>
                <a:gd name="connsiteX6" fmla="*/ 0 w 324000"/>
                <a:gd name="connsiteY6" fmla="*/ 209546 h 260404"/>
                <a:gd name="connsiteX7" fmla="*/ 225373 w 324000"/>
                <a:gd name="connsiteY7" fmla="*/ 209546 h 260404"/>
                <a:gd name="connsiteX8" fmla="*/ 271851 w 324000"/>
                <a:gd name="connsiteY8" fmla="*/ 163068 h 260404"/>
                <a:gd name="connsiteX9" fmla="*/ 271851 w 324000"/>
                <a:gd name="connsiteY9" fmla="*/ 97336 h 260404"/>
                <a:gd name="connsiteX10" fmla="*/ 225373 w 324000"/>
                <a:gd name="connsiteY10" fmla="*/ 50858 h 260404"/>
                <a:gd name="connsiteX11" fmla="*/ 0 w 324000"/>
                <a:gd name="connsiteY11" fmla="*/ 50858 h 26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000" h="260404">
                  <a:moveTo>
                    <a:pt x="0" y="0"/>
                  </a:moveTo>
                  <a:lnTo>
                    <a:pt x="247730" y="0"/>
                  </a:lnTo>
                  <a:lnTo>
                    <a:pt x="324000" y="76270"/>
                  </a:lnTo>
                  <a:lnTo>
                    <a:pt x="324000" y="184134"/>
                  </a:lnTo>
                  <a:lnTo>
                    <a:pt x="247730" y="260404"/>
                  </a:lnTo>
                  <a:lnTo>
                    <a:pt x="0" y="260404"/>
                  </a:lnTo>
                  <a:lnTo>
                    <a:pt x="0" y="209546"/>
                  </a:lnTo>
                  <a:lnTo>
                    <a:pt x="225373" y="209546"/>
                  </a:lnTo>
                  <a:lnTo>
                    <a:pt x="271851" y="163068"/>
                  </a:lnTo>
                  <a:lnTo>
                    <a:pt x="271851" y="97336"/>
                  </a:lnTo>
                  <a:lnTo>
                    <a:pt x="225373" y="50858"/>
                  </a:lnTo>
                  <a:lnTo>
                    <a:pt x="0" y="508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501A714-2922-5D5F-38CA-0BC7EE8C197D}"/>
              </a:ext>
            </a:extLst>
          </p:cNvPr>
          <p:cNvGrpSpPr/>
          <p:nvPr/>
        </p:nvGrpSpPr>
        <p:grpSpPr>
          <a:xfrm>
            <a:off x="213800" y="4434333"/>
            <a:ext cx="1440000" cy="1440000"/>
            <a:chOff x="747743" y="826647"/>
            <a:chExt cx="1440000" cy="1440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1CD86A-D70A-965B-894B-790B8EAAC0A3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팔각형 89">
              <a:extLst>
                <a:ext uri="{FF2B5EF4-FFF2-40B4-BE49-F238E27FC236}">
                  <a16:creationId xmlns:a16="http://schemas.microsoft.com/office/drawing/2014/main" id="{91DF151B-0278-B93D-AB2D-D3CDFA4BC43C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팔각형 91">
              <a:extLst>
                <a:ext uri="{FF2B5EF4-FFF2-40B4-BE49-F238E27FC236}">
                  <a16:creationId xmlns:a16="http://schemas.microsoft.com/office/drawing/2014/main" id="{A51BABF0-55C8-12AE-E424-6F73DD824035}"/>
                </a:ext>
              </a:extLst>
            </p:cNvPr>
            <p:cNvSpPr/>
            <p:nvPr/>
          </p:nvSpPr>
          <p:spPr>
            <a:xfrm>
              <a:off x="819743" y="898647"/>
              <a:ext cx="1296000" cy="12960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1D00267-A753-6F71-C406-B77ED34C0055}"/>
                </a:ext>
              </a:extLst>
            </p:cNvPr>
            <p:cNvSpPr/>
            <p:nvPr/>
          </p:nvSpPr>
          <p:spPr>
            <a:xfrm>
              <a:off x="1467743" y="1376663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80CA882-48E4-AB4C-D62D-E789B0F8A1E0}"/>
                </a:ext>
              </a:extLst>
            </p:cNvPr>
            <p:cNvSpPr/>
            <p:nvPr/>
          </p:nvSpPr>
          <p:spPr>
            <a:xfrm rot="13500000">
              <a:off x="888357" y="1306658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E0AAF9B7-66AF-C25A-743C-CBD58EF3A72D}"/>
                </a:ext>
              </a:extLst>
            </p:cNvPr>
            <p:cNvSpPr/>
            <p:nvPr/>
          </p:nvSpPr>
          <p:spPr>
            <a:xfrm rot="8100000">
              <a:off x="1008554" y="1737819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2CE18A4-7360-AAE6-8D35-89537E37521B}"/>
              </a:ext>
            </a:extLst>
          </p:cNvPr>
          <p:cNvGrpSpPr/>
          <p:nvPr/>
        </p:nvGrpSpPr>
        <p:grpSpPr>
          <a:xfrm>
            <a:off x="2195726" y="4434333"/>
            <a:ext cx="1440000" cy="1440000"/>
            <a:chOff x="1900703" y="2709000"/>
            <a:chExt cx="1440000" cy="1440000"/>
          </a:xfrm>
        </p:grpSpPr>
        <p:sp>
          <p:nvSpPr>
            <p:cNvPr id="98" name="팔각형 97">
              <a:extLst>
                <a:ext uri="{FF2B5EF4-FFF2-40B4-BE49-F238E27FC236}">
                  <a16:creationId xmlns:a16="http://schemas.microsoft.com/office/drawing/2014/main" id="{DF8B1CE2-E305-7A0C-1336-D7A872353807}"/>
                </a:ext>
              </a:extLst>
            </p:cNvPr>
            <p:cNvSpPr/>
            <p:nvPr/>
          </p:nvSpPr>
          <p:spPr>
            <a:xfrm>
              <a:off x="1900703" y="2709000"/>
              <a:ext cx="1440000" cy="1440000"/>
            </a:xfrm>
            <a:prstGeom prst="octagon">
              <a:avLst/>
            </a:prstGeom>
            <a:solidFill>
              <a:srgbClr val="003C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66B4792F-1CC7-2885-145C-B77CE5121FBF}"/>
                </a:ext>
              </a:extLst>
            </p:cNvPr>
            <p:cNvSpPr/>
            <p:nvPr/>
          </p:nvSpPr>
          <p:spPr>
            <a:xfrm>
              <a:off x="2350800" y="2908800"/>
              <a:ext cx="792000" cy="792000"/>
            </a:xfrm>
            <a:custGeom>
              <a:avLst/>
              <a:gdLst>
                <a:gd name="connsiteX0" fmla="*/ 132000 w 792000"/>
                <a:gd name="connsiteY0" fmla="*/ 0 h 792000"/>
                <a:gd name="connsiteX1" fmla="*/ 660000 w 792000"/>
                <a:gd name="connsiteY1" fmla="*/ 0 h 792000"/>
                <a:gd name="connsiteX2" fmla="*/ 792000 w 792000"/>
                <a:gd name="connsiteY2" fmla="*/ 132000 h 792000"/>
                <a:gd name="connsiteX3" fmla="*/ 792000 w 792000"/>
                <a:gd name="connsiteY3" fmla="*/ 666187 h 792000"/>
                <a:gd name="connsiteX4" fmla="*/ 666187 w 792000"/>
                <a:gd name="connsiteY4" fmla="*/ 792000 h 792000"/>
                <a:gd name="connsiteX5" fmla="*/ 220000 w 792000"/>
                <a:gd name="connsiteY5" fmla="*/ 792000 h 792000"/>
                <a:gd name="connsiteX6" fmla="*/ 0 w 792000"/>
                <a:gd name="connsiteY6" fmla="*/ 572000 h 792000"/>
                <a:gd name="connsiteX7" fmla="*/ 0 w 792000"/>
                <a:gd name="connsiteY7" fmla="*/ 376948 h 792000"/>
                <a:gd name="connsiteX8" fmla="*/ 75959 w 792000"/>
                <a:gd name="connsiteY8" fmla="*/ 376948 h 792000"/>
                <a:gd name="connsiteX9" fmla="*/ 75959 w 792000"/>
                <a:gd name="connsiteY9" fmla="*/ 538241 h 792000"/>
                <a:gd name="connsiteX10" fmla="*/ 253759 w 792000"/>
                <a:gd name="connsiteY10" fmla="*/ 716041 h 792000"/>
                <a:gd name="connsiteX11" fmla="*/ 614361 w 792000"/>
                <a:gd name="connsiteY11" fmla="*/ 716041 h 792000"/>
                <a:gd name="connsiteX12" fmla="*/ 716041 w 792000"/>
                <a:gd name="connsiteY12" fmla="*/ 614361 h 792000"/>
                <a:gd name="connsiteX13" fmla="*/ 716041 w 792000"/>
                <a:gd name="connsiteY13" fmla="*/ 182639 h 792000"/>
                <a:gd name="connsiteX14" fmla="*/ 609361 w 792000"/>
                <a:gd name="connsiteY14" fmla="*/ 75959 h 792000"/>
                <a:gd name="connsiteX15" fmla="*/ 182639 w 792000"/>
                <a:gd name="connsiteY15" fmla="*/ 75959 h 792000"/>
                <a:gd name="connsiteX16" fmla="*/ 75959 w 792000"/>
                <a:gd name="connsiteY16" fmla="*/ 182639 h 792000"/>
                <a:gd name="connsiteX17" fmla="*/ 75959 w 792000"/>
                <a:gd name="connsiteY17" fmla="*/ 205802 h 792000"/>
                <a:gd name="connsiteX18" fmla="*/ 0 w 792000"/>
                <a:gd name="connsiteY18" fmla="*/ 205802 h 792000"/>
                <a:gd name="connsiteX19" fmla="*/ 0 w 792000"/>
                <a:gd name="connsiteY19" fmla="*/ 13200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132000" y="0"/>
                  </a:move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lnTo>
                    <a:pt x="666187" y="792000"/>
                  </a:lnTo>
                  <a:lnTo>
                    <a:pt x="220000" y="792000"/>
                  </a:lnTo>
                  <a:lnTo>
                    <a:pt x="0" y="572000"/>
                  </a:lnTo>
                  <a:lnTo>
                    <a:pt x="0" y="376948"/>
                  </a:lnTo>
                  <a:lnTo>
                    <a:pt x="75959" y="3769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5802"/>
                  </a:lnTo>
                  <a:lnTo>
                    <a:pt x="0" y="205802"/>
                  </a:lnTo>
                  <a:lnTo>
                    <a:pt x="0" y="132000"/>
                  </a:lnTo>
                  <a:close/>
                </a:path>
              </a:pathLst>
            </a:cu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BEEA448F-50BD-ACB8-42D7-2C1339DCFF3F}"/>
                </a:ext>
              </a:extLst>
            </p:cNvPr>
            <p:cNvSpPr/>
            <p:nvPr/>
          </p:nvSpPr>
          <p:spPr>
            <a:xfrm rot="10800000">
              <a:off x="2098800" y="3160800"/>
              <a:ext cx="792000" cy="792000"/>
            </a:xfrm>
            <a:custGeom>
              <a:avLst/>
              <a:gdLst>
                <a:gd name="connsiteX0" fmla="*/ 666187 w 792000"/>
                <a:gd name="connsiteY0" fmla="*/ 792000 h 792000"/>
                <a:gd name="connsiteX1" fmla="*/ 220000 w 792000"/>
                <a:gd name="connsiteY1" fmla="*/ 792000 h 792000"/>
                <a:gd name="connsiteX2" fmla="*/ 0 w 792000"/>
                <a:gd name="connsiteY2" fmla="*/ 572000 h 792000"/>
                <a:gd name="connsiteX3" fmla="*/ 0 w 792000"/>
                <a:gd name="connsiteY3" fmla="*/ 380548 h 792000"/>
                <a:gd name="connsiteX4" fmla="*/ 75959 w 792000"/>
                <a:gd name="connsiteY4" fmla="*/ 380548 h 792000"/>
                <a:gd name="connsiteX5" fmla="*/ 75959 w 792000"/>
                <a:gd name="connsiteY5" fmla="*/ 538241 h 792000"/>
                <a:gd name="connsiteX6" fmla="*/ 253759 w 792000"/>
                <a:gd name="connsiteY6" fmla="*/ 716041 h 792000"/>
                <a:gd name="connsiteX7" fmla="*/ 614361 w 792000"/>
                <a:gd name="connsiteY7" fmla="*/ 716041 h 792000"/>
                <a:gd name="connsiteX8" fmla="*/ 716041 w 792000"/>
                <a:gd name="connsiteY8" fmla="*/ 614361 h 792000"/>
                <a:gd name="connsiteX9" fmla="*/ 716041 w 792000"/>
                <a:gd name="connsiteY9" fmla="*/ 182639 h 792000"/>
                <a:gd name="connsiteX10" fmla="*/ 609361 w 792000"/>
                <a:gd name="connsiteY10" fmla="*/ 75959 h 792000"/>
                <a:gd name="connsiteX11" fmla="*/ 182639 w 792000"/>
                <a:gd name="connsiteY11" fmla="*/ 75959 h 792000"/>
                <a:gd name="connsiteX12" fmla="*/ 75959 w 792000"/>
                <a:gd name="connsiteY12" fmla="*/ 182639 h 792000"/>
                <a:gd name="connsiteX13" fmla="*/ 75959 w 792000"/>
                <a:gd name="connsiteY13" fmla="*/ 209402 h 792000"/>
                <a:gd name="connsiteX14" fmla="*/ 0 w 792000"/>
                <a:gd name="connsiteY14" fmla="*/ 209402 h 792000"/>
                <a:gd name="connsiteX15" fmla="*/ 0 w 792000"/>
                <a:gd name="connsiteY15" fmla="*/ 132000 h 792000"/>
                <a:gd name="connsiteX16" fmla="*/ 132000 w 792000"/>
                <a:gd name="connsiteY16" fmla="*/ 0 h 792000"/>
                <a:gd name="connsiteX17" fmla="*/ 660000 w 792000"/>
                <a:gd name="connsiteY17" fmla="*/ 0 h 792000"/>
                <a:gd name="connsiteX18" fmla="*/ 792000 w 792000"/>
                <a:gd name="connsiteY18" fmla="*/ 132000 h 792000"/>
                <a:gd name="connsiteX19" fmla="*/ 792000 w 792000"/>
                <a:gd name="connsiteY19" fmla="*/ 666187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666187" y="792000"/>
                  </a:moveTo>
                  <a:lnTo>
                    <a:pt x="220000" y="792000"/>
                  </a:lnTo>
                  <a:lnTo>
                    <a:pt x="0" y="572000"/>
                  </a:lnTo>
                  <a:lnTo>
                    <a:pt x="0" y="380548"/>
                  </a:lnTo>
                  <a:lnTo>
                    <a:pt x="75959" y="3805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9402"/>
                  </a:lnTo>
                  <a:lnTo>
                    <a:pt x="0" y="209402"/>
                  </a:lnTo>
                  <a:lnTo>
                    <a:pt x="0" y="132000"/>
                  </a:lnTo>
                  <a:lnTo>
                    <a:pt x="132000" y="0"/>
                  </a:ln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팔각형 100">
              <a:extLst>
                <a:ext uri="{FF2B5EF4-FFF2-40B4-BE49-F238E27FC236}">
                  <a16:creationId xmlns:a16="http://schemas.microsoft.com/office/drawing/2014/main" id="{B88892CC-A422-97B6-105F-71CC5E960E36}"/>
                </a:ext>
              </a:extLst>
            </p:cNvPr>
            <p:cNvSpPr/>
            <p:nvPr/>
          </p:nvSpPr>
          <p:spPr>
            <a:xfrm>
              <a:off x="2522018" y="3330315"/>
              <a:ext cx="197370" cy="19737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C133D0D-968B-F616-43C1-906162133DA3}"/>
                </a:ext>
              </a:extLst>
            </p:cNvPr>
            <p:cNvSpPr/>
            <p:nvPr/>
          </p:nvSpPr>
          <p:spPr>
            <a:xfrm>
              <a:off x="2548699" y="3015717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7167595-E61D-F6E5-748A-1442CFA8FE7D}"/>
                </a:ext>
              </a:extLst>
            </p:cNvPr>
            <p:cNvSpPr/>
            <p:nvPr/>
          </p:nvSpPr>
          <p:spPr>
            <a:xfrm rot="5400000">
              <a:off x="2911183" y="3374613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77B33F7-B983-9EB0-ACF0-7B614181B6EE}"/>
                </a:ext>
              </a:extLst>
            </p:cNvPr>
            <p:cNvSpPr/>
            <p:nvPr/>
          </p:nvSpPr>
          <p:spPr>
            <a:xfrm rot="2700000">
              <a:off x="2805012" y="3125472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5243F2A-C7B0-16CC-71B8-C83256388612}"/>
                </a:ext>
              </a:extLst>
            </p:cNvPr>
            <p:cNvSpPr/>
            <p:nvPr/>
          </p:nvSpPr>
          <p:spPr>
            <a:xfrm rot="10800000">
              <a:off x="2548699" y="3737096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D1D0E-3A57-7E38-ECF9-0B56B359489B}"/>
                </a:ext>
              </a:extLst>
            </p:cNvPr>
            <p:cNvSpPr/>
            <p:nvPr/>
          </p:nvSpPr>
          <p:spPr>
            <a:xfrm rot="16200000">
              <a:off x="2186215" y="3378200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D7C5124-562D-C0E6-DC53-A618B954C798}"/>
                </a:ext>
              </a:extLst>
            </p:cNvPr>
            <p:cNvSpPr/>
            <p:nvPr/>
          </p:nvSpPr>
          <p:spPr>
            <a:xfrm rot="13500000">
              <a:off x="2292386" y="3627341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75A8E-B899-351E-AFBB-CDFCB02AA0C8}"/>
              </a:ext>
            </a:extLst>
          </p:cNvPr>
          <p:cNvGrpSpPr/>
          <p:nvPr/>
        </p:nvGrpSpPr>
        <p:grpSpPr>
          <a:xfrm>
            <a:off x="4176716" y="4430746"/>
            <a:ext cx="1440000" cy="1440000"/>
            <a:chOff x="2372799" y="3240015"/>
            <a:chExt cx="1440000" cy="1440000"/>
          </a:xfrm>
        </p:grpSpPr>
        <p:sp>
          <p:nvSpPr>
            <p:cNvPr id="83" name="팔각형 82">
              <a:extLst>
                <a:ext uri="{FF2B5EF4-FFF2-40B4-BE49-F238E27FC236}">
                  <a16:creationId xmlns:a16="http://schemas.microsoft.com/office/drawing/2014/main" id="{F9D76871-95A8-A42B-E6AC-2AD5013DDE4F}"/>
                </a:ext>
              </a:extLst>
            </p:cNvPr>
            <p:cNvSpPr/>
            <p:nvPr/>
          </p:nvSpPr>
          <p:spPr>
            <a:xfrm>
              <a:off x="2372799" y="3240015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FAE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5834566-0596-809E-ACE7-B2C29A1729D9}"/>
                </a:ext>
              </a:extLst>
            </p:cNvPr>
            <p:cNvSpPr/>
            <p:nvPr/>
          </p:nvSpPr>
          <p:spPr>
            <a:xfrm>
              <a:off x="2557592" y="3428999"/>
              <a:ext cx="1070414" cy="1035743"/>
            </a:xfrm>
            <a:custGeom>
              <a:avLst/>
              <a:gdLst>
                <a:gd name="connsiteX0" fmla="*/ 298384 w 1070414"/>
                <a:gd name="connsiteY0" fmla="*/ 184467 h 1035743"/>
                <a:gd name="connsiteX1" fmla="*/ 298384 w 1070414"/>
                <a:gd name="connsiteY1" fmla="*/ 256467 h 1035743"/>
                <a:gd name="connsiteX2" fmla="*/ 499207 w 1070414"/>
                <a:gd name="connsiteY2" fmla="*/ 256467 h 1035743"/>
                <a:gd name="connsiteX3" fmla="*/ 499207 w 1070414"/>
                <a:gd name="connsiteY3" fmla="*/ 665559 h 1035743"/>
                <a:gd name="connsiteX4" fmla="*/ 571207 w 1070414"/>
                <a:gd name="connsiteY4" fmla="*/ 665559 h 1035743"/>
                <a:gd name="connsiteX5" fmla="*/ 571207 w 1070414"/>
                <a:gd name="connsiteY5" fmla="*/ 256467 h 1035743"/>
                <a:gd name="connsiteX6" fmla="*/ 772030 w 1070414"/>
                <a:gd name="connsiteY6" fmla="*/ 256467 h 1035743"/>
                <a:gd name="connsiteX7" fmla="*/ 772030 w 1070414"/>
                <a:gd name="connsiteY7" fmla="*/ 184467 h 1035743"/>
                <a:gd name="connsiteX8" fmla="*/ 244952 w 1070414"/>
                <a:gd name="connsiteY8" fmla="*/ 0 h 1035743"/>
                <a:gd name="connsiteX9" fmla="*/ 825462 w 1070414"/>
                <a:gd name="connsiteY9" fmla="*/ 0 h 1035743"/>
                <a:gd name="connsiteX10" fmla="*/ 1070414 w 1070414"/>
                <a:gd name="connsiteY10" fmla="*/ 244952 h 1035743"/>
                <a:gd name="connsiteX11" fmla="*/ 1070414 w 1070414"/>
                <a:gd name="connsiteY11" fmla="*/ 591376 h 1035743"/>
                <a:gd name="connsiteX12" fmla="*/ 825462 w 1070414"/>
                <a:gd name="connsiteY12" fmla="*/ 836328 h 1035743"/>
                <a:gd name="connsiteX13" fmla="*/ 446865 w 1070414"/>
                <a:gd name="connsiteY13" fmla="*/ 836328 h 1035743"/>
                <a:gd name="connsiteX14" fmla="*/ 446865 w 1070414"/>
                <a:gd name="connsiteY14" fmla="*/ 945853 h 1035743"/>
                <a:gd name="connsiteX15" fmla="*/ 356975 w 1070414"/>
                <a:gd name="connsiteY15" fmla="*/ 1035743 h 1035743"/>
                <a:gd name="connsiteX16" fmla="*/ 229849 w 1070414"/>
                <a:gd name="connsiteY16" fmla="*/ 1035743 h 1035743"/>
                <a:gd name="connsiteX17" fmla="*/ 139959 w 1070414"/>
                <a:gd name="connsiteY17" fmla="*/ 945853 h 1035743"/>
                <a:gd name="connsiteX18" fmla="*/ 139959 w 1070414"/>
                <a:gd name="connsiteY18" fmla="*/ 731335 h 1035743"/>
                <a:gd name="connsiteX19" fmla="*/ 0 w 1070414"/>
                <a:gd name="connsiteY19" fmla="*/ 591376 h 1035743"/>
                <a:gd name="connsiteX20" fmla="*/ 0 w 1070414"/>
                <a:gd name="connsiteY20" fmla="*/ 244952 h 10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0414" h="1035743">
                  <a:moveTo>
                    <a:pt x="298384" y="184467"/>
                  </a:moveTo>
                  <a:lnTo>
                    <a:pt x="298384" y="256467"/>
                  </a:lnTo>
                  <a:lnTo>
                    <a:pt x="499207" y="256467"/>
                  </a:lnTo>
                  <a:lnTo>
                    <a:pt x="499207" y="665559"/>
                  </a:lnTo>
                  <a:lnTo>
                    <a:pt x="571207" y="665559"/>
                  </a:lnTo>
                  <a:lnTo>
                    <a:pt x="571207" y="256467"/>
                  </a:lnTo>
                  <a:lnTo>
                    <a:pt x="772030" y="256467"/>
                  </a:lnTo>
                  <a:lnTo>
                    <a:pt x="772030" y="184467"/>
                  </a:lnTo>
                  <a:close/>
                  <a:moveTo>
                    <a:pt x="244952" y="0"/>
                  </a:moveTo>
                  <a:lnTo>
                    <a:pt x="825462" y="0"/>
                  </a:lnTo>
                  <a:lnTo>
                    <a:pt x="1070414" y="244952"/>
                  </a:lnTo>
                  <a:lnTo>
                    <a:pt x="1070414" y="591376"/>
                  </a:lnTo>
                  <a:lnTo>
                    <a:pt x="825462" y="836328"/>
                  </a:lnTo>
                  <a:lnTo>
                    <a:pt x="446865" y="836328"/>
                  </a:lnTo>
                  <a:lnTo>
                    <a:pt x="446865" y="945853"/>
                  </a:lnTo>
                  <a:lnTo>
                    <a:pt x="356975" y="1035743"/>
                  </a:lnTo>
                  <a:lnTo>
                    <a:pt x="229849" y="1035743"/>
                  </a:lnTo>
                  <a:lnTo>
                    <a:pt x="139959" y="945853"/>
                  </a:lnTo>
                  <a:lnTo>
                    <a:pt x="139959" y="731335"/>
                  </a:lnTo>
                  <a:lnTo>
                    <a:pt x="0" y="591376"/>
                  </a:lnTo>
                  <a:lnTo>
                    <a:pt x="0" y="244952"/>
                  </a:lnTo>
                  <a:close/>
                </a:path>
              </a:pathLst>
            </a:custGeom>
            <a:solidFill>
              <a:srgbClr val="3C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A972955-0D07-A308-3F7C-FDB61CEFE8A7}"/>
              </a:ext>
            </a:extLst>
          </p:cNvPr>
          <p:cNvGrpSpPr/>
          <p:nvPr/>
        </p:nvGrpSpPr>
        <p:grpSpPr>
          <a:xfrm>
            <a:off x="6157706" y="4430746"/>
            <a:ext cx="1440000" cy="1440000"/>
            <a:chOff x="6374364" y="1121488"/>
            <a:chExt cx="1440000" cy="1440000"/>
          </a:xfrm>
        </p:grpSpPr>
        <p:sp>
          <p:nvSpPr>
            <p:cNvPr id="80" name="팔각형 79">
              <a:extLst>
                <a:ext uri="{FF2B5EF4-FFF2-40B4-BE49-F238E27FC236}">
                  <a16:creationId xmlns:a16="http://schemas.microsoft.com/office/drawing/2014/main" id="{107C7871-3FCC-1A36-E6F3-6109F18A6619}"/>
                </a:ext>
              </a:extLst>
            </p:cNvPr>
            <p:cNvSpPr/>
            <p:nvPr/>
          </p:nvSpPr>
          <p:spPr>
            <a:xfrm>
              <a:off x="6374364" y="1121488"/>
              <a:ext cx="1440000" cy="1440000"/>
            </a:xfrm>
            <a:prstGeom prst="octagon">
              <a:avLst>
                <a:gd name="adj" fmla="val 7690"/>
              </a:avLst>
            </a:prstGeom>
            <a:gradFill flip="none" rotWithShape="1">
              <a:gsLst>
                <a:gs pos="0">
                  <a:srgbClr val="0D2636"/>
                </a:gs>
                <a:gs pos="100000">
                  <a:srgbClr val="19154A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팔각형 80">
              <a:extLst>
                <a:ext uri="{FF2B5EF4-FFF2-40B4-BE49-F238E27FC236}">
                  <a16:creationId xmlns:a16="http://schemas.microsoft.com/office/drawing/2014/main" id="{2AFDDBB6-7E11-2B88-3CFA-89466142F092}"/>
                </a:ext>
              </a:extLst>
            </p:cNvPr>
            <p:cNvSpPr/>
            <p:nvPr/>
          </p:nvSpPr>
          <p:spPr>
            <a:xfrm>
              <a:off x="6635774" y="1495183"/>
              <a:ext cx="319858" cy="319858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팔각형 85">
              <a:extLst>
                <a:ext uri="{FF2B5EF4-FFF2-40B4-BE49-F238E27FC236}">
                  <a16:creationId xmlns:a16="http://schemas.microsoft.com/office/drawing/2014/main" id="{9EE56380-A1FD-5637-06C3-0D43F2B70108}"/>
                </a:ext>
              </a:extLst>
            </p:cNvPr>
            <p:cNvSpPr/>
            <p:nvPr/>
          </p:nvSpPr>
          <p:spPr>
            <a:xfrm>
              <a:off x="6683885" y="1543294"/>
              <a:ext cx="223636" cy="223636"/>
            </a:xfrm>
            <a:prstGeom prst="octagon">
              <a:avLst/>
            </a:prstGeom>
            <a:solidFill>
              <a:srgbClr val="FFA9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팔각형 107">
              <a:extLst>
                <a:ext uri="{FF2B5EF4-FFF2-40B4-BE49-F238E27FC236}">
                  <a16:creationId xmlns:a16="http://schemas.microsoft.com/office/drawing/2014/main" id="{3585C8D1-8AEB-B9B1-8B58-13FDC23DDC44}"/>
                </a:ext>
              </a:extLst>
            </p:cNvPr>
            <p:cNvSpPr/>
            <p:nvPr/>
          </p:nvSpPr>
          <p:spPr>
            <a:xfrm>
              <a:off x="6862377" y="1332729"/>
              <a:ext cx="186510" cy="18651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팔각형 108">
              <a:extLst>
                <a:ext uri="{FF2B5EF4-FFF2-40B4-BE49-F238E27FC236}">
                  <a16:creationId xmlns:a16="http://schemas.microsoft.com/office/drawing/2014/main" id="{FCB4A485-4415-3790-05A9-9584B6F61AE9}"/>
                </a:ext>
              </a:extLst>
            </p:cNvPr>
            <p:cNvSpPr/>
            <p:nvPr/>
          </p:nvSpPr>
          <p:spPr>
            <a:xfrm>
              <a:off x="7077462" y="1361834"/>
              <a:ext cx="118290" cy="11829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팔각형 109">
              <a:extLst>
                <a:ext uri="{FF2B5EF4-FFF2-40B4-BE49-F238E27FC236}">
                  <a16:creationId xmlns:a16="http://schemas.microsoft.com/office/drawing/2014/main" id="{29AFFD0E-D291-ECC3-4922-42620F86A3A5}"/>
                </a:ext>
              </a:extLst>
            </p:cNvPr>
            <p:cNvSpPr/>
            <p:nvPr/>
          </p:nvSpPr>
          <p:spPr>
            <a:xfrm>
              <a:off x="7224327" y="1416713"/>
              <a:ext cx="102526" cy="102526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팔각형 110">
              <a:extLst>
                <a:ext uri="{FF2B5EF4-FFF2-40B4-BE49-F238E27FC236}">
                  <a16:creationId xmlns:a16="http://schemas.microsoft.com/office/drawing/2014/main" id="{EBBF78E7-7466-2D57-0A19-12605DEBD3BC}"/>
                </a:ext>
              </a:extLst>
            </p:cNvPr>
            <p:cNvSpPr/>
            <p:nvPr/>
          </p:nvSpPr>
          <p:spPr>
            <a:xfrm rot="10800000">
              <a:off x="7233096" y="1867935"/>
              <a:ext cx="319858" cy="319858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팔각형 111">
              <a:extLst>
                <a:ext uri="{FF2B5EF4-FFF2-40B4-BE49-F238E27FC236}">
                  <a16:creationId xmlns:a16="http://schemas.microsoft.com/office/drawing/2014/main" id="{9C51F3AA-1EFC-4F9E-484D-CDB77C89F814}"/>
                </a:ext>
              </a:extLst>
            </p:cNvPr>
            <p:cNvSpPr/>
            <p:nvPr/>
          </p:nvSpPr>
          <p:spPr>
            <a:xfrm rot="10800000">
              <a:off x="7281207" y="1916046"/>
              <a:ext cx="223636" cy="223636"/>
            </a:xfrm>
            <a:prstGeom prst="octagon">
              <a:avLst/>
            </a:prstGeom>
            <a:solidFill>
              <a:srgbClr val="6FA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팔각형 112">
              <a:extLst>
                <a:ext uri="{FF2B5EF4-FFF2-40B4-BE49-F238E27FC236}">
                  <a16:creationId xmlns:a16="http://schemas.microsoft.com/office/drawing/2014/main" id="{3964140F-FCC3-A19A-CE60-0E80D27047C0}"/>
                </a:ext>
              </a:extLst>
            </p:cNvPr>
            <p:cNvSpPr/>
            <p:nvPr/>
          </p:nvSpPr>
          <p:spPr>
            <a:xfrm rot="10800000">
              <a:off x="7139841" y="2163737"/>
              <a:ext cx="186510" cy="18651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팔각형 113">
              <a:extLst>
                <a:ext uri="{FF2B5EF4-FFF2-40B4-BE49-F238E27FC236}">
                  <a16:creationId xmlns:a16="http://schemas.microsoft.com/office/drawing/2014/main" id="{6E66F806-8E6E-E1F1-7D8F-8F9C09FD7134}"/>
                </a:ext>
              </a:extLst>
            </p:cNvPr>
            <p:cNvSpPr/>
            <p:nvPr/>
          </p:nvSpPr>
          <p:spPr>
            <a:xfrm rot="10800000">
              <a:off x="6992976" y="2202852"/>
              <a:ext cx="118290" cy="11829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팔각형 114">
              <a:extLst>
                <a:ext uri="{FF2B5EF4-FFF2-40B4-BE49-F238E27FC236}">
                  <a16:creationId xmlns:a16="http://schemas.microsoft.com/office/drawing/2014/main" id="{BC9DB987-69A6-92FE-2534-9F46726881D2}"/>
                </a:ext>
              </a:extLst>
            </p:cNvPr>
            <p:cNvSpPr/>
            <p:nvPr/>
          </p:nvSpPr>
          <p:spPr>
            <a:xfrm rot="10800000">
              <a:off x="6861875" y="2163737"/>
              <a:ext cx="102526" cy="102526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팔각형 115">
              <a:extLst>
                <a:ext uri="{FF2B5EF4-FFF2-40B4-BE49-F238E27FC236}">
                  <a16:creationId xmlns:a16="http://schemas.microsoft.com/office/drawing/2014/main" id="{3A538B20-6D2F-B587-DA51-65AAE54D394F}"/>
                </a:ext>
              </a:extLst>
            </p:cNvPr>
            <p:cNvSpPr/>
            <p:nvPr/>
          </p:nvSpPr>
          <p:spPr>
            <a:xfrm rot="10648658" flipH="1" flipV="1">
              <a:off x="7114058" y="186287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팔각형 116">
              <a:extLst>
                <a:ext uri="{FF2B5EF4-FFF2-40B4-BE49-F238E27FC236}">
                  <a16:creationId xmlns:a16="http://schemas.microsoft.com/office/drawing/2014/main" id="{76FB8E26-A505-CC49-55C7-41605B36A67C}"/>
                </a:ext>
              </a:extLst>
            </p:cNvPr>
            <p:cNvSpPr/>
            <p:nvPr/>
          </p:nvSpPr>
          <p:spPr>
            <a:xfrm rot="10648658" flipH="1" flipV="1">
              <a:off x="7044246" y="203230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팔각형 117">
              <a:extLst>
                <a:ext uri="{FF2B5EF4-FFF2-40B4-BE49-F238E27FC236}">
                  <a16:creationId xmlns:a16="http://schemas.microsoft.com/office/drawing/2014/main" id="{46D2AC09-C637-362F-F8AF-B96E6D95D59A}"/>
                </a:ext>
              </a:extLst>
            </p:cNvPr>
            <p:cNvSpPr/>
            <p:nvPr/>
          </p:nvSpPr>
          <p:spPr>
            <a:xfrm rot="10648658" flipH="1" flipV="1">
              <a:off x="6794730" y="195438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팔각형 118">
              <a:extLst>
                <a:ext uri="{FF2B5EF4-FFF2-40B4-BE49-F238E27FC236}">
                  <a16:creationId xmlns:a16="http://schemas.microsoft.com/office/drawing/2014/main" id="{C94314BF-2253-6664-3885-9AAD1568ADB5}"/>
                </a:ext>
              </a:extLst>
            </p:cNvPr>
            <p:cNvSpPr/>
            <p:nvPr/>
          </p:nvSpPr>
          <p:spPr>
            <a:xfrm rot="10648658" flipH="1" flipV="1">
              <a:off x="7103172" y="165301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팔각형 119">
              <a:extLst>
                <a:ext uri="{FF2B5EF4-FFF2-40B4-BE49-F238E27FC236}">
                  <a16:creationId xmlns:a16="http://schemas.microsoft.com/office/drawing/2014/main" id="{AA3C735C-2276-B9E2-ABC0-5D082AFC1DAF}"/>
                </a:ext>
              </a:extLst>
            </p:cNvPr>
            <p:cNvSpPr/>
            <p:nvPr/>
          </p:nvSpPr>
          <p:spPr>
            <a:xfrm rot="10648658" flipH="1" flipV="1">
              <a:off x="7479277" y="2258617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팔각형 120">
              <a:extLst>
                <a:ext uri="{FF2B5EF4-FFF2-40B4-BE49-F238E27FC236}">
                  <a16:creationId xmlns:a16="http://schemas.microsoft.com/office/drawing/2014/main" id="{13816B20-7498-05B2-135C-BFB2E4C7460F}"/>
                </a:ext>
              </a:extLst>
            </p:cNvPr>
            <p:cNvSpPr/>
            <p:nvPr/>
          </p:nvSpPr>
          <p:spPr>
            <a:xfrm rot="10648658" flipH="1" flipV="1">
              <a:off x="6684272" y="237053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팔각형 122">
              <a:extLst>
                <a:ext uri="{FF2B5EF4-FFF2-40B4-BE49-F238E27FC236}">
                  <a16:creationId xmlns:a16="http://schemas.microsoft.com/office/drawing/2014/main" id="{55207DD4-1437-C4BC-37C6-807BC08FB186}"/>
                </a:ext>
              </a:extLst>
            </p:cNvPr>
            <p:cNvSpPr/>
            <p:nvPr/>
          </p:nvSpPr>
          <p:spPr>
            <a:xfrm rot="10648658" flipH="1" flipV="1">
              <a:off x="6606092" y="188231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팔각형 124">
              <a:extLst>
                <a:ext uri="{FF2B5EF4-FFF2-40B4-BE49-F238E27FC236}">
                  <a16:creationId xmlns:a16="http://schemas.microsoft.com/office/drawing/2014/main" id="{94EF55AE-B5A6-4266-6211-6AC57C4D8BDC}"/>
                </a:ext>
              </a:extLst>
            </p:cNvPr>
            <p:cNvSpPr/>
            <p:nvPr/>
          </p:nvSpPr>
          <p:spPr>
            <a:xfrm rot="10648658" flipH="1" flipV="1">
              <a:off x="7440187" y="15727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팔각형 125">
              <a:extLst>
                <a:ext uri="{FF2B5EF4-FFF2-40B4-BE49-F238E27FC236}">
                  <a16:creationId xmlns:a16="http://schemas.microsoft.com/office/drawing/2014/main" id="{46BAE5CB-0DF5-76D4-6E18-37880EC23EC3}"/>
                </a:ext>
              </a:extLst>
            </p:cNvPr>
            <p:cNvSpPr/>
            <p:nvPr/>
          </p:nvSpPr>
          <p:spPr>
            <a:xfrm rot="10648658" flipH="1" flipV="1">
              <a:off x="7592587" y="17251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팔각형 127">
              <a:extLst>
                <a:ext uri="{FF2B5EF4-FFF2-40B4-BE49-F238E27FC236}">
                  <a16:creationId xmlns:a16="http://schemas.microsoft.com/office/drawing/2014/main" id="{A8BCF081-90BB-8677-E7AB-EC305562478F}"/>
                </a:ext>
              </a:extLst>
            </p:cNvPr>
            <p:cNvSpPr/>
            <p:nvPr/>
          </p:nvSpPr>
          <p:spPr>
            <a:xfrm rot="10648658" flipH="1" flipV="1">
              <a:off x="6612154" y="219514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팔각형 128">
              <a:extLst>
                <a:ext uri="{FF2B5EF4-FFF2-40B4-BE49-F238E27FC236}">
                  <a16:creationId xmlns:a16="http://schemas.microsoft.com/office/drawing/2014/main" id="{B0FF225A-915B-32FF-D215-7D51A9397862}"/>
                </a:ext>
              </a:extLst>
            </p:cNvPr>
            <p:cNvSpPr/>
            <p:nvPr/>
          </p:nvSpPr>
          <p:spPr>
            <a:xfrm rot="10648658" flipH="1" flipV="1">
              <a:off x="7220451" y="130856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팔각형 130">
              <a:extLst>
                <a:ext uri="{FF2B5EF4-FFF2-40B4-BE49-F238E27FC236}">
                  <a16:creationId xmlns:a16="http://schemas.microsoft.com/office/drawing/2014/main" id="{DADD608A-5541-07B3-1F38-DC947BD1FF48}"/>
                </a:ext>
              </a:extLst>
            </p:cNvPr>
            <p:cNvSpPr/>
            <p:nvPr/>
          </p:nvSpPr>
          <p:spPr>
            <a:xfrm rot="10648658" flipH="1" flipV="1">
              <a:off x="6729328" y="214534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팔각형 131">
              <a:extLst>
                <a:ext uri="{FF2B5EF4-FFF2-40B4-BE49-F238E27FC236}">
                  <a16:creationId xmlns:a16="http://schemas.microsoft.com/office/drawing/2014/main" id="{D00718D4-DB24-AABC-B398-71694E4E02EC}"/>
                </a:ext>
              </a:extLst>
            </p:cNvPr>
            <p:cNvSpPr/>
            <p:nvPr/>
          </p:nvSpPr>
          <p:spPr>
            <a:xfrm rot="10648658" flipH="1" flipV="1">
              <a:off x="7266458" y="238913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팔각형 132">
              <a:extLst>
                <a:ext uri="{FF2B5EF4-FFF2-40B4-BE49-F238E27FC236}">
                  <a16:creationId xmlns:a16="http://schemas.microsoft.com/office/drawing/2014/main" id="{1B3E7ED1-193A-8903-3820-2C89C1BCE074}"/>
                </a:ext>
              </a:extLst>
            </p:cNvPr>
            <p:cNvSpPr/>
            <p:nvPr/>
          </p:nvSpPr>
          <p:spPr>
            <a:xfrm rot="16048658" flipH="1" flipV="1">
              <a:off x="7106520" y="1781547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팔각형 133">
              <a:extLst>
                <a:ext uri="{FF2B5EF4-FFF2-40B4-BE49-F238E27FC236}">
                  <a16:creationId xmlns:a16="http://schemas.microsoft.com/office/drawing/2014/main" id="{374E00C6-E75E-68FD-F495-05DE387F6959}"/>
                </a:ext>
              </a:extLst>
            </p:cNvPr>
            <p:cNvSpPr/>
            <p:nvPr/>
          </p:nvSpPr>
          <p:spPr>
            <a:xfrm rot="16048658" flipH="1" flipV="1">
              <a:off x="7000165" y="167834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팔각형 134">
              <a:extLst>
                <a:ext uri="{FF2B5EF4-FFF2-40B4-BE49-F238E27FC236}">
                  <a16:creationId xmlns:a16="http://schemas.microsoft.com/office/drawing/2014/main" id="{63B6B375-667B-E2B6-849E-245F2AAC8E3A}"/>
                </a:ext>
              </a:extLst>
            </p:cNvPr>
            <p:cNvSpPr/>
            <p:nvPr/>
          </p:nvSpPr>
          <p:spPr>
            <a:xfrm rot="16048658" flipH="1" flipV="1">
              <a:off x="7044124" y="156382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팔각형 135">
              <a:extLst>
                <a:ext uri="{FF2B5EF4-FFF2-40B4-BE49-F238E27FC236}">
                  <a16:creationId xmlns:a16="http://schemas.microsoft.com/office/drawing/2014/main" id="{7D643345-967D-DA0C-021F-543ED703F049}"/>
                </a:ext>
              </a:extLst>
            </p:cNvPr>
            <p:cNvSpPr/>
            <p:nvPr/>
          </p:nvSpPr>
          <p:spPr>
            <a:xfrm rot="16048658" flipH="1" flipV="1">
              <a:off x="7249602" y="17741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팔각형 138">
              <a:extLst>
                <a:ext uri="{FF2B5EF4-FFF2-40B4-BE49-F238E27FC236}">
                  <a16:creationId xmlns:a16="http://schemas.microsoft.com/office/drawing/2014/main" id="{3D0737F2-688E-9245-B718-73724853A379}"/>
                </a:ext>
              </a:extLst>
            </p:cNvPr>
            <p:cNvSpPr/>
            <p:nvPr/>
          </p:nvSpPr>
          <p:spPr>
            <a:xfrm rot="16048658" flipH="1" flipV="1">
              <a:off x="6836701" y="203055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팔각형 139">
              <a:extLst>
                <a:ext uri="{FF2B5EF4-FFF2-40B4-BE49-F238E27FC236}">
                  <a16:creationId xmlns:a16="http://schemas.microsoft.com/office/drawing/2014/main" id="{8EA82E1F-F2CD-8292-AD69-42C068B5164B}"/>
                </a:ext>
              </a:extLst>
            </p:cNvPr>
            <p:cNvSpPr/>
            <p:nvPr/>
          </p:nvSpPr>
          <p:spPr>
            <a:xfrm rot="16048658" flipH="1" flipV="1">
              <a:off x="6892488" y="12628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팔각형 140">
              <a:extLst>
                <a:ext uri="{FF2B5EF4-FFF2-40B4-BE49-F238E27FC236}">
                  <a16:creationId xmlns:a16="http://schemas.microsoft.com/office/drawing/2014/main" id="{1FD5DE96-958D-D095-B683-0DC0E6FC1F0F}"/>
                </a:ext>
              </a:extLst>
            </p:cNvPr>
            <p:cNvSpPr/>
            <p:nvPr/>
          </p:nvSpPr>
          <p:spPr>
            <a:xfrm rot="16048658" flipH="1" flipV="1">
              <a:off x="6535518" y="15128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팔각형 141">
              <a:extLst>
                <a:ext uri="{FF2B5EF4-FFF2-40B4-BE49-F238E27FC236}">
                  <a16:creationId xmlns:a16="http://schemas.microsoft.com/office/drawing/2014/main" id="{23560214-B4ED-0910-C476-6F718538CED7}"/>
                </a:ext>
              </a:extLst>
            </p:cNvPr>
            <p:cNvSpPr/>
            <p:nvPr/>
          </p:nvSpPr>
          <p:spPr>
            <a:xfrm rot="16048658" flipH="1" flipV="1">
              <a:off x="7647468" y="213354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팔각형 145">
              <a:extLst>
                <a:ext uri="{FF2B5EF4-FFF2-40B4-BE49-F238E27FC236}">
                  <a16:creationId xmlns:a16="http://schemas.microsoft.com/office/drawing/2014/main" id="{FAF11A5B-CE70-A16D-863C-7A5B644055CB}"/>
                </a:ext>
              </a:extLst>
            </p:cNvPr>
            <p:cNvSpPr/>
            <p:nvPr/>
          </p:nvSpPr>
          <p:spPr>
            <a:xfrm rot="16048658" flipH="1" flipV="1">
              <a:off x="7200419" y="210780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팔각형 147">
              <a:extLst>
                <a:ext uri="{FF2B5EF4-FFF2-40B4-BE49-F238E27FC236}">
                  <a16:creationId xmlns:a16="http://schemas.microsoft.com/office/drawing/2014/main" id="{2C3801EF-574B-0C87-2FAF-CFB4510F264D}"/>
                </a:ext>
              </a:extLst>
            </p:cNvPr>
            <p:cNvSpPr/>
            <p:nvPr/>
          </p:nvSpPr>
          <p:spPr>
            <a:xfrm rot="16048658" flipH="1" flipV="1">
              <a:off x="7467709" y="146370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팔각형 148">
              <a:extLst>
                <a:ext uri="{FF2B5EF4-FFF2-40B4-BE49-F238E27FC236}">
                  <a16:creationId xmlns:a16="http://schemas.microsoft.com/office/drawing/2014/main" id="{83537C7C-8EA3-90F8-B789-93A3F74E37F5}"/>
                </a:ext>
              </a:extLst>
            </p:cNvPr>
            <p:cNvSpPr/>
            <p:nvPr/>
          </p:nvSpPr>
          <p:spPr>
            <a:xfrm rot="16048658" flipH="1" flipV="1">
              <a:off x="7537283" y="182895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팔각형 149">
              <a:extLst>
                <a:ext uri="{FF2B5EF4-FFF2-40B4-BE49-F238E27FC236}">
                  <a16:creationId xmlns:a16="http://schemas.microsoft.com/office/drawing/2014/main" id="{0ABE3FF3-200D-FB4D-F406-59A29A2F1D7C}"/>
                </a:ext>
              </a:extLst>
            </p:cNvPr>
            <p:cNvSpPr/>
            <p:nvPr/>
          </p:nvSpPr>
          <p:spPr>
            <a:xfrm rot="16048658" flipH="1" flipV="1">
              <a:off x="6971949" y="188893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팔각형 150">
              <a:extLst>
                <a:ext uri="{FF2B5EF4-FFF2-40B4-BE49-F238E27FC236}">
                  <a16:creationId xmlns:a16="http://schemas.microsoft.com/office/drawing/2014/main" id="{3912859F-5311-C07B-80F0-DCA43029B108}"/>
                </a:ext>
              </a:extLst>
            </p:cNvPr>
            <p:cNvSpPr/>
            <p:nvPr/>
          </p:nvSpPr>
          <p:spPr>
            <a:xfrm rot="16048658" flipH="1" flipV="1">
              <a:off x="6747716" y="188545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팔각형 154">
              <a:extLst>
                <a:ext uri="{FF2B5EF4-FFF2-40B4-BE49-F238E27FC236}">
                  <a16:creationId xmlns:a16="http://schemas.microsoft.com/office/drawing/2014/main" id="{3C5AA1FC-E8A6-8E58-BCAA-98B5B1A2677D}"/>
                </a:ext>
              </a:extLst>
            </p:cNvPr>
            <p:cNvSpPr/>
            <p:nvPr/>
          </p:nvSpPr>
          <p:spPr>
            <a:xfrm rot="5248658" flipH="1" flipV="1">
              <a:off x="7659978" y="167395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팔각형 156">
              <a:extLst>
                <a:ext uri="{FF2B5EF4-FFF2-40B4-BE49-F238E27FC236}">
                  <a16:creationId xmlns:a16="http://schemas.microsoft.com/office/drawing/2014/main" id="{B07A0709-2D55-1747-0F3B-B7B210668EFE}"/>
                </a:ext>
              </a:extLst>
            </p:cNvPr>
            <p:cNvSpPr/>
            <p:nvPr/>
          </p:nvSpPr>
          <p:spPr>
            <a:xfrm rot="5248658" flipH="1" flipV="1">
              <a:off x="7450120" y="168484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팔각형 157">
              <a:extLst>
                <a:ext uri="{FF2B5EF4-FFF2-40B4-BE49-F238E27FC236}">
                  <a16:creationId xmlns:a16="http://schemas.microsoft.com/office/drawing/2014/main" id="{350E856D-8A18-6499-CE08-94C260B2E0C5}"/>
                </a:ext>
              </a:extLst>
            </p:cNvPr>
            <p:cNvSpPr/>
            <p:nvPr/>
          </p:nvSpPr>
          <p:spPr>
            <a:xfrm rot="5248658" flipH="1" flipV="1">
              <a:off x="7369856" y="13478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팔각형 158">
              <a:extLst>
                <a:ext uri="{FF2B5EF4-FFF2-40B4-BE49-F238E27FC236}">
                  <a16:creationId xmlns:a16="http://schemas.microsoft.com/office/drawing/2014/main" id="{C2D65F87-5232-15FA-F76E-B2443E49AAE6}"/>
                </a:ext>
              </a:extLst>
            </p:cNvPr>
            <p:cNvSpPr/>
            <p:nvPr/>
          </p:nvSpPr>
          <p:spPr>
            <a:xfrm rot="5248658" flipH="1" flipV="1">
              <a:off x="7522256" y="11954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팔각형 159">
              <a:extLst>
                <a:ext uri="{FF2B5EF4-FFF2-40B4-BE49-F238E27FC236}">
                  <a16:creationId xmlns:a16="http://schemas.microsoft.com/office/drawing/2014/main" id="{48EA0671-51B4-7042-6E95-FD5AEA2FD6FA}"/>
                </a:ext>
              </a:extLst>
            </p:cNvPr>
            <p:cNvSpPr/>
            <p:nvPr/>
          </p:nvSpPr>
          <p:spPr>
            <a:xfrm rot="10648658" flipH="1" flipV="1">
              <a:off x="7578653" y="16872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팔각형 160">
              <a:extLst>
                <a:ext uri="{FF2B5EF4-FFF2-40B4-BE49-F238E27FC236}">
                  <a16:creationId xmlns:a16="http://schemas.microsoft.com/office/drawing/2014/main" id="{FA293AEB-B3A0-6982-97DB-86342893777A}"/>
                </a:ext>
              </a:extLst>
            </p:cNvPr>
            <p:cNvSpPr/>
            <p:nvPr/>
          </p:nvSpPr>
          <p:spPr>
            <a:xfrm rot="10648658" flipH="1" flipV="1">
              <a:off x="7475447" y="179358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8D42E948-92E3-2068-192D-64AC24E4090C}"/>
                </a:ext>
              </a:extLst>
            </p:cNvPr>
            <p:cNvSpPr/>
            <p:nvPr/>
          </p:nvSpPr>
          <p:spPr>
            <a:xfrm rot="10648658" flipH="1" flipV="1">
              <a:off x="7360935" y="174962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76C552AC-1A23-5F5C-8ACF-8B5F6823E16B}"/>
                </a:ext>
              </a:extLst>
            </p:cNvPr>
            <p:cNvSpPr/>
            <p:nvPr/>
          </p:nvSpPr>
          <p:spPr>
            <a:xfrm rot="10648658" flipH="1" flipV="1">
              <a:off x="7571231" y="154414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B5A8772-93C0-6757-D2F2-DE1E8ADC5309}"/>
                </a:ext>
              </a:extLst>
            </p:cNvPr>
            <p:cNvSpPr/>
            <p:nvPr/>
          </p:nvSpPr>
          <p:spPr>
            <a:xfrm rot="10648658" flipH="1" flipV="1">
              <a:off x="7626057" y="1256462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팔각형 165">
              <a:extLst>
                <a:ext uri="{FF2B5EF4-FFF2-40B4-BE49-F238E27FC236}">
                  <a16:creationId xmlns:a16="http://schemas.microsoft.com/office/drawing/2014/main" id="{5821BFF4-9A68-224C-2A09-A0D6998F5953}"/>
                </a:ext>
              </a:extLst>
            </p:cNvPr>
            <p:cNvSpPr/>
            <p:nvPr/>
          </p:nvSpPr>
          <p:spPr>
            <a:xfrm rot="10648658" flipH="1" flipV="1">
              <a:off x="6595362" y="205666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팔각형 166">
              <a:extLst>
                <a:ext uri="{FF2B5EF4-FFF2-40B4-BE49-F238E27FC236}">
                  <a16:creationId xmlns:a16="http://schemas.microsoft.com/office/drawing/2014/main" id="{57E54324-4D7D-637D-33A6-7B018BE07AB0}"/>
                </a:ext>
              </a:extLst>
            </p:cNvPr>
            <p:cNvSpPr/>
            <p:nvPr/>
          </p:nvSpPr>
          <p:spPr>
            <a:xfrm rot="10648658" flipH="1" flipV="1">
              <a:off x="6783480" y="134704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팔각형 167">
              <a:extLst>
                <a:ext uri="{FF2B5EF4-FFF2-40B4-BE49-F238E27FC236}">
                  <a16:creationId xmlns:a16="http://schemas.microsoft.com/office/drawing/2014/main" id="{EBC20EB1-94D2-A462-9D6D-5653322C2EDC}"/>
                </a:ext>
              </a:extLst>
            </p:cNvPr>
            <p:cNvSpPr/>
            <p:nvPr/>
          </p:nvSpPr>
          <p:spPr>
            <a:xfrm rot="16048658" flipH="1" flipV="1">
              <a:off x="6440495" y="13960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팔각형 168">
              <a:extLst>
                <a:ext uri="{FF2B5EF4-FFF2-40B4-BE49-F238E27FC236}">
                  <a16:creationId xmlns:a16="http://schemas.microsoft.com/office/drawing/2014/main" id="{B25C8294-F386-80C6-15DB-DF791748C7A1}"/>
                </a:ext>
              </a:extLst>
            </p:cNvPr>
            <p:cNvSpPr/>
            <p:nvPr/>
          </p:nvSpPr>
          <p:spPr>
            <a:xfrm rot="16048658" flipH="1" flipV="1">
              <a:off x="6728176" y="145084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팔각형 169">
              <a:extLst>
                <a:ext uri="{FF2B5EF4-FFF2-40B4-BE49-F238E27FC236}">
                  <a16:creationId xmlns:a16="http://schemas.microsoft.com/office/drawing/2014/main" id="{9E1761D4-F440-D3D7-6197-972F95511001}"/>
                </a:ext>
              </a:extLst>
            </p:cNvPr>
            <p:cNvSpPr/>
            <p:nvPr/>
          </p:nvSpPr>
          <p:spPr>
            <a:xfrm rot="5248658" flipH="1" flipV="1">
              <a:off x="6850871" y="129585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팔각형 170">
              <a:extLst>
                <a:ext uri="{FF2B5EF4-FFF2-40B4-BE49-F238E27FC236}">
                  <a16:creationId xmlns:a16="http://schemas.microsoft.com/office/drawing/2014/main" id="{BA12D6BA-60C8-BF30-3B42-F7290DF41048}"/>
                </a:ext>
              </a:extLst>
            </p:cNvPr>
            <p:cNvSpPr/>
            <p:nvPr/>
          </p:nvSpPr>
          <p:spPr>
            <a:xfrm rot="5248658" flipH="1" flipV="1">
              <a:off x="6605295" y="216876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팔각형 171">
              <a:extLst>
                <a:ext uri="{FF2B5EF4-FFF2-40B4-BE49-F238E27FC236}">
                  <a16:creationId xmlns:a16="http://schemas.microsoft.com/office/drawing/2014/main" id="{C514DFBF-38E6-BC5C-FF03-52D57EF88DA1}"/>
                </a:ext>
              </a:extLst>
            </p:cNvPr>
            <p:cNvSpPr/>
            <p:nvPr/>
          </p:nvSpPr>
          <p:spPr>
            <a:xfrm rot="10648658" flipH="1" flipV="1">
              <a:off x="6769546" y="13091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팔각형 172">
              <a:extLst>
                <a:ext uri="{FF2B5EF4-FFF2-40B4-BE49-F238E27FC236}">
                  <a16:creationId xmlns:a16="http://schemas.microsoft.com/office/drawing/2014/main" id="{B3CA607C-541F-AB5A-52EF-1DFB8FAC99E5}"/>
                </a:ext>
              </a:extLst>
            </p:cNvPr>
            <p:cNvSpPr/>
            <p:nvPr/>
          </p:nvSpPr>
          <p:spPr>
            <a:xfrm rot="10648658" flipH="1" flipV="1">
              <a:off x="6666340" y="141547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팔각형 173">
              <a:extLst>
                <a:ext uri="{FF2B5EF4-FFF2-40B4-BE49-F238E27FC236}">
                  <a16:creationId xmlns:a16="http://schemas.microsoft.com/office/drawing/2014/main" id="{528042C1-60E3-3DB9-1D69-019901CFAB31}"/>
                </a:ext>
              </a:extLst>
            </p:cNvPr>
            <p:cNvSpPr/>
            <p:nvPr/>
          </p:nvSpPr>
          <p:spPr>
            <a:xfrm rot="10648658" flipH="1" flipV="1">
              <a:off x="6551828" y="137151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팔각형 174">
              <a:extLst>
                <a:ext uri="{FF2B5EF4-FFF2-40B4-BE49-F238E27FC236}">
                  <a16:creationId xmlns:a16="http://schemas.microsoft.com/office/drawing/2014/main" id="{78A4A835-EF62-A51B-5A07-8B8D21DA9B1E}"/>
                </a:ext>
              </a:extLst>
            </p:cNvPr>
            <p:cNvSpPr/>
            <p:nvPr/>
          </p:nvSpPr>
          <p:spPr>
            <a:xfrm rot="10648658" flipH="1" flipV="1">
              <a:off x="6762124" y="11660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3C28D9B-3F26-158F-6B51-7DCC54EB8567}"/>
              </a:ext>
            </a:extLst>
          </p:cNvPr>
          <p:cNvGrpSpPr/>
          <p:nvPr/>
        </p:nvGrpSpPr>
        <p:grpSpPr>
          <a:xfrm>
            <a:off x="7958698" y="4430746"/>
            <a:ext cx="1440001" cy="1440000"/>
            <a:chOff x="4038778" y="3010082"/>
            <a:chExt cx="1440001" cy="1440000"/>
          </a:xfrm>
        </p:grpSpPr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10FFB3E-4051-8CEA-48CB-817A4B7894B8}"/>
                </a:ext>
              </a:extLst>
            </p:cNvPr>
            <p:cNvSpPr/>
            <p:nvPr/>
          </p:nvSpPr>
          <p:spPr>
            <a:xfrm>
              <a:off x="4038780" y="3204720"/>
              <a:ext cx="1190055" cy="1245362"/>
            </a:xfrm>
            <a:custGeom>
              <a:avLst/>
              <a:gdLst>
                <a:gd name="connsiteX0" fmla="*/ 548748 w 1190055"/>
                <a:gd name="connsiteY0" fmla="*/ 904550 h 1245362"/>
                <a:gd name="connsiteX1" fmla="*/ 648933 w 1190055"/>
                <a:gd name="connsiteY1" fmla="*/ 904550 h 1245362"/>
                <a:gd name="connsiteX2" fmla="*/ 684662 w 1190055"/>
                <a:gd name="connsiteY2" fmla="*/ 940280 h 1245362"/>
                <a:gd name="connsiteX3" fmla="*/ 684662 w 1190055"/>
                <a:gd name="connsiteY3" fmla="*/ 955873 h 1245362"/>
                <a:gd name="connsiteX4" fmla="*/ 564341 w 1190055"/>
                <a:gd name="connsiteY4" fmla="*/ 1076194 h 1245362"/>
                <a:gd name="connsiteX5" fmla="*/ 548748 w 1190055"/>
                <a:gd name="connsiteY5" fmla="*/ 1076194 h 1245362"/>
                <a:gd name="connsiteX6" fmla="*/ 513018 w 1190055"/>
                <a:gd name="connsiteY6" fmla="*/ 1040465 h 1245362"/>
                <a:gd name="connsiteX7" fmla="*/ 513018 w 1190055"/>
                <a:gd name="connsiteY7" fmla="*/ 940280 h 1245362"/>
                <a:gd name="connsiteX8" fmla="*/ 535450 w 1190055"/>
                <a:gd name="connsiteY8" fmla="*/ 881768 h 1245362"/>
                <a:gd name="connsiteX9" fmla="*/ 490236 w 1190055"/>
                <a:gd name="connsiteY9" fmla="*/ 926982 h 1245362"/>
                <a:gd name="connsiteX10" fmla="*/ 490236 w 1190055"/>
                <a:gd name="connsiteY10" fmla="*/ 1053762 h 1245362"/>
                <a:gd name="connsiteX11" fmla="*/ 535450 w 1190055"/>
                <a:gd name="connsiteY11" fmla="*/ 1098976 h 1245362"/>
                <a:gd name="connsiteX12" fmla="*/ 567494 w 1190055"/>
                <a:gd name="connsiteY12" fmla="*/ 1098976 h 1245362"/>
                <a:gd name="connsiteX13" fmla="*/ 707444 w 1190055"/>
                <a:gd name="connsiteY13" fmla="*/ 959025 h 1245362"/>
                <a:gd name="connsiteX14" fmla="*/ 707444 w 1190055"/>
                <a:gd name="connsiteY14" fmla="*/ 926982 h 1245362"/>
                <a:gd name="connsiteX15" fmla="*/ 662230 w 1190055"/>
                <a:gd name="connsiteY15" fmla="*/ 881768 h 1245362"/>
                <a:gd name="connsiteX16" fmla="*/ 627496 w 1190055"/>
                <a:gd name="connsiteY16" fmla="*/ 149269 h 1245362"/>
                <a:gd name="connsiteX17" fmla="*/ 599830 w 1190055"/>
                <a:gd name="connsiteY17" fmla="*/ 176935 h 1245362"/>
                <a:gd name="connsiteX18" fmla="*/ 599830 w 1190055"/>
                <a:gd name="connsiteY18" fmla="*/ 216061 h 1245362"/>
                <a:gd name="connsiteX19" fmla="*/ 627496 w 1190055"/>
                <a:gd name="connsiteY19" fmla="*/ 243727 h 1245362"/>
                <a:gd name="connsiteX20" fmla="*/ 666622 w 1190055"/>
                <a:gd name="connsiteY20" fmla="*/ 243727 h 1245362"/>
                <a:gd name="connsiteX21" fmla="*/ 694288 w 1190055"/>
                <a:gd name="connsiteY21" fmla="*/ 216061 h 1245362"/>
                <a:gd name="connsiteX22" fmla="*/ 694288 w 1190055"/>
                <a:gd name="connsiteY22" fmla="*/ 176935 h 1245362"/>
                <a:gd name="connsiteX23" fmla="*/ 666622 w 1190055"/>
                <a:gd name="connsiteY23" fmla="*/ 149269 h 1245362"/>
                <a:gd name="connsiteX24" fmla="*/ 589307 w 1190055"/>
                <a:gd name="connsiteY24" fmla="*/ 0 h 1245362"/>
                <a:gd name="connsiteX25" fmla="*/ 1024063 w 1190055"/>
                <a:gd name="connsiteY25" fmla="*/ 0 h 1245362"/>
                <a:gd name="connsiteX26" fmla="*/ 1190055 w 1190055"/>
                <a:gd name="connsiteY26" fmla="*/ 165992 h 1245362"/>
                <a:gd name="connsiteX27" fmla="*/ 1190055 w 1190055"/>
                <a:gd name="connsiteY27" fmla="*/ 348731 h 1245362"/>
                <a:gd name="connsiteX28" fmla="*/ 799378 w 1190055"/>
                <a:gd name="connsiteY28" fmla="*/ 348731 h 1245362"/>
                <a:gd name="connsiteX29" fmla="*/ 768586 w 1190055"/>
                <a:gd name="connsiteY29" fmla="*/ 379523 h 1245362"/>
                <a:gd name="connsiteX30" fmla="*/ 768586 w 1190055"/>
                <a:gd name="connsiteY30" fmla="*/ 704387 h 1245362"/>
                <a:gd name="connsiteX31" fmla="*/ 768586 w 1190055"/>
                <a:gd name="connsiteY31" fmla="*/ 729106 h 1245362"/>
                <a:gd name="connsiteX32" fmla="*/ 768586 w 1190055"/>
                <a:gd name="connsiteY32" fmla="*/ 1093758 h 1245362"/>
                <a:gd name="connsiteX33" fmla="*/ 616982 w 1190055"/>
                <a:gd name="connsiteY33" fmla="*/ 1245362 h 1245362"/>
                <a:gd name="connsiteX34" fmla="*/ 156456 w 1190055"/>
                <a:gd name="connsiteY34" fmla="*/ 1245362 h 1245362"/>
                <a:gd name="connsiteX35" fmla="*/ 0 w 1190055"/>
                <a:gd name="connsiteY35" fmla="*/ 1088906 h 1245362"/>
                <a:gd name="connsiteX36" fmla="*/ 0 w 1190055"/>
                <a:gd name="connsiteY36" fmla="*/ 1064420 h 1245362"/>
                <a:gd name="connsiteX37" fmla="*/ 79847 w 1190055"/>
                <a:gd name="connsiteY37" fmla="*/ 1064420 h 1245362"/>
                <a:gd name="connsiteX38" fmla="*/ 125056 w 1190055"/>
                <a:gd name="connsiteY38" fmla="*/ 1019211 h 1245362"/>
                <a:gd name="connsiteX39" fmla="*/ 125056 w 1190055"/>
                <a:gd name="connsiteY39" fmla="*/ 1078348 h 1245362"/>
                <a:gd name="connsiteX40" fmla="*/ 160848 w 1190055"/>
                <a:gd name="connsiteY40" fmla="*/ 1114140 h 1245362"/>
                <a:gd name="connsiteX41" fmla="*/ 304014 w 1190055"/>
                <a:gd name="connsiteY41" fmla="*/ 1114140 h 1245362"/>
                <a:gd name="connsiteX42" fmla="*/ 339806 w 1190055"/>
                <a:gd name="connsiteY42" fmla="*/ 1078348 h 1245362"/>
                <a:gd name="connsiteX43" fmla="*/ 339806 w 1190055"/>
                <a:gd name="connsiteY43" fmla="*/ 968797 h 1245362"/>
                <a:gd name="connsiteX44" fmla="*/ 360149 w 1190055"/>
                <a:gd name="connsiteY44" fmla="*/ 948454 h 1245362"/>
                <a:gd name="connsiteX45" fmla="*/ 425098 w 1190055"/>
                <a:gd name="connsiteY45" fmla="*/ 948454 h 1245362"/>
                <a:gd name="connsiteX46" fmla="*/ 628922 w 1190055"/>
                <a:gd name="connsiteY46" fmla="*/ 744630 h 1245362"/>
                <a:gd name="connsiteX47" fmla="*/ 628922 w 1190055"/>
                <a:gd name="connsiteY47" fmla="*/ 666280 h 1245362"/>
                <a:gd name="connsiteX48" fmla="*/ 556885 w 1190055"/>
                <a:gd name="connsiteY48" fmla="*/ 594243 h 1245362"/>
                <a:gd name="connsiteX49" fmla="*/ 556885 w 1190055"/>
                <a:gd name="connsiteY49" fmla="*/ 544379 h 1245362"/>
                <a:gd name="connsiteX50" fmla="*/ 599894 w 1190055"/>
                <a:gd name="connsiteY50" fmla="*/ 501370 h 1245362"/>
                <a:gd name="connsiteX51" fmla="*/ 599894 w 1190055"/>
                <a:gd name="connsiteY51" fmla="*/ 369466 h 1245362"/>
                <a:gd name="connsiteX52" fmla="*/ 503055 w 1190055"/>
                <a:gd name="connsiteY52" fmla="*/ 272627 h 1245362"/>
                <a:gd name="connsiteX53" fmla="*/ 423315 w 1190055"/>
                <a:gd name="connsiteY53" fmla="*/ 272627 h 1245362"/>
                <a:gd name="connsiteX54" fmla="*/ 423315 w 1190055"/>
                <a:gd name="connsiteY54" fmla="*/ 262930 h 1245362"/>
                <a:gd name="connsiteX55" fmla="*/ 423315 w 1190055"/>
                <a:gd name="connsiteY55" fmla="*/ 165992 h 124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90055" h="1245362">
                  <a:moveTo>
                    <a:pt x="548748" y="904550"/>
                  </a:moveTo>
                  <a:lnTo>
                    <a:pt x="648933" y="904550"/>
                  </a:lnTo>
                  <a:lnTo>
                    <a:pt x="684662" y="940280"/>
                  </a:lnTo>
                  <a:lnTo>
                    <a:pt x="684662" y="955873"/>
                  </a:lnTo>
                  <a:lnTo>
                    <a:pt x="564341" y="1076194"/>
                  </a:lnTo>
                  <a:lnTo>
                    <a:pt x="548748" y="1076194"/>
                  </a:lnTo>
                  <a:lnTo>
                    <a:pt x="513018" y="1040465"/>
                  </a:lnTo>
                  <a:lnTo>
                    <a:pt x="513018" y="940280"/>
                  </a:lnTo>
                  <a:close/>
                  <a:moveTo>
                    <a:pt x="535450" y="881768"/>
                  </a:moveTo>
                  <a:lnTo>
                    <a:pt x="490236" y="926982"/>
                  </a:lnTo>
                  <a:lnTo>
                    <a:pt x="490236" y="1053762"/>
                  </a:lnTo>
                  <a:lnTo>
                    <a:pt x="535450" y="1098976"/>
                  </a:lnTo>
                  <a:lnTo>
                    <a:pt x="567494" y="1098976"/>
                  </a:lnTo>
                  <a:lnTo>
                    <a:pt x="707444" y="959025"/>
                  </a:lnTo>
                  <a:lnTo>
                    <a:pt x="707444" y="926982"/>
                  </a:lnTo>
                  <a:lnTo>
                    <a:pt x="662230" y="881768"/>
                  </a:lnTo>
                  <a:close/>
                  <a:moveTo>
                    <a:pt x="627496" y="149269"/>
                  </a:moveTo>
                  <a:lnTo>
                    <a:pt x="599830" y="176935"/>
                  </a:lnTo>
                  <a:lnTo>
                    <a:pt x="599830" y="216061"/>
                  </a:lnTo>
                  <a:lnTo>
                    <a:pt x="627496" y="243727"/>
                  </a:lnTo>
                  <a:lnTo>
                    <a:pt x="666622" y="243727"/>
                  </a:lnTo>
                  <a:lnTo>
                    <a:pt x="694288" y="216061"/>
                  </a:lnTo>
                  <a:lnTo>
                    <a:pt x="694288" y="176935"/>
                  </a:lnTo>
                  <a:lnTo>
                    <a:pt x="666622" y="149269"/>
                  </a:lnTo>
                  <a:close/>
                  <a:moveTo>
                    <a:pt x="589307" y="0"/>
                  </a:moveTo>
                  <a:lnTo>
                    <a:pt x="1024063" y="0"/>
                  </a:lnTo>
                  <a:lnTo>
                    <a:pt x="1190055" y="165992"/>
                  </a:lnTo>
                  <a:lnTo>
                    <a:pt x="1190055" y="348731"/>
                  </a:lnTo>
                  <a:lnTo>
                    <a:pt x="799378" y="348731"/>
                  </a:lnTo>
                  <a:lnTo>
                    <a:pt x="768586" y="379523"/>
                  </a:lnTo>
                  <a:lnTo>
                    <a:pt x="768586" y="704387"/>
                  </a:lnTo>
                  <a:lnTo>
                    <a:pt x="768586" y="729106"/>
                  </a:lnTo>
                  <a:lnTo>
                    <a:pt x="768586" y="1093758"/>
                  </a:lnTo>
                  <a:lnTo>
                    <a:pt x="616982" y="1245362"/>
                  </a:lnTo>
                  <a:lnTo>
                    <a:pt x="156456" y="1245362"/>
                  </a:lnTo>
                  <a:lnTo>
                    <a:pt x="0" y="1088906"/>
                  </a:lnTo>
                  <a:lnTo>
                    <a:pt x="0" y="1064420"/>
                  </a:lnTo>
                  <a:lnTo>
                    <a:pt x="79847" y="1064420"/>
                  </a:lnTo>
                  <a:lnTo>
                    <a:pt x="125056" y="1019211"/>
                  </a:lnTo>
                  <a:lnTo>
                    <a:pt x="125056" y="1078348"/>
                  </a:lnTo>
                  <a:lnTo>
                    <a:pt x="160848" y="1114140"/>
                  </a:lnTo>
                  <a:lnTo>
                    <a:pt x="304014" y="1114140"/>
                  </a:lnTo>
                  <a:lnTo>
                    <a:pt x="339806" y="1078348"/>
                  </a:lnTo>
                  <a:lnTo>
                    <a:pt x="339806" y="968797"/>
                  </a:lnTo>
                  <a:lnTo>
                    <a:pt x="360149" y="948454"/>
                  </a:lnTo>
                  <a:lnTo>
                    <a:pt x="425098" y="948454"/>
                  </a:lnTo>
                  <a:lnTo>
                    <a:pt x="628922" y="744630"/>
                  </a:lnTo>
                  <a:lnTo>
                    <a:pt x="628922" y="666280"/>
                  </a:lnTo>
                  <a:lnTo>
                    <a:pt x="556885" y="594243"/>
                  </a:lnTo>
                  <a:lnTo>
                    <a:pt x="556885" y="544379"/>
                  </a:lnTo>
                  <a:lnTo>
                    <a:pt x="599894" y="501370"/>
                  </a:lnTo>
                  <a:lnTo>
                    <a:pt x="599894" y="369466"/>
                  </a:lnTo>
                  <a:lnTo>
                    <a:pt x="503055" y="272627"/>
                  </a:lnTo>
                  <a:lnTo>
                    <a:pt x="423315" y="272627"/>
                  </a:lnTo>
                  <a:lnTo>
                    <a:pt x="423315" y="262930"/>
                  </a:lnTo>
                  <a:lnTo>
                    <a:pt x="423315" y="165992"/>
                  </a:lnTo>
                  <a:close/>
                </a:path>
              </a:pathLst>
            </a:custGeom>
            <a:solidFill>
              <a:srgbClr val="7AD8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A27355DC-B694-7C27-DB95-3BDC2461C336}"/>
                </a:ext>
              </a:extLst>
            </p:cNvPr>
            <p:cNvSpPr/>
            <p:nvPr/>
          </p:nvSpPr>
          <p:spPr>
            <a:xfrm>
              <a:off x="4708153" y="3581399"/>
              <a:ext cx="414000" cy="868683"/>
            </a:xfrm>
            <a:custGeom>
              <a:avLst/>
              <a:gdLst>
                <a:gd name="connsiteX0" fmla="*/ 202408 w 414000"/>
                <a:gd name="connsiteY0" fmla="*/ 217542 h 868683"/>
                <a:gd name="connsiteX1" fmla="*/ 202408 w 414000"/>
                <a:gd name="connsiteY1" fmla="*/ 320563 h 868683"/>
                <a:gd name="connsiteX2" fmla="*/ 202409 w 414000"/>
                <a:gd name="connsiteY2" fmla="*/ 320563 h 868683"/>
                <a:gd name="connsiteX3" fmla="*/ 202409 w 414000"/>
                <a:gd name="connsiteY3" fmla="*/ 217542 h 868683"/>
                <a:gd name="connsiteX4" fmla="*/ 152114 w 414000"/>
                <a:gd name="connsiteY4" fmla="*/ 0 h 868683"/>
                <a:gd name="connsiteX5" fmla="*/ 183643 w 414000"/>
                <a:gd name="connsiteY5" fmla="*/ 0 h 868683"/>
                <a:gd name="connsiteX6" fmla="*/ 200803 w 414000"/>
                <a:gd name="connsiteY6" fmla="*/ 17160 h 868683"/>
                <a:gd name="connsiteX7" fmla="*/ 200803 w 414000"/>
                <a:gd name="connsiteY7" fmla="*/ 16670 h 868683"/>
                <a:gd name="connsiteX8" fmla="*/ 410157 w 414000"/>
                <a:gd name="connsiteY8" fmla="*/ 217542 h 868683"/>
                <a:gd name="connsiteX9" fmla="*/ 411763 w 414000"/>
                <a:gd name="connsiteY9" fmla="*/ 217542 h 868683"/>
                <a:gd name="connsiteX10" fmla="*/ 411763 w 414000"/>
                <a:gd name="connsiteY10" fmla="*/ 581026 h 868683"/>
                <a:gd name="connsiteX11" fmla="*/ 414000 w 414000"/>
                <a:gd name="connsiteY11" fmla="*/ 581026 h 868683"/>
                <a:gd name="connsiteX12" fmla="*/ 411763 w 414000"/>
                <a:gd name="connsiteY12" fmla="*/ 583327 h 868683"/>
                <a:gd name="connsiteX13" fmla="*/ 411763 w 414000"/>
                <a:gd name="connsiteY13" fmla="*/ 585787 h 868683"/>
                <a:gd name="connsiteX14" fmla="*/ 409371 w 414000"/>
                <a:gd name="connsiteY14" fmla="*/ 585787 h 868683"/>
                <a:gd name="connsiteX15" fmla="*/ 134323 w 414000"/>
                <a:gd name="connsiteY15" fmla="*/ 868683 h 868683"/>
                <a:gd name="connsiteX16" fmla="*/ 0 w 414000"/>
                <a:gd name="connsiteY16" fmla="*/ 868683 h 868683"/>
                <a:gd name="connsiteX17" fmla="*/ 133349 w 414000"/>
                <a:gd name="connsiteY17" fmla="*/ 731529 h 868683"/>
                <a:gd name="connsiteX18" fmla="*/ 133349 w 414000"/>
                <a:gd name="connsiteY18" fmla="*/ 18765 h 8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4000" h="868683">
                  <a:moveTo>
                    <a:pt x="202408" y="217542"/>
                  </a:moveTo>
                  <a:lnTo>
                    <a:pt x="202408" y="320563"/>
                  </a:lnTo>
                  <a:lnTo>
                    <a:pt x="202409" y="320563"/>
                  </a:lnTo>
                  <a:lnTo>
                    <a:pt x="202409" y="217542"/>
                  </a:lnTo>
                  <a:close/>
                  <a:moveTo>
                    <a:pt x="152114" y="0"/>
                  </a:moveTo>
                  <a:lnTo>
                    <a:pt x="183643" y="0"/>
                  </a:lnTo>
                  <a:lnTo>
                    <a:pt x="200803" y="17160"/>
                  </a:lnTo>
                  <a:lnTo>
                    <a:pt x="200803" y="16670"/>
                  </a:lnTo>
                  <a:lnTo>
                    <a:pt x="410157" y="217542"/>
                  </a:lnTo>
                  <a:lnTo>
                    <a:pt x="411763" y="217542"/>
                  </a:lnTo>
                  <a:lnTo>
                    <a:pt x="411763" y="581026"/>
                  </a:lnTo>
                  <a:lnTo>
                    <a:pt x="414000" y="581026"/>
                  </a:lnTo>
                  <a:lnTo>
                    <a:pt x="411763" y="583327"/>
                  </a:lnTo>
                  <a:lnTo>
                    <a:pt x="411763" y="585787"/>
                  </a:lnTo>
                  <a:lnTo>
                    <a:pt x="409371" y="585787"/>
                  </a:lnTo>
                  <a:lnTo>
                    <a:pt x="134323" y="868683"/>
                  </a:lnTo>
                  <a:lnTo>
                    <a:pt x="0" y="868683"/>
                  </a:lnTo>
                  <a:lnTo>
                    <a:pt x="133349" y="731529"/>
                  </a:lnTo>
                  <a:lnTo>
                    <a:pt x="133349" y="18765"/>
                  </a:lnTo>
                  <a:close/>
                </a:path>
              </a:pathLst>
            </a:custGeom>
            <a:solidFill>
              <a:srgbClr val="FFF6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AA74DC4B-8B75-524A-33EB-E0764BE1F562}"/>
                </a:ext>
              </a:extLst>
            </p:cNvPr>
            <p:cNvSpPr/>
            <p:nvPr/>
          </p:nvSpPr>
          <p:spPr>
            <a:xfrm>
              <a:off x="4038779" y="3010082"/>
              <a:ext cx="1440000" cy="1440000"/>
            </a:xfrm>
            <a:custGeom>
              <a:avLst/>
              <a:gdLst>
                <a:gd name="connsiteX0" fmla="*/ 156456 w 1440000"/>
                <a:gd name="connsiteY0" fmla="*/ 0 h 1440000"/>
                <a:gd name="connsiteX1" fmla="*/ 1283544 w 1440000"/>
                <a:gd name="connsiteY1" fmla="*/ 0 h 1440000"/>
                <a:gd name="connsiteX2" fmla="*/ 1440000 w 1440000"/>
                <a:gd name="connsiteY2" fmla="*/ 156456 h 1440000"/>
                <a:gd name="connsiteX3" fmla="*/ 1440000 w 1440000"/>
                <a:gd name="connsiteY3" fmla="*/ 1283544 h 1440000"/>
                <a:gd name="connsiteX4" fmla="*/ 1283544 w 1440000"/>
                <a:gd name="connsiteY4" fmla="*/ 1440000 h 1440000"/>
                <a:gd name="connsiteX5" fmla="*/ 850894 w 1440000"/>
                <a:gd name="connsiteY5" fmla="*/ 1440000 h 1440000"/>
                <a:gd name="connsiteX6" fmla="*/ 1113287 w 1440000"/>
                <a:gd name="connsiteY6" fmla="*/ 1177607 h 1440000"/>
                <a:gd name="connsiteX7" fmla="*/ 1146969 w 1440000"/>
                <a:gd name="connsiteY7" fmla="*/ 1177607 h 1440000"/>
                <a:gd name="connsiteX8" fmla="*/ 1209494 w 1440000"/>
                <a:gd name="connsiteY8" fmla="*/ 1115083 h 1440000"/>
                <a:gd name="connsiteX9" fmla="*/ 1209494 w 1440000"/>
                <a:gd name="connsiteY9" fmla="*/ 1003107 h 1440000"/>
                <a:gd name="connsiteX10" fmla="*/ 1146969 w 1440000"/>
                <a:gd name="connsiteY10" fmla="*/ 940582 h 1440000"/>
                <a:gd name="connsiteX11" fmla="*/ 1128338 w 1440000"/>
                <a:gd name="connsiteY11" fmla="*/ 940582 h 1440000"/>
                <a:gd name="connsiteX12" fmla="*/ 1128338 w 1440000"/>
                <a:gd name="connsiteY12" fmla="*/ 771261 h 1440000"/>
                <a:gd name="connsiteX13" fmla="*/ 1127426 w 1440000"/>
                <a:gd name="connsiteY13" fmla="*/ 770349 h 1440000"/>
                <a:gd name="connsiteX14" fmla="*/ 1127426 w 1440000"/>
                <a:gd name="connsiteY14" fmla="*/ 769269 h 1440000"/>
                <a:gd name="connsiteX15" fmla="*/ 1127425 w 1440000"/>
                <a:gd name="connsiteY15" fmla="*/ 769268 h 1440000"/>
                <a:gd name="connsiteX16" fmla="*/ 1127425 w 1440000"/>
                <a:gd name="connsiteY16" fmla="*/ 741102 h 1440000"/>
                <a:gd name="connsiteX17" fmla="*/ 1127425 w 1440000"/>
                <a:gd name="connsiteY17" fmla="*/ 740020 h 1440000"/>
                <a:gd name="connsiteX18" fmla="*/ 1127425 w 1440000"/>
                <a:gd name="connsiteY18" fmla="*/ 718149 h 1440000"/>
                <a:gd name="connsiteX19" fmla="*/ 1231193 w 1440000"/>
                <a:gd name="connsiteY19" fmla="*/ 614381 h 1440000"/>
                <a:gd name="connsiteX20" fmla="*/ 1231193 w 1440000"/>
                <a:gd name="connsiteY20" fmla="*/ 357451 h 1440000"/>
                <a:gd name="connsiteX21" fmla="*/ 1231194 w 1440000"/>
                <a:gd name="connsiteY21" fmla="*/ 357452 h 1440000"/>
                <a:gd name="connsiteX22" fmla="*/ 1231194 w 1440000"/>
                <a:gd name="connsiteY22" fmla="*/ 334499 h 1440000"/>
                <a:gd name="connsiteX23" fmla="*/ 1122296 w 1440000"/>
                <a:gd name="connsiteY23" fmla="*/ 225601 h 1440000"/>
                <a:gd name="connsiteX24" fmla="*/ 1122091 w 1440000"/>
                <a:gd name="connsiteY24" fmla="*/ 225601 h 1440000"/>
                <a:gd name="connsiteX25" fmla="*/ 1046499 w 1440000"/>
                <a:gd name="connsiteY25" fmla="*/ 150009 h 1440000"/>
                <a:gd name="connsiteX26" fmla="*/ 566874 w 1440000"/>
                <a:gd name="connsiteY26" fmla="*/ 150009 h 1440000"/>
                <a:gd name="connsiteX27" fmla="*/ 385059 w 1440000"/>
                <a:gd name="connsiteY27" fmla="*/ 331823 h 1440000"/>
                <a:gd name="connsiteX28" fmla="*/ 385059 w 1440000"/>
                <a:gd name="connsiteY28" fmla="*/ 353693 h 1440000"/>
                <a:gd name="connsiteX29" fmla="*/ 385058 w 1440000"/>
                <a:gd name="connsiteY29" fmla="*/ 353694 h 1440000"/>
                <a:gd name="connsiteX30" fmla="*/ 385058 w 1440000"/>
                <a:gd name="connsiteY30" fmla="*/ 556602 h 1440000"/>
                <a:gd name="connsiteX31" fmla="*/ 386032 w 1440000"/>
                <a:gd name="connsiteY31" fmla="*/ 556602 h 1440000"/>
                <a:gd name="connsiteX32" fmla="*/ 386032 w 1440000"/>
                <a:gd name="connsiteY32" fmla="*/ 852894 h 1440000"/>
                <a:gd name="connsiteX33" fmla="*/ 385058 w 1440000"/>
                <a:gd name="connsiteY33" fmla="*/ 853868 h 1440000"/>
                <a:gd name="connsiteX34" fmla="*/ 385058 w 1440000"/>
                <a:gd name="connsiteY34" fmla="*/ 906885 h 1440000"/>
                <a:gd name="connsiteX35" fmla="*/ 363437 w 1440000"/>
                <a:gd name="connsiteY35" fmla="*/ 928506 h 1440000"/>
                <a:gd name="connsiteX36" fmla="*/ 359699 w 1440000"/>
                <a:gd name="connsiteY36" fmla="*/ 928506 h 1440000"/>
                <a:gd name="connsiteX37" fmla="*/ 259685 w 1440000"/>
                <a:gd name="connsiteY37" fmla="*/ 1028520 h 1440000"/>
                <a:gd name="connsiteX38" fmla="*/ 210406 w 1440000"/>
                <a:gd name="connsiteY38" fmla="*/ 1028520 h 1440000"/>
                <a:gd name="connsiteX39" fmla="*/ 96298 w 1440000"/>
                <a:gd name="connsiteY39" fmla="*/ 1028520 h 1440000"/>
                <a:gd name="connsiteX40" fmla="*/ 0 w 1440000"/>
                <a:gd name="connsiteY40" fmla="*/ 932222 h 1440000"/>
                <a:gd name="connsiteX41" fmla="*/ 0 w 1440000"/>
                <a:gd name="connsiteY41" fmla="*/ 577130 h 1440000"/>
                <a:gd name="connsiteX42" fmla="*/ 0 w 1440000"/>
                <a:gd name="connsiteY42" fmla="*/ 156456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40000" h="1440000">
                  <a:moveTo>
                    <a:pt x="156456" y="0"/>
                  </a:moveTo>
                  <a:lnTo>
                    <a:pt x="1283544" y="0"/>
                  </a:lnTo>
                  <a:lnTo>
                    <a:pt x="1440000" y="156456"/>
                  </a:lnTo>
                  <a:lnTo>
                    <a:pt x="1440000" y="1283544"/>
                  </a:lnTo>
                  <a:lnTo>
                    <a:pt x="1283544" y="1440000"/>
                  </a:lnTo>
                  <a:lnTo>
                    <a:pt x="850894" y="1440000"/>
                  </a:lnTo>
                  <a:lnTo>
                    <a:pt x="1113287" y="1177607"/>
                  </a:lnTo>
                  <a:lnTo>
                    <a:pt x="1146969" y="1177607"/>
                  </a:lnTo>
                  <a:lnTo>
                    <a:pt x="1209494" y="1115083"/>
                  </a:lnTo>
                  <a:lnTo>
                    <a:pt x="1209494" y="1003107"/>
                  </a:lnTo>
                  <a:lnTo>
                    <a:pt x="1146969" y="940582"/>
                  </a:lnTo>
                  <a:lnTo>
                    <a:pt x="1128338" y="940582"/>
                  </a:lnTo>
                  <a:lnTo>
                    <a:pt x="1128338" y="771261"/>
                  </a:lnTo>
                  <a:lnTo>
                    <a:pt x="1127426" y="770349"/>
                  </a:lnTo>
                  <a:lnTo>
                    <a:pt x="1127426" y="769269"/>
                  </a:lnTo>
                  <a:lnTo>
                    <a:pt x="1127425" y="769268"/>
                  </a:lnTo>
                  <a:lnTo>
                    <a:pt x="1127425" y="741102"/>
                  </a:lnTo>
                  <a:lnTo>
                    <a:pt x="1127425" y="740020"/>
                  </a:lnTo>
                  <a:lnTo>
                    <a:pt x="1127425" y="718149"/>
                  </a:lnTo>
                  <a:lnTo>
                    <a:pt x="1231193" y="614381"/>
                  </a:lnTo>
                  <a:lnTo>
                    <a:pt x="1231193" y="357451"/>
                  </a:lnTo>
                  <a:lnTo>
                    <a:pt x="1231194" y="357452"/>
                  </a:lnTo>
                  <a:lnTo>
                    <a:pt x="1231194" y="334499"/>
                  </a:lnTo>
                  <a:lnTo>
                    <a:pt x="1122296" y="225601"/>
                  </a:lnTo>
                  <a:lnTo>
                    <a:pt x="1122091" y="225601"/>
                  </a:lnTo>
                  <a:lnTo>
                    <a:pt x="1046499" y="150009"/>
                  </a:lnTo>
                  <a:lnTo>
                    <a:pt x="566874" y="150009"/>
                  </a:lnTo>
                  <a:lnTo>
                    <a:pt x="385059" y="331823"/>
                  </a:lnTo>
                  <a:lnTo>
                    <a:pt x="385059" y="353693"/>
                  </a:lnTo>
                  <a:lnTo>
                    <a:pt x="385058" y="353694"/>
                  </a:lnTo>
                  <a:lnTo>
                    <a:pt x="385058" y="556602"/>
                  </a:lnTo>
                  <a:lnTo>
                    <a:pt x="386032" y="556602"/>
                  </a:lnTo>
                  <a:lnTo>
                    <a:pt x="386032" y="852894"/>
                  </a:lnTo>
                  <a:lnTo>
                    <a:pt x="385058" y="853868"/>
                  </a:lnTo>
                  <a:lnTo>
                    <a:pt x="385058" y="906885"/>
                  </a:lnTo>
                  <a:lnTo>
                    <a:pt x="363437" y="928506"/>
                  </a:lnTo>
                  <a:lnTo>
                    <a:pt x="359699" y="928506"/>
                  </a:lnTo>
                  <a:lnTo>
                    <a:pt x="259685" y="1028520"/>
                  </a:lnTo>
                  <a:lnTo>
                    <a:pt x="210406" y="1028520"/>
                  </a:lnTo>
                  <a:lnTo>
                    <a:pt x="96298" y="1028520"/>
                  </a:lnTo>
                  <a:lnTo>
                    <a:pt x="0" y="932222"/>
                  </a:lnTo>
                  <a:lnTo>
                    <a:pt x="0" y="577130"/>
                  </a:lnTo>
                  <a:lnTo>
                    <a:pt x="0" y="156456"/>
                  </a:lnTo>
                  <a:close/>
                </a:path>
              </a:pathLst>
            </a:custGeom>
            <a:solidFill>
              <a:srgbClr val="F1D6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9" name="사각형: 잘린 위쪽 모서리 178">
              <a:extLst>
                <a:ext uri="{FF2B5EF4-FFF2-40B4-BE49-F238E27FC236}">
                  <a16:creationId xmlns:a16="http://schemas.microsoft.com/office/drawing/2014/main" id="{15D04993-0981-469D-94D7-F791EFEA41E5}"/>
                </a:ext>
              </a:extLst>
            </p:cNvPr>
            <p:cNvSpPr/>
            <p:nvPr/>
          </p:nvSpPr>
          <p:spPr>
            <a:xfrm rot="5400000">
              <a:off x="4419852" y="3566861"/>
              <a:ext cx="231775" cy="146555"/>
            </a:xfrm>
            <a:prstGeom prst="snip2SameRect">
              <a:avLst>
                <a:gd name="adj1" fmla="val 47039"/>
                <a:gd name="adj2" fmla="val 0"/>
              </a:avLst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사각형: 잘린 위쪽 모서리 181">
              <a:extLst>
                <a:ext uri="{FF2B5EF4-FFF2-40B4-BE49-F238E27FC236}">
                  <a16:creationId xmlns:a16="http://schemas.microsoft.com/office/drawing/2014/main" id="{A4B3F9DF-2437-9EBE-8403-4021B9833ED9}"/>
                </a:ext>
              </a:extLst>
            </p:cNvPr>
            <p:cNvSpPr/>
            <p:nvPr/>
          </p:nvSpPr>
          <p:spPr>
            <a:xfrm rot="10800000">
              <a:off x="4198987" y="4086488"/>
              <a:ext cx="149557" cy="197326"/>
            </a:xfrm>
            <a:prstGeom prst="snip2Same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사각형: 잘린 위쪽 모서리 182">
              <a:extLst>
                <a:ext uri="{FF2B5EF4-FFF2-40B4-BE49-F238E27FC236}">
                  <a16:creationId xmlns:a16="http://schemas.microsoft.com/office/drawing/2014/main" id="{2AD9CA8B-03C2-C0B1-50D2-0456F46D051A}"/>
                </a:ext>
              </a:extLst>
            </p:cNvPr>
            <p:cNvSpPr/>
            <p:nvPr/>
          </p:nvSpPr>
          <p:spPr>
            <a:xfrm rot="8100000">
              <a:off x="4336293" y="3919939"/>
              <a:ext cx="327025" cy="123948"/>
            </a:xfrm>
            <a:prstGeom prst="snip2SameRect">
              <a:avLst>
                <a:gd name="adj1" fmla="val 32457"/>
                <a:gd name="adj2" fmla="val 0"/>
              </a:avLst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2A03B9C-4DC4-8567-BA75-F84AC94C05E6}"/>
                </a:ext>
              </a:extLst>
            </p:cNvPr>
            <p:cNvSpPr/>
            <p:nvPr/>
          </p:nvSpPr>
          <p:spPr>
            <a:xfrm>
              <a:off x="4461535" y="3612785"/>
              <a:ext cx="112846" cy="337879"/>
            </a:xfrm>
            <a:prstGeom prst="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DBB405F8-0131-82BC-E1EC-F016AA0F771B}"/>
                </a:ext>
              </a:extLst>
            </p:cNvPr>
            <p:cNvSpPr/>
            <p:nvPr/>
          </p:nvSpPr>
          <p:spPr>
            <a:xfrm rot="10800000">
              <a:off x="4038778" y="4033297"/>
              <a:ext cx="125058" cy="197328"/>
            </a:xfrm>
            <a:custGeom>
              <a:avLst/>
              <a:gdLst>
                <a:gd name="connsiteX0" fmla="*/ 125058 w 125058"/>
                <a:gd name="connsiteY0" fmla="*/ 197328 h 197328"/>
                <a:gd name="connsiteX1" fmla="*/ 72300 w 125058"/>
                <a:gd name="connsiteY1" fmla="*/ 144570 h 197328"/>
                <a:gd name="connsiteX2" fmla="*/ 0 w 125058"/>
                <a:gd name="connsiteY2" fmla="*/ 144570 h 197328"/>
                <a:gd name="connsiteX3" fmla="*/ 0 w 125058"/>
                <a:gd name="connsiteY3" fmla="*/ 50272 h 197328"/>
                <a:gd name="connsiteX4" fmla="*/ 50272 w 125058"/>
                <a:gd name="connsiteY4" fmla="*/ 0 h 197328"/>
                <a:gd name="connsiteX5" fmla="*/ 125058 w 125058"/>
                <a:gd name="connsiteY5" fmla="*/ 0 h 19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58" h="197328">
                  <a:moveTo>
                    <a:pt x="125058" y="197328"/>
                  </a:moveTo>
                  <a:lnTo>
                    <a:pt x="72300" y="144570"/>
                  </a:lnTo>
                  <a:lnTo>
                    <a:pt x="0" y="144570"/>
                  </a:lnTo>
                  <a:lnTo>
                    <a:pt x="0" y="50272"/>
                  </a:lnTo>
                  <a:lnTo>
                    <a:pt x="50272" y="0"/>
                  </a:lnTo>
                  <a:lnTo>
                    <a:pt x="125058" y="0"/>
                  </a:lnTo>
                  <a:close/>
                </a:path>
              </a:pathLst>
            </a:cu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64E9A2B-D667-54C5-7C09-AE503D34E9C9}"/>
                </a:ext>
              </a:extLst>
            </p:cNvPr>
            <p:cNvSpPr/>
            <p:nvPr/>
          </p:nvSpPr>
          <p:spPr>
            <a:xfrm rot="2700000" flipH="1" flipV="1">
              <a:off x="4304241" y="4032805"/>
              <a:ext cx="82707" cy="148174"/>
            </a:xfrm>
            <a:prstGeom prst="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사각형: 잘린 위쪽 모서리 186">
              <a:extLst>
                <a:ext uri="{FF2B5EF4-FFF2-40B4-BE49-F238E27FC236}">
                  <a16:creationId xmlns:a16="http://schemas.microsoft.com/office/drawing/2014/main" id="{9EFF325B-B21D-1BBC-1C55-3BC7F60A43BF}"/>
                </a:ext>
              </a:extLst>
            </p:cNvPr>
            <p:cNvSpPr/>
            <p:nvPr/>
          </p:nvSpPr>
          <p:spPr>
            <a:xfrm rot="5400000">
              <a:off x="5115394" y="4043722"/>
              <a:ext cx="149557" cy="45719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5E9F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팔각형 187">
              <a:extLst>
                <a:ext uri="{FF2B5EF4-FFF2-40B4-BE49-F238E27FC236}">
                  <a16:creationId xmlns:a16="http://schemas.microsoft.com/office/drawing/2014/main" id="{4B169C28-AC11-7D62-9D00-37CF77A72BCA}"/>
                </a:ext>
              </a:extLst>
            </p:cNvPr>
            <p:cNvSpPr/>
            <p:nvPr/>
          </p:nvSpPr>
          <p:spPr>
            <a:xfrm rot="10800000" flipH="1" flipV="1">
              <a:off x="4659249" y="3375820"/>
              <a:ext cx="53180" cy="5318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681A4B8-3DBC-C1E2-994F-3ECF4B016F99}"/>
                </a:ext>
              </a:extLst>
            </p:cNvPr>
            <p:cNvSpPr/>
            <p:nvPr/>
          </p:nvSpPr>
          <p:spPr>
            <a:xfrm>
              <a:off x="4970073" y="3586907"/>
              <a:ext cx="258763" cy="158005"/>
            </a:xfrm>
            <a:custGeom>
              <a:avLst/>
              <a:gdLst>
                <a:gd name="connsiteX0" fmla="*/ 20225 w 258763"/>
                <a:gd name="connsiteY0" fmla="*/ 0 h 158005"/>
                <a:gd name="connsiteX1" fmla="*/ 233436 w 258763"/>
                <a:gd name="connsiteY1" fmla="*/ 0 h 158005"/>
                <a:gd name="connsiteX2" fmla="*/ 245259 w 258763"/>
                <a:gd name="connsiteY2" fmla="*/ 0 h 158005"/>
                <a:gd name="connsiteX3" fmla="*/ 258763 w 258763"/>
                <a:gd name="connsiteY3" fmla="*/ 13503 h 158005"/>
                <a:gd name="connsiteX4" fmla="*/ 258763 w 258763"/>
                <a:gd name="connsiteY4" fmla="*/ 39131 h 158005"/>
                <a:gd name="connsiteX5" fmla="*/ 151498 w 258763"/>
                <a:gd name="connsiteY5" fmla="*/ 146396 h 158005"/>
                <a:gd name="connsiteX6" fmla="*/ 150549 w 258763"/>
                <a:gd name="connsiteY6" fmla="*/ 145447 h 158005"/>
                <a:gd name="connsiteX7" fmla="*/ 137991 w 258763"/>
                <a:gd name="connsiteY7" fmla="*/ 158005 h 158005"/>
                <a:gd name="connsiteX8" fmla="*/ 126277 w 258763"/>
                <a:gd name="connsiteY8" fmla="*/ 146291 h 158005"/>
                <a:gd name="connsiteX9" fmla="*/ 126171 w 258763"/>
                <a:gd name="connsiteY9" fmla="*/ 146396 h 158005"/>
                <a:gd name="connsiteX10" fmla="*/ 0 w 258763"/>
                <a:gd name="connsiteY10" fmla="*/ 20225 h 1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763" h="158005">
                  <a:moveTo>
                    <a:pt x="20225" y="0"/>
                  </a:moveTo>
                  <a:lnTo>
                    <a:pt x="233436" y="0"/>
                  </a:lnTo>
                  <a:lnTo>
                    <a:pt x="245259" y="0"/>
                  </a:lnTo>
                  <a:lnTo>
                    <a:pt x="258763" y="13503"/>
                  </a:lnTo>
                  <a:lnTo>
                    <a:pt x="258763" y="39131"/>
                  </a:lnTo>
                  <a:lnTo>
                    <a:pt x="151498" y="146396"/>
                  </a:lnTo>
                  <a:lnTo>
                    <a:pt x="150549" y="145447"/>
                  </a:lnTo>
                  <a:lnTo>
                    <a:pt x="137991" y="158005"/>
                  </a:lnTo>
                  <a:lnTo>
                    <a:pt x="126277" y="146291"/>
                  </a:lnTo>
                  <a:lnTo>
                    <a:pt x="126171" y="146396"/>
                  </a:lnTo>
                  <a:lnTo>
                    <a:pt x="0" y="20225"/>
                  </a:lnTo>
                  <a:close/>
                </a:path>
              </a:pathLst>
            </a:custGeom>
            <a:solidFill>
              <a:srgbClr val="F29B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17D9346F-0EFE-A0F1-F30F-D0EC1A50CE24}"/>
              </a:ext>
            </a:extLst>
          </p:cNvPr>
          <p:cNvGrpSpPr/>
          <p:nvPr/>
        </p:nvGrpSpPr>
        <p:grpSpPr>
          <a:xfrm>
            <a:off x="9741984" y="4456690"/>
            <a:ext cx="1440000" cy="1440000"/>
            <a:chOff x="4565667" y="2555158"/>
            <a:chExt cx="1440000" cy="1440000"/>
          </a:xfrm>
        </p:grpSpPr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3431386A-7563-AC98-2F5E-D9809065E7D4}"/>
                </a:ext>
              </a:extLst>
            </p:cNvPr>
            <p:cNvSpPr/>
            <p:nvPr/>
          </p:nvSpPr>
          <p:spPr>
            <a:xfrm>
              <a:off x="4565667" y="2555158"/>
              <a:ext cx="1440000" cy="1440000"/>
            </a:xfrm>
            <a:custGeom>
              <a:avLst/>
              <a:gdLst>
                <a:gd name="connsiteX0" fmla="*/ 677846 w 1440000"/>
                <a:gd name="connsiteY0" fmla="*/ 235666 h 1440000"/>
                <a:gd name="connsiteX1" fmla="*/ 443759 w 1440000"/>
                <a:gd name="connsiteY1" fmla="*/ 469752 h 1440000"/>
                <a:gd name="connsiteX2" fmla="*/ 443759 w 1440000"/>
                <a:gd name="connsiteY2" fmla="*/ 472709 h 1440000"/>
                <a:gd name="connsiteX3" fmla="*/ 434410 w 1440000"/>
                <a:gd name="connsiteY3" fmla="*/ 482058 h 1440000"/>
                <a:gd name="connsiteX4" fmla="*/ 434410 w 1440000"/>
                <a:gd name="connsiteY4" fmla="*/ 580244 h 1440000"/>
                <a:gd name="connsiteX5" fmla="*/ 504544 w 1440000"/>
                <a:gd name="connsiteY5" fmla="*/ 650378 h 1440000"/>
                <a:gd name="connsiteX6" fmla="*/ 545714 w 1440000"/>
                <a:gd name="connsiteY6" fmla="*/ 650378 h 1440000"/>
                <a:gd name="connsiteX7" fmla="*/ 569803 w 1440000"/>
                <a:gd name="connsiteY7" fmla="*/ 674467 h 1440000"/>
                <a:gd name="connsiteX8" fmla="*/ 309038 w 1440000"/>
                <a:gd name="connsiteY8" fmla="*/ 935232 h 1440000"/>
                <a:gd name="connsiteX9" fmla="*/ 309038 w 1440000"/>
                <a:gd name="connsiteY9" fmla="*/ 1042107 h 1440000"/>
                <a:gd name="connsiteX10" fmla="*/ 377881 w 1440000"/>
                <a:gd name="connsiteY10" fmla="*/ 1110950 h 1440000"/>
                <a:gd name="connsiteX11" fmla="*/ 484756 w 1440000"/>
                <a:gd name="connsiteY11" fmla="*/ 1110950 h 1440000"/>
                <a:gd name="connsiteX12" fmla="*/ 486494 w 1440000"/>
                <a:gd name="connsiteY12" fmla="*/ 1109212 h 1440000"/>
                <a:gd name="connsiteX13" fmla="*/ 974775 w 1440000"/>
                <a:gd name="connsiteY13" fmla="*/ 1109212 h 1440000"/>
                <a:gd name="connsiteX14" fmla="*/ 1049320 w 1440000"/>
                <a:gd name="connsiteY14" fmla="*/ 1034667 h 1440000"/>
                <a:gd name="connsiteX15" fmla="*/ 1049320 w 1440000"/>
                <a:gd name="connsiteY15" fmla="*/ 934099 h 1440000"/>
                <a:gd name="connsiteX16" fmla="*/ 974775 w 1440000"/>
                <a:gd name="connsiteY16" fmla="*/ 859554 h 1440000"/>
                <a:gd name="connsiteX17" fmla="*/ 792474 w 1440000"/>
                <a:gd name="connsiteY17" fmla="*/ 859554 h 1440000"/>
                <a:gd name="connsiteX18" fmla="*/ 764313 w 1440000"/>
                <a:gd name="connsiteY18" fmla="*/ 831393 h 1440000"/>
                <a:gd name="connsiteX19" fmla="*/ 1006175 w 1440000"/>
                <a:gd name="connsiteY19" fmla="*/ 589531 h 1440000"/>
                <a:gd name="connsiteX20" fmla="*/ 1006175 w 1440000"/>
                <a:gd name="connsiteY20" fmla="*/ 482656 h 1440000"/>
                <a:gd name="connsiteX21" fmla="*/ 938295 w 1440000"/>
                <a:gd name="connsiteY21" fmla="*/ 414776 h 1440000"/>
                <a:gd name="connsiteX22" fmla="*/ 883538 w 1440000"/>
                <a:gd name="connsiteY22" fmla="*/ 414776 h 1440000"/>
                <a:gd name="connsiteX23" fmla="*/ 857576 w 1440000"/>
                <a:gd name="connsiteY23" fmla="*/ 388814 h 1440000"/>
                <a:gd name="connsiteX24" fmla="*/ 857576 w 1440000"/>
                <a:gd name="connsiteY24" fmla="*/ 369057 h 1440000"/>
                <a:gd name="connsiteX25" fmla="*/ 857939 w 1440000"/>
                <a:gd name="connsiteY25" fmla="*/ 369057 h 1440000"/>
                <a:gd name="connsiteX26" fmla="*/ 857939 w 1440000"/>
                <a:gd name="connsiteY26" fmla="*/ 306223 h 1440000"/>
                <a:gd name="connsiteX27" fmla="*/ 787382 w 1440000"/>
                <a:gd name="connsiteY27" fmla="*/ 235666 h 1440000"/>
                <a:gd name="connsiteX28" fmla="*/ 274118 w 1440000"/>
                <a:gd name="connsiteY28" fmla="*/ 0 h 1440000"/>
                <a:gd name="connsiteX29" fmla="*/ 1165882 w 1440000"/>
                <a:gd name="connsiteY29" fmla="*/ 0 h 1440000"/>
                <a:gd name="connsiteX30" fmla="*/ 1440000 w 1440000"/>
                <a:gd name="connsiteY30" fmla="*/ 274118 h 1440000"/>
                <a:gd name="connsiteX31" fmla="*/ 1440000 w 1440000"/>
                <a:gd name="connsiteY31" fmla="*/ 1165882 h 1440000"/>
                <a:gd name="connsiteX32" fmla="*/ 1165882 w 1440000"/>
                <a:gd name="connsiteY32" fmla="*/ 1440000 h 1440000"/>
                <a:gd name="connsiteX33" fmla="*/ 274118 w 1440000"/>
                <a:gd name="connsiteY33" fmla="*/ 1440000 h 1440000"/>
                <a:gd name="connsiteX34" fmla="*/ 0 w 1440000"/>
                <a:gd name="connsiteY34" fmla="*/ 1165882 h 1440000"/>
                <a:gd name="connsiteX35" fmla="*/ 0 w 1440000"/>
                <a:gd name="connsiteY35" fmla="*/ 274118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40000" h="1440000">
                  <a:moveTo>
                    <a:pt x="677846" y="235666"/>
                  </a:moveTo>
                  <a:lnTo>
                    <a:pt x="443759" y="469752"/>
                  </a:lnTo>
                  <a:lnTo>
                    <a:pt x="443759" y="472709"/>
                  </a:lnTo>
                  <a:lnTo>
                    <a:pt x="434410" y="482058"/>
                  </a:lnTo>
                  <a:lnTo>
                    <a:pt x="434410" y="580244"/>
                  </a:lnTo>
                  <a:lnTo>
                    <a:pt x="504544" y="650378"/>
                  </a:lnTo>
                  <a:lnTo>
                    <a:pt x="545714" y="650378"/>
                  </a:lnTo>
                  <a:lnTo>
                    <a:pt x="569803" y="674467"/>
                  </a:lnTo>
                  <a:lnTo>
                    <a:pt x="309038" y="935232"/>
                  </a:lnTo>
                  <a:lnTo>
                    <a:pt x="309038" y="1042107"/>
                  </a:lnTo>
                  <a:lnTo>
                    <a:pt x="377881" y="1110950"/>
                  </a:lnTo>
                  <a:lnTo>
                    <a:pt x="484756" y="1110950"/>
                  </a:lnTo>
                  <a:lnTo>
                    <a:pt x="486494" y="1109212"/>
                  </a:lnTo>
                  <a:lnTo>
                    <a:pt x="974775" y="1109212"/>
                  </a:lnTo>
                  <a:lnTo>
                    <a:pt x="1049320" y="1034667"/>
                  </a:lnTo>
                  <a:lnTo>
                    <a:pt x="1049320" y="934099"/>
                  </a:lnTo>
                  <a:lnTo>
                    <a:pt x="974775" y="859554"/>
                  </a:lnTo>
                  <a:lnTo>
                    <a:pt x="792474" y="859554"/>
                  </a:lnTo>
                  <a:lnTo>
                    <a:pt x="764313" y="831393"/>
                  </a:lnTo>
                  <a:lnTo>
                    <a:pt x="1006175" y="589531"/>
                  </a:lnTo>
                  <a:lnTo>
                    <a:pt x="1006175" y="482656"/>
                  </a:lnTo>
                  <a:lnTo>
                    <a:pt x="938295" y="414776"/>
                  </a:lnTo>
                  <a:lnTo>
                    <a:pt x="883538" y="414776"/>
                  </a:lnTo>
                  <a:lnTo>
                    <a:pt x="857576" y="388814"/>
                  </a:lnTo>
                  <a:lnTo>
                    <a:pt x="857576" y="369057"/>
                  </a:lnTo>
                  <a:lnTo>
                    <a:pt x="857939" y="369057"/>
                  </a:lnTo>
                  <a:lnTo>
                    <a:pt x="857939" y="306223"/>
                  </a:lnTo>
                  <a:lnTo>
                    <a:pt x="787382" y="235666"/>
                  </a:lnTo>
                  <a:close/>
                  <a:moveTo>
                    <a:pt x="274118" y="0"/>
                  </a:moveTo>
                  <a:lnTo>
                    <a:pt x="1165882" y="0"/>
                  </a:lnTo>
                  <a:lnTo>
                    <a:pt x="1440000" y="274118"/>
                  </a:lnTo>
                  <a:lnTo>
                    <a:pt x="1440000" y="1165882"/>
                  </a:lnTo>
                  <a:lnTo>
                    <a:pt x="1165882" y="1440000"/>
                  </a:lnTo>
                  <a:lnTo>
                    <a:pt x="274118" y="1440000"/>
                  </a:lnTo>
                  <a:lnTo>
                    <a:pt x="0" y="1165882"/>
                  </a:lnTo>
                  <a:lnTo>
                    <a:pt x="0" y="2741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57DA856D-F2E9-9F29-C9C9-4D7C1F7F3871}"/>
                </a:ext>
              </a:extLst>
            </p:cNvPr>
            <p:cNvSpPr/>
            <p:nvPr/>
          </p:nvSpPr>
          <p:spPr>
            <a:xfrm rot="-2700000">
              <a:off x="4858266" y="2976183"/>
              <a:ext cx="828164" cy="744606"/>
            </a:xfrm>
            <a:custGeom>
              <a:avLst/>
              <a:gdLst>
                <a:gd name="connsiteX0" fmla="*/ 775974 w 828164"/>
                <a:gd name="connsiteY0" fmla="*/ 0 h 744606"/>
                <a:gd name="connsiteX1" fmla="*/ 828164 w 828164"/>
                <a:gd name="connsiteY1" fmla="*/ 52190 h 744606"/>
                <a:gd name="connsiteX2" fmla="*/ 828164 w 828164"/>
                <a:gd name="connsiteY2" fmla="*/ 119426 h 744606"/>
                <a:gd name="connsiteX3" fmla="*/ 775974 w 828164"/>
                <a:gd name="connsiteY3" fmla="*/ 171616 h 744606"/>
                <a:gd name="connsiteX4" fmla="*/ 703629 w 828164"/>
                <a:gd name="connsiteY4" fmla="*/ 171616 h 744606"/>
                <a:gd name="connsiteX5" fmla="*/ 760420 w 828164"/>
                <a:gd name="connsiteY5" fmla="*/ 228407 h 744606"/>
                <a:gd name="connsiteX6" fmla="*/ 760420 w 828164"/>
                <a:gd name="connsiteY6" fmla="*/ 228407 h 744606"/>
                <a:gd name="connsiteX7" fmla="*/ 812938 w 828164"/>
                <a:gd name="connsiteY7" fmla="*/ 280925 h 744606"/>
                <a:gd name="connsiteX8" fmla="*/ 812938 w 828164"/>
                <a:gd name="connsiteY8" fmla="*/ 347833 h 744606"/>
                <a:gd name="connsiteX9" fmla="*/ 760749 w 828164"/>
                <a:gd name="connsiteY9" fmla="*/ 400023 h 744606"/>
                <a:gd name="connsiteX10" fmla="*/ 292668 w 828164"/>
                <a:gd name="connsiteY10" fmla="*/ 400023 h 744606"/>
                <a:gd name="connsiteX11" fmla="*/ 515900 w 828164"/>
                <a:gd name="connsiteY11" fmla="*/ 623255 h 744606"/>
                <a:gd name="connsiteX12" fmla="*/ 515900 w 828164"/>
                <a:gd name="connsiteY12" fmla="*/ 697063 h 744606"/>
                <a:gd name="connsiteX13" fmla="*/ 468357 w 828164"/>
                <a:gd name="connsiteY13" fmla="*/ 744606 h 744606"/>
                <a:gd name="connsiteX14" fmla="*/ 394549 w 828164"/>
                <a:gd name="connsiteY14" fmla="*/ 744606 h 744606"/>
                <a:gd name="connsiteX15" fmla="*/ 7920 w 828164"/>
                <a:gd name="connsiteY15" fmla="*/ 357977 h 744606"/>
                <a:gd name="connsiteX16" fmla="*/ 7920 w 828164"/>
                <a:gd name="connsiteY16" fmla="*/ 355753 h 744606"/>
                <a:gd name="connsiteX17" fmla="*/ 0 w 828164"/>
                <a:gd name="connsiteY17" fmla="*/ 347833 h 744606"/>
                <a:gd name="connsiteX18" fmla="*/ 0 w 828164"/>
                <a:gd name="connsiteY18" fmla="*/ 280597 h 744606"/>
                <a:gd name="connsiteX19" fmla="*/ 52190 w 828164"/>
                <a:gd name="connsiteY19" fmla="*/ 228407 h 744606"/>
                <a:gd name="connsiteX20" fmla="*/ 517718 w 828164"/>
                <a:gd name="connsiteY20" fmla="*/ 228407 h 744606"/>
                <a:gd name="connsiteX21" fmla="*/ 460927 w 828164"/>
                <a:gd name="connsiteY21" fmla="*/ 171616 h 744606"/>
                <a:gd name="connsiteX22" fmla="*/ 459667 w 828164"/>
                <a:gd name="connsiteY22" fmla="*/ 171616 h 744606"/>
                <a:gd name="connsiteX23" fmla="*/ 407477 w 828164"/>
                <a:gd name="connsiteY23" fmla="*/ 119426 h 744606"/>
                <a:gd name="connsiteX24" fmla="*/ 407477 w 828164"/>
                <a:gd name="connsiteY24" fmla="*/ 52190 h 744606"/>
                <a:gd name="connsiteX25" fmla="*/ 459667 w 828164"/>
                <a:gd name="connsiteY25" fmla="*/ 0 h 7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28164" h="744606">
                  <a:moveTo>
                    <a:pt x="775974" y="0"/>
                  </a:moveTo>
                  <a:lnTo>
                    <a:pt x="828164" y="52190"/>
                  </a:lnTo>
                  <a:lnTo>
                    <a:pt x="828164" y="119426"/>
                  </a:lnTo>
                  <a:lnTo>
                    <a:pt x="775974" y="171616"/>
                  </a:lnTo>
                  <a:lnTo>
                    <a:pt x="703629" y="171616"/>
                  </a:lnTo>
                  <a:lnTo>
                    <a:pt x="760420" y="228407"/>
                  </a:lnTo>
                  <a:lnTo>
                    <a:pt x="760420" y="228407"/>
                  </a:lnTo>
                  <a:lnTo>
                    <a:pt x="812938" y="280925"/>
                  </a:lnTo>
                  <a:lnTo>
                    <a:pt x="812938" y="347833"/>
                  </a:lnTo>
                  <a:lnTo>
                    <a:pt x="760749" y="400023"/>
                  </a:lnTo>
                  <a:lnTo>
                    <a:pt x="292668" y="400023"/>
                  </a:lnTo>
                  <a:lnTo>
                    <a:pt x="515900" y="623255"/>
                  </a:lnTo>
                  <a:lnTo>
                    <a:pt x="515900" y="697063"/>
                  </a:lnTo>
                  <a:lnTo>
                    <a:pt x="468357" y="744606"/>
                  </a:lnTo>
                  <a:lnTo>
                    <a:pt x="394549" y="744606"/>
                  </a:lnTo>
                  <a:lnTo>
                    <a:pt x="7920" y="357977"/>
                  </a:lnTo>
                  <a:lnTo>
                    <a:pt x="7920" y="355753"/>
                  </a:lnTo>
                  <a:lnTo>
                    <a:pt x="0" y="347833"/>
                  </a:lnTo>
                  <a:lnTo>
                    <a:pt x="0" y="280597"/>
                  </a:lnTo>
                  <a:lnTo>
                    <a:pt x="52190" y="228407"/>
                  </a:lnTo>
                  <a:lnTo>
                    <a:pt x="517718" y="228407"/>
                  </a:lnTo>
                  <a:lnTo>
                    <a:pt x="460927" y="171616"/>
                  </a:lnTo>
                  <a:lnTo>
                    <a:pt x="459667" y="171616"/>
                  </a:lnTo>
                  <a:lnTo>
                    <a:pt x="407477" y="119426"/>
                  </a:lnTo>
                  <a:lnTo>
                    <a:pt x="407477" y="52190"/>
                  </a:lnTo>
                  <a:lnTo>
                    <a:pt x="459667" y="0"/>
                  </a:lnTo>
                  <a:close/>
                </a:path>
              </a:pathLst>
            </a:custGeom>
            <a:solidFill>
              <a:srgbClr val="00FF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6B8B65-E649-0A89-9D77-7CC6738A5430}"/>
              </a:ext>
            </a:extLst>
          </p:cNvPr>
          <p:cNvGrpSpPr/>
          <p:nvPr/>
        </p:nvGrpSpPr>
        <p:grpSpPr>
          <a:xfrm>
            <a:off x="225539" y="222475"/>
            <a:ext cx="1440000" cy="1440000"/>
            <a:chOff x="2959214" y="2276700"/>
            <a:chExt cx="1440000" cy="1440000"/>
          </a:xfrm>
        </p:grpSpPr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8F561B3B-18B6-B648-72F8-037FFB1A4FB8}"/>
                </a:ext>
              </a:extLst>
            </p:cNvPr>
            <p:cNvSpPr/>
            <p:nvPr/>
          </p:nvSpPr>
          <p:spPr>
            <a:xfrm>
              <a:off x="2959214" y="2276700"/>
              <a:ext cx="1440000" cy="1440000"/>
            </a:xfrm>
            <a:prstGeom prst="octagon">
              <a:avLst>
                <a:gd name="adj" fmla="val 10282"/>
              </a:avLst>
            </a:prstGeom>
            <a:solidFill>
              <a:srgbClr val="FAA4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2B675F35-7C3E-C28F-EFC8-5ADD42F6DEF3}"/>
                </a:ext>
              </a:extLst>
            </p:cNvPr>
            <p:cNvSpPr/>
            <p:nvPr/>
          </p:nvSpPr>
          <p:spPr>
            <a:xfrm>
              <a:off x="3120244" y="3234031"/>
              <a:ext cx="266788" cy="266788"/>
            </a:xfrm>
            <a:prstGeom prst="octagon">
              <a:avLst/>
            </a:pr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6A448DAD-4D41-C73C-9EF6-09430DA599FE}"/>
                </a:ext>
              </a:extLst>
            </p:cNvPr>
            <p:cNvSpPr/>
            <p:nvPr/>
          </p:nvSpPr>
          <p:spPr>
            <a:xfrm flipH="1">
              <a:off x="3971396" y="3234031"/>
              <a:ext cx="266788" cy="266788"/>
            </a:xfrm>
            <a:prstGeom prst="octagon">
              <a:avLst/>
            </a:pr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6EA1834-BB12-800A-212D-10BC3A31A6DD}"/>
                </a:ext>
              </a:extLst>
            </p:cNvPr>
            <p:cNvSpPr/>
            <p:nvPr/>
          </p:nvSpPr>
          <p:spPr>
            <a:xfrm flipH="1">
              <a:off x="3513944" y="3406457"/>
              <a:ext cx="330540" cy="113413"/>
            </a:xfrm>
            <a:custGeom>
              <a:avLst/>
              <a:gdLst>
                <a:gd name="connsiteX0" fmla="*/ 330540 w 330540"/>
                <a:gd name="connsiteY0" fmla="*/ 0 h 113413"/>
                <a:gd name="connsiteX1" fmla="*/ 315106 w 330540"/>
                <a:gd name="connsiteY1" fmla="*/ 0 h 113413"/>
                <a:gd name="connsiteX2" fmla="*/ 15434 w 330540"/>
                <a:gd name="connsiteY2" fmla="*/ 0 h 113413"/>
                <a:gd name="connsiteX3" fmla="*/ 0 w 330540"/>
                <a:gd name="connsiteY3" fmla="*/ 0 h 113413"/>
                <a:gd name="connsiteX4" fmla="*/ 0 w 330540"/>
                <a:gd name="connsiteY4" fmla="*/ 35273 h 113413"/>
                <a:gd name="connsiteX5" fmla="*/ 78140 w 330540"/>
                <a:gd name="connsiteY5" fmla="*/ 113413 h 113413"/>
                <a:gd name="connsiteX6" fmla="*/ 93574 w 330540"/>
                <a:gd name="connsiteY6" fmla="*/ 113413 h 113413"/>
                <a:gd name="connsiteX7" fmla="*/ 236966 w 330540"/>
                <a:gd name="connsiteY7" fmla="*/ 113413 h 113413"/>
                <a:gd name="connsiteX8" fmla="*/ 252400 w 330540"/>
                <a:gd name="connsiteY8" fmla="*/ 113413 h 113413"/>
                <a:gd name="connsiteX9" fmla="*/ 330540 w 330540"/>
                <a:gd name="connsiteY9" fmla="*/ 35273 h 11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540" h="113413">
                  <a:moveTo>
                    <a:pt x="330540" y="0"/>
                  </a:moveTo>
                  <a:lnTo>
                    <a:pt x="315106" y="0"/>
                  </a:lnTo>
                  <a:lnTo>
                    <a:pt x="15434" y="0"/>
                  </a:lnTo>
                  <a:lnTo>
                    <a:pt x="0" y="0"/>
                  </a:lnTo>
                  <a:lnTo>
                    <a:pt x="0" y="35273"/>
                  </a:lnTo>
                  <a:lnTo>
                    <a:pt x="78140" y="113413"/>
                  </a:lnTo>
                  <a:lnTo>
                    <a:pt x="93574" y="113413"/>
                  </a:lnTo>
                  <a:lnTo>
                    <a:pt x="236966" y="113413"/>
                  </a:lnTo>
                  <a:lnTo>
                    <a:pt x="252400" y="113413"/>
                  </a:lnTo>
                  <a:lnTo>
                    <a:pt x="330540" y="35273"/>
                  </a:lnTo>
                  <a:close/>
                </a:path>
              </a:pathLst>
            </a:cu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18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30</cp:revision>
  <dcterms:created xsi:type="dcterms:W3CDTF">2024-07-06T07:12:04Z</dcterms:created>
  <dcterms:modified xsi:type="dcterms:W3CDTF">2024-08-05T05:59:07Z</dcterms:modified>
</cp:coreProperties>
</file>