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145"/>
    <a:srgbClr val="6FAFFF"/>
    <a:srgbClr val="3F6FFD"/>
    <a:srgbClr val="FFA95B"/>
    <a:srgbClr val="ED3231"/>
    <a:srgbClr val="19154A"/>
    <a:srgbClr val="0D2636"/>
    <a:srgbClr val="3C1E1E"/>
    <a:srgbClr val="FAE100"/>
    <a:srgbClr val="49B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72955-0D07-A308-3F7C-FDB61CEFE8A7}"/>
              </a:ext>
            </a:extLst>
          </p:cNvPr>
          <p:cNvGrpSpPr/>
          <p:nvPr/>
        </p:nvGrpSpPr>
        <p:grpSpPr>
          <a:xfrm>
            <a:off x="6157706" y="4430746"/>
            <a:ext cx="1440000" cy="1440000"/>
            <a:chOff x="6374364" y="1121488"/>
            <a:chExt cx="1440000" cy="1440000"/>
          </a:xfrm>
        </p:grpSpPr>
        <p:sp>
          <p:nvSpPr>
            <p:cNvPr id="80" name="팔각형 79">
              <a:extLst>
                <a:ext uri="{FF2B5EF4-FFF2-40B4-BE49-F238E27FC236}">
                  <a16:creationId xmlns:a16="http://schemas.microsoft.com/office/drawing/2014/main" id="{107C7871-3FCC-1A36-E6F3-6109F18A6619}"/>
                </a:ext>
              </a:extLst>
            </p:cNvPr>
            <p:cNvSpPr/>
            <p:nvPr/>
          </p:nvSpPr>
          <p:spPr>
            <a:xfrm>
              <a:off x="6374364" y="1121488"/>
              <a:ext cx="1440000" cy="1440000"/>
            </a:xfrm>
            <a:prstGeom prst="octagon">
              <a:avLst>
                <a:gd name="adj" fmla="val 7690"/>
              </a:avLst>
            </a:prstGeom>
            <a:gradFill flip="none" rotWithShape="1">
              <a:gsLst>
                <a:gs pos="0">
                  <a:srgbClr val="0D2636"/>
                </a:gs>
                <a:gs pos="100000">
                  <a:srgbClr val="19154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팔각형 80">
              <a:extLst>
                <a:ext uri="{FF2B5EF4-FFF2-40B4-BE49-F238E27FC236}">
                  <a16:creationId xmlns:a16="http://schemas.microsoft.com/office/drawing/2014/main" id="{2AFDDBB6-7E11-2B88-3CFA-89466142F092}"/>
                </a:ext>
              </a:extLst>
            </p:cNvPr>
            <p:cNvSpPr/>
            <p:nvPr/>
          </p:nvSpPr>
          <p:spPr>
            <a:xfrm>
              <a:off x="6635774" y="1495183"/>
              <a:ext cx="319858" cy="319858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팔각형 85">
              <a:extLst>
                <a:ext uri="{FF2B5EF4-FFF2-40B4-BE49-F238E27FC236}">
                  <a16:creationId xmlns:a16="http://schemas.microsoft.com/office/drawing/2014/main" id="{9EE56380-A1FD-5637-06C3-0D43F2B70108}"/>
                </a:ext>
              </a:extLst>
            </p:cNvPr>
            <p:cNvSpPr/>
            <p:nvPr/>
          </p:nvSpPr>
          <p:spPr>
            <a:xfrm>
              <a:off x="6683885" y="1543294"/>
              <a:ext cx="223636" cy="223636"/>
            </a:xfrm>
            <a:prstGeom prst="octagon">
              <a:avLst/>
            </a:prstGeom>
            <a:solidFill>
              <a:srgbClr val="FFA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팔각형 107">
              <a:extLst>
                <a:ext uri="{FF2B5EF4-FFF2-40B4-BE49-F238E27FC236}">
                  <a16:creationId xmlns:a16="http://schemas.microsoft.com/office/drawing/2014/main" id="{3585C8D1-8AEB-B9B1-8B58-13FDC23DDC44}"/>
                </a:ext>
              </a:extLst>
            </p:cNvPr>
            <p:cNvSpPr/>
            <p:nvPr/>
          </p:nvSpPr>
          <p:spPr>
            <a:xfrm>
              <a:off x="6862377" y="1332729"/>
              <a:ext cx="186510" cy="18651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FCB4A485-4415-3790-05A9-9584B6F61AE9}"/>
                </a:ext>
              </a:extLst>
            </p:cNvPr>
            <p:cNvSpPr/>
            <p:nvPr/>
          </p:nvSpPr>
          <p:spPr>
            <a:xfrm>
              <a:off x="7077462" y="1361834"/>
              <a:ext cx="118290" cy="11829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29AFFD0E-D291-ECC3-4922-42620F86A3A5}"/>
                </a:ext>
              </a:extLst>
            </p:cNvPr>
            <p:cNvSpPr/>
            <p:nvPr/>
          </p:nvSpPr>
          <p:spPr>
            <a:xfrm>
              <a:off x="7224327" y="1416713"/>
              <a:ext cx="102526" cy="102526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EBBF78E7-7466-2D57-0A19-12605DEBD3BC}"/>
                </a:ext>
              </a:extLst>
            </p:cNvPr>
            <p:cNvSpPr/>
            <p:nvPr/>
          </p:nvSpPr>
          <p:spPr>
            <a:xfrm rot="10800000">
              <a:off x="7233096" y="1867935"/>
              <a:ext cx="319858" cy="319858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팔각형 111">
              <a:extLst>
                <a:ext uri="{FF2B5EF4-FFF2-40B4-BE49-F238E27FC236}">
                  <a16:creationId xmlns:a16="http://schemas.microsoft.com/office/drawing/2014/main" id="{9C51F3AA-1EFC-4F9E-484D-CDB77C89F814}"/>
                </a:ext>
              </a:extLst>
            </p:cNvPr>
            <p:cNvSpPr/>
            <p:nvPr/>
          </p:nvSpPr>
          <p:spPr>
            <a:xfrm rot="10800000">
              <a:off x="7281207" y="1916046"/>
              <a:ext cx="223636" cy="223636"/>
            </a:xfrm>
            <a:prstGeom prst="octagon">
              <a:avLst/>
            </a:prstGeom>
            <a:solidFill>
              <a:srgbClr val="6F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팔각형 112">
              <a:extLst>
                <a:ext uri="{FF2B5EF4-FFF2-40B4-BE49-F238E27FC236}">
                  <a16:creationId xmlns:a16="http://schemas.microsoft.com/office/drawing/2014/main" id="{3964140F-FCC3-A19A-CE60-0E80D27047C0}"/>
                </a:ext>
              </a:extLst>
            </p:cNvPr>
            <p:cNvSpPr/>
            <p:nvPr/>
          </p:nvSpPr>
          <p:spPr>
            <a:xfrm rot="10800000">
              <a:off x="7139841" y="2163737"/>
              <a:ext cx="186510" cy="18651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팔각형 113">
              <a:extLst>
                <a:ext uri="{FF2B5EF4-FFF2-40B4-BE49-F238E27FC236}">
                  <a16:creationId xmlns:a16="http://schemas.microsoft.com/office/drawing/2014/main" id="{6E66F806-8E6E-E1F1-7D8F-8F9C09FD7134}"/>
                </a:ext>
              </a:extLst>
            </p:cNvPr>
            <p:cNvSpPr/>
            <p:nvPr/>
          </p:nvSpPr>
          <p:spPr>
            <a:xfrm rot="10800000">
              <a:off x="6992976" y="2202852"/>
              <a:ext cx="118290" cy="11829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팔각형 114">
              <a:extLst>
                <a:ext uri="{FF2B5EF4-FFF2-40B4-BE49-F238E27FC236}">
                  <a16:creationId xmlns:a16="http://schemas.microsoft.com/office/drawing/2014/main" id="{BC9DB987-69A6-92FE-2534-9F46726881D2}"/>
                </a:ext>
              </a:extLst>
            </p:cNvPr>
            <p:cNvSpPr/>
            <p:nvPr/>
          </p:nvSpPr>
          <p:spPr>
            <a:xfrm rot="10800000">
              <a:off x="6861875" y="2163737"/>
              <a:ext cx="102526" cy="102526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팔각형 115">
              <a:extLst>
                <a:ext uri="{FF2B5EF4-FFF2-40B4-BE49-F238E27FC236}">
                  <a16:creationId xmlns:a16="http://schemas.microsoft.com/office/drawing/2014/main" id="{3A538B20-6D2F-B587-DA51-65AAE54D394F}"/>
                </a:ext>
              </a:extLst>
            </p:cNvPr>
            <p:cNvSpPr/>
            <p:nvPr/>
          </p:nvSpPr>
          <p:spPr>
            <a:xfrm rot="10648658" flipH="1" flipV="1">
              <a:off x="7114058" y="186287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팔각형 116">
              <a:extLst>
                <a:ext uri="{FF2B5EF4-FFF2-40B4-BE49-F238E27FC236}">
                  <a16:creationId xmlns:a16="http://schemas.microsoft.com/office/drawing/2014/main" id="{76FB8E26-A505-CC49-55C7-41605B36A67C}"/>
                </a:ext>
              </a:extLst>
            </p:cNvPr>
            <p:cNvSpPr/>
            <p:nvPr/>
          </p:nvSpPr>
          <p:spPr>
            <a:xfrm rot="10648658" flipH="1" flipV="1">
              <a:off x="7044246" y="203230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팔각형 117">
              <a:extLst>
                <a:ext uri="{FF2B5EF4-FFF2-40B4-BE49-F238E27FC236}">
                  <a16:creationId xmlns:a16="http://schemas.microsoft.com/office/drawing/2014/main" id="{46D2AC09-C637-362F-F8AF-B96E6D95D59A}"/>
                </a:ext>
              </a:extLst>
            </p:cNvPr>
            <p:cNvSpPr/>
            <p:nvPr/>
          </p:nvSpPr>
          <p:spPr>
            <a:xfrm rot="10648658" flipH="1" flipV="1">
              <a:off x="6794730" y="195438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팔각형 118">
              <a:extLst>
                <a:ext uri="{FF2B5EF4-FFF2-40B4-BE49-F238E27FC236}">
                  <a16:creationId xmlns:a16="http://schemas.microsoft.com/office/drawing/2014/main" id="{C94314BF-2253-6664-3885-9AAD1568ADB5}"/>
                </a:ext>
              </a:extLst>
            </p:cNvPr>
            <p:cNvSpPr/>
            <p:nvPr/>
          </p:nvSpPr>
          <p:spPr>
            <a:xfrm rot="10648658" flipH="1" flipV="1">
              <a:off x="7103172" y="165301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팔각형 119">
              <a:extLst>
                <a:ext uri="{FF2B5EF4-FFF2-40B4-BE49-F238E27FC236}">
                  <a16:creationId xmlns:a16="http://schemas.microsoft.com/office/drawing/2014/main" id="{AA3C735C-2276-B9E2-ABC0-5D082AFC1DAF}"/>
                </a:ext>
              </a:extLst>
            </p:cNvPr>
            <p:cNvSpPr/>
            <p:nvPr/>
          </p:nvSpPr>
          <p:spPr>
            <a:xfrm rot="10648658" flipH="1" flipV="1">
              <a:off x="7479277" y="2258617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팔각형 120">
              <a:extLst>
                <a:ext uri="{FF2B5EF4-FFF2-40B4-BE49-F238E27FC236}">
                  <a16:creationId xmlns:a16="http://schemas.microsoft.com/office/drawing/2014/main" id="{13816B20-7498-05B2-135C-BFB2E4C7460F}"/>
                </a:ext>
              </a:extLst>
            </p:cNvPr>
            <p:cNvSpPr/>
            <p:nvPr/>
          </p:nvSpPr>
          <p:spPr>
            <a:xfrm rot="10648658" flipH="1" flipV="1">
              <a:off x="6684272" y="237053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팔각형 122">
              <a:extLst>
                <a:ext uri="{FF2B5EF4-FFF2-40B4-BE49-F238E27FC236}">
                  <a16:creationId xmlns:a16="http://schemas.microsoft.com/office/drawing/2014/main" id="{55207DD4-1437-C4BC-37C6-807BC08FB186}"/>
                </a:ext>
              </a:extLst>
            </p:cNvPr>
            <p:cNvSpPr/>
            <p:nvPr/>
          </p:nvSpPr>
          <p:spPr>
            <a:xfrm rot="10648658" flipH="1" flipV="1">
              <a:off x="6606092" y="188231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팔각형 124">
              <a:extLst>
                <a:ext uri="{FF2B5EF4-FFF2-40B4-BE49-F238E27FC236}">
                  <a16:creationId xmlns:a16="http://schemas.microsoft.com/office/drawing/2014/main" id="{94EF55AE-B5A6-4266-6211-6AC57C4D8BDC}"/>
                </a:ext>
              </a:extLst>
            </p:cNvPr>
            <p:cNvSpPr/>
            <p:nvPr/>
          </p:nvSpPr>
          <p:spPr>
            <a:xfrm rot="10648658" flipH="1" flipV="1">
              <a:off x="7440187" y="15727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팔각형 125">
              <a:extLst>
                <a:ext uri="{FF2B5EF4-FFF2-40B4-BE49-F238E27FC236}">
                  <a16:creationId xmlns:a16="http://schemas.microsoft.com/office/drawing/2014/main" id="{46BAE5CB-0DF5-76D4-6E18-37880EC23EC3}"/>
                </a:ext>
              </a:extLst>
            </p:cNvPr>
            <p:cNvSpPr/>
            <p:nvPr/>
          </p:nvSpPr>
          <p:spPr>
            <a:xfrm rot="10648658" flipH="1" flipV="1">
              <a:off x="7592587" y="17251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팔각형 127">
              <a:extLst>
                <a:ext uri="{FF2B5EF4-FFF2-40B4-BE49-F238E27FC236}">
                  <a16:creationId xmlns:a16="http://schemas.microsoft.com/office/drawing/2014/main" id="{A8BCF081-90BB-8677-E7AB-EC305562478F}"/>
                </a:ext>
              </a:extLst>
            </p:cNvPr>
            <p:cNvSpPr/>
            <p:nvPr/>
          </p:nvSpPr>
          <p:spPr>
            <a:xfrm rot="10648658" flipH="1" flipV="1">
              <a:off x="6612154" y="219514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팔각형 128">
              <a:extLst>
                <a:ext uri="{FF2B5EF4-FFF2-40B4-BE49-F238E27FC236}">
                  <a16:creationId xmlns:a16="http://schemas.microsoft.com/office/drawing/2014/main" id="{B0FF225A-915B-32FF-D215-7D51A9397862}"/>
                </a:ext>
              </a:extLst>
            </p:cNvPr>
            <p:cNvSpPr/>
            <p:nvPr/>
          </p:nvSpPr>
          <p:spPr>
            <a:xfrm rot="10648658" flipH="1" flipV="1">
              <a:off x="7220451" y="130856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팔각형 130">
              <a:extLst>
                <a:ext uri="{FF2B5EF4-FFF2-40B4-BE49-F238E27FC236}">
                  <a16:creationId xmlns:a16="http://schemas.microsoft.com/office/drawing/2014/main" id="{DADD608A-5541-07B3-1F38-DC947BD1FF48}"/>
                </a:ext>
              </a:extLst>
            </p:cNvPr>
            <p:cNvSpPr/>
            <p:nvPr/>
          </p:nvSpPr>
          <p:spPr>
            <a:xfrm rot="10648658" flipH="1" flipV="1">
              <a:off x="6729328" y="214534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팔각형 131">
              <a:extLst>
                <a:ext uri="{FF2B5EF4-FFF2-40B4-BE49-F238E27FC236}">
                  <a16:creationId xmlns:a16="http://schemas.microsoft.com/office/drawing/2014/main" id="{D00718D4-DB24-AABC-B398-71694E4E02EC}"/>
                </a:ext>
              </a:extLst>
            </p:cNvPr>
            <p:cNvSpPr/>
            <p:nvPr/>
          </p:nvSpPr>
          <p:spPr>
            <a:xfrm rot="10648658" flipH="1" flipV="1">
              <a:off x="7266458" y="238913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팔각형 132">
              <a:extLst>
                <a:ext uri="{FF2B5EF4-FFF2-40B4-BE49-F238E27FC236}">
                  <a16:creationId xmlns:a16="http://schemas.microsoft.com/office/drawing/2014/main" id="{1B3E7ED1-193A-8903-3820-2C89C1BCE074}"/>
                </a:ext>
              </a:extLst>
            </p:cNvPr>
            <p:cNvSpPr/>
            <p:nvPr/>
          </p:nvSpPr>
          <p:spPr>
            <a:xfrm rot="16048658" flipH="1" flipV="1">
              <a:off x="7106520" y="1781547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팔각형 133">
              <a:extLst>
                <a:ext uri="{FF2B5EF4-FFF2-40B4-BE49-F238E27FC236}">
                  <a16:creationId xmlns:a16="http://schemas.microsoft.com/office/drawing/2014/main" id="{374E00C6-E75E-68FD-F495-05DE387F6959}"/>
                </a:ext>
              </a:extLst>
            </p:cNvPr>
            <p:cNvSpPr/>
            <p:nvPr/>
          </p:nvSpPr>
          <p:spPr>
            <a:xfrm rot="16048658" flipH="1" flipV="1">
              <a:off x="7000165" y="167834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팔각형 134">
              <a:extLst>
                <a:ext uri="{FF2B5EF4-FFF2-40B4-BE49-F238E27FC236}">
                  <a16:creationId xmlns:a16="http://schemas.microsoft.com/office/drawing/2014/main" id="{63B6B375-667B-E2B6-849E-245F2AAC8E3A}"/>
                </a:ext>
              </a:extLst>
            </p:cNvPr>
            <p:cNvSpPr/>
            <p:nvPr/>
          </p:nvSpPr>
          <p:spPr>
            <a:xfrm rot="16048658" flipH="1" flipV="1">
              <a:off x="7044124" y="156382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팔각형 135">
              <a:extLst>
                <a:ext uri="{FF2B5EF4-FFF2-40B4-BE49-F238E27FC236}">
                  <a16:creationId xmlns:a16="http://schemas.microsoft.com/office/drawing/2014/main" id="{7D643345-967D-DA0C-021F-543ED703F049}"/>
                </a:ext>
              </a:extLst>
            </p:cNvPr>
            <p:cNvSpPr/>
            <p:nvPr/>
          </p:nvSpPr>
          <p:spPr>
            <a:xfrm rot="16048658" flipH="1" flipV="1">
              <a:off x="7249602" y="17741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팔각형 138">
              <a:extLst>
                <a:ext uri="{FF2B5EF4-FFF2-40B4-BE49-F238E27FC236}">
                  <a16:creationId xmlns:a16="http://schemas.microsoft.com/office/drawing/2014/main" id="{3D0737F2-688E-9245-B718-73724853A379}"/>
                </a:ext>
              </a:extLst>
            </p:cNvPr>
            <p:cNvSpPr/>
            <p:nvPr/>
          </p:nvSpPr>
          <p:spPr>
            <a:xfrm rot="16048658" flipH="1" flipV="1">
              <a:off x="6836701" y="203055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팔각형 139">
              <a:extLst>
                <a:ext uri="{FF2B5EF4-FFF2-40B4-BE49-F238E27FC236}">
                  <a16:creationId xmlns:a16="http://schemas.microsoft.com/office/drawing/2014/main" id="{8EA82E1F-F2CD-8292-AD69-42C068B5164B}"/>
                </a:ext>
              </a:extLst>
            </p:cNvPr>
            <p:cNvSpPr/>
            <p:nvPr/>
          </p:nvSpPr>
          <p:spPr>
            <a:xfrm rot="16048658" flipH="1" flipV="1">
              <a:off x="6892488" y="12628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팔각형 140">
              <a:extLst>
                <a:ext uri="{FF2B5EF4-FFF2-40B4-BE49-F238E27FC236}">
                  <a16:creationId xmlns:a16="http://schemas.microsoft.com/office/drawing/2014/main" id="{1FD5DE96-958D-D095-B683-0DC0E6FC1F0F}"/>
                </a:ext>
              </a:extLst>
            </p:cNvPr>
            <p:cNvSpPr/>
            <p:nvPr/>
          </p:nvSpPr>
          <p:spPr>
            <a:xfrm rot="16048658" flipH="1" flipV="1">
              <a:off x="6535518" y="15128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팔각형 141">
              <a:extLst>
                <a:ext uri="{FF2B5EF4-FFF2-40B4-BE49-F238E27FC236}">
                  <a16:creationId xmlns:a16="http://schemas.microsoft.com/office/drawing/2014/main" id="{23560214-B4ED-0910-C476-6F718538CED7}"/>
                </a:ext>
              </a:extLst>
            </p:cNvPr>
            <p:cNvSpPr/>
            <p:nvPr/>
          </p:nvSpPr>
          <p:spPr>
            <a:xfrm rot="16048658" flipH="1" flipV="1">
              <a:off x="7647468" y="213354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>
              <a:extLst>
                <a:ext uri="{FF2B5EF4-FFF2-40B4-BE49-F238E27FC236}">
                  <a16:creationId xmlns:a16="http://schemas.microsoft.com/office/drawing/2014/main" id="{FAF11A5B-CE70-A16D-863C-7A5B644055CB}"/>
                </a:ext>
              </a:extLst>
            </p:cNvPr>
            <p:cNvSpPr/>
            <p:nvPr/>
          </p:nvSpPr>
          <p:spPr>
            <a:xfrm rot="16048658" flipH="1" flipV="1">
              <a:off x="7200419" y="210780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팔각형 147">
              <a:extLst>
                <a:ext uri="{FF2B5EF4-FFF2-40B4-BE49-F238E27FC236}">
                  <a16:creationId xmlns:a16="http://schemas.microsoft.com/office/drawing/2014/main" id="{2C3801EF-574B-0C87-2FAF-CFB4510F264D}"/>
                </a:ext>
              </a:extLst>
            </p:cNvPr>
            <p:cNvSpPr/>
            <p:nvPr/>
          </p:nvSpPr>
          <p:spPr>
            <a:xfrm rot="16048658" flipH="1" flipV="1">
              <a:off x="7467709" y="146370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팔각형 148">
              <a:extLst>
                <a:ext uri="{FF2B5EF4-FFF2-40B4-BE49-F238E27FC236}">
                  <a16:creationId xmlns:a16="http://schemas.microsoft.com/office/drawing/2014/main" id="{83537C7C-8EA3-90F8-B789-93A3F74E37F5}"/>
                </a:ext>
              </a:extLst>
            </p:cNvPr>
            <p:cNvSpPr/>
            <p:nvPr/>
          </p:nvSpPr>
          <p:spPr>
            <a:xfrm rot="16048658" flipH="1" flipV="1">
              <a:off x="7537283" y="182895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팔각형 149">
              <a:extLst>
                <a:ext uri="{FF2B5EF4-FFF2-40B4-BE49-F238E27FC236}">
                  <a16:creationId xmlns:a16="http://schemas.microsoft.com/office/drawing/2014/main" id="{0ABE3FF3-200D-FB4D-F406-59A29A2F1D7C}"/>
                </a:ext>
              </a:extLst>
            </p:cNvPr>
            <p:cNvSpPr/>
            <p:nvPr/>
          </p:nvSpPr>
          <p:spPr>
            <a:xfrm rot="16048658" flipH="1" flipV="1">
              <a:off x="6971949" y="188893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팔각형 150">
              <a:extLst>
                <a:ext uri="{FF2B5EF4-FFF2-40B4-BE49-F238E27FC236}">
                  <a16:creationId xmlns:a16="http://schemas.microsoft.com/office/drawing/2014/main" id="{3912859F-5311-C07B-80F0-DCA43029B108}"/>
                </a:ext>
              </a:extLst>
            </p:cNvPr>
            <p:cNvSpPr/>
            <p:nvPr/>
          </p:nvSpPr>
          <p:spPr>
            <a:xfrm rot="16048658" flipH="1" flipV="1">
              <a:off x="6747716" y="188545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팔각형 154">
              <a:extLst>
                <a:ext uri="{FF2B5EF4-FFF2-40B4-BE49-F238E27FC236}">
                  <a16:creationId xmlns:a16="http://schemas.microsoft.com/office/drawing/2014/main" id="{3C5AA1FC-E8A6-8E58-BCAA-98B5B1A2677D}"/>
                </a:ext>
              </a:extLst>
            </p:cNvPr>
            <p:cNvSpPr/>
            <p:nvPr/>
          </p:nvSpPr>
          <p:spPr>
            <a:xfrm rot="5248658" flipH="1" flipV="1">
              <a:off x="7659978" y="167395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팔각형 156">
              <a:extLst>
                <a:ext uri="{FF2B5EF4-FFF2-40B4-BE49-F238E27FC236}">
                  <a16:creationId xmlns:a16="http://schemas.microsoft.com/office/drawing/2014/main" id="{B07A0709-2D55-1747-0F3B-B7B210668EFE}"/>
                </a:ext>
              </a:extLst>
            </p:cNvPr>
            <p:cNvSpPr/>
            <p:nvPr/>
          </p:nvSpPr>
          <p:spPr>
            <a:xfrm rot="5248658" flipH="1" flipV="1">
              <a:off x="7450120" y="168484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팔각형 157">
              <a:extLst>
                <a:ext uri="{FF2B5EF4-FFF2-40B4-BE49-F238E27FC236}">
                  <a16:creationId xmlns:a16="http://schemas.microsoft.com/office/drawing/2014/main" id="{350E856D-8A18-6499-CE08-94C260B2E0C5}"/>
                </a:ext>
              </a:extLst>
            </p:cNvPr>
            <p:cNvSpPr/>
            <p:nvPr/>
          </p:nvSpPr>
          <p:spPr>
            <a:xfrm rot="5248658" flipH="1" flipV="1">
              <a:off x="7369856" y="13478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팔각형 158">
              <a:extLst>
                <a:ext uri="{FF2B5EF4-FFF2-40B4-BE49-F238E27FC236}">
                  <a16:creationId xmlns:a16="http://schemas.microsoft.com/office/drawing/2014/main" id="{C2D65F87-5232-15FA-F76E-B2443E49AAE6}"/>
                </a:ext>
              </a:extLst>
            </p:cNvPr>
            <p:cNvSpPr/>
            <p:nvPr/>
          </p:nvSpPr>
          <p:spPr>
            <a:xfrm rot="5248658" flipH="1" flipV="1">
              <a:off x="7522256" y="11954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팔각형 159">
              <a:extLst>
                <a:ext uri="{FF2B5EF4-FFF2-40B4-BE49-F238E27FC236}">
                  <a16:creationId xmlns:a16="http://schemas.microsoft.com/office/drawing/2014/main" id="{48EA0671-51B4-7042-6E95-FD5AEA2FD6FA}"/>
                </a:ext>
              </a:extLst>
            </p:cNvPr>
            <p:cNvSpPr/>
            <p:nvPr/>
          </p:nvSpPr>
          <p:spPr>
            <a:xfrm rot="10648658" flipH="1" flipV="1">
              <a:off x="7578653" y="16872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팔각형 160">
              <a:extLst>
                <a:ext uri="{FF2B5EF4-FFF2-40B4-BE49-F238E27FC236}">
                  <a16:creationId xmlns:a16="http://schemas.microsoft.com/office/drawing/2014/main" id="{FA293AEB-B3A0-6982-97DB-86342893777A}"/>
                </a:ext>
              </a:extLst>
            </p:cNvPr>
            <p:cNvSpPr/>
            <p:nvPr/>
          </p:nvSpPr>
          <p:spPr>
            <a:xfrm rot="10648658" flipH="1" flipV="1">
              <a:off x="7475447" y="179358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8D42E948-92E3-2068-192D-64AC24E4090C}"/>
                </a:ext>
              </a:extLst>
            </p:cNvPr>
            <p:cNvSpPr/>
            <p:nvPr/>
          </p:nvSpPr>
          <p:spPr>
            <a:xfrm rot="10648658" flipH="1" flipV="1">
              <a:off x="7360935" y="174962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76C552AC-1A23-5F5C-8ACF-8B5F6823E16B}"/>
                </a:ext>
              </a:extLst>
            </p:cNvPr>
            <p:cNvSpPr/>
            <p:nvPr/>
          </p:nvSpPr>
          <p:spPr>
            <a:xfrm rot="10648658" flipH="1" flipV="1">
              <a:off x="7571231" y="154414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B5A8772-93C0-6757-D2F2-DE1E8ADC5309}"/>
                </a:ext>
              </a:extLst>
            </p:cNvPr>
            <p:cNvSpPr/>
            <p:nvPr/>
          </p:nvSpPr>
          <p:spPr>
            <a:xfrm rot="10648658" flipH="1" flipV="1">
              <a:off x="7626057" y="1256462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팔각형 165">
              <a:extLst>
                <a:ext uri="{FF2B5EF4-FFF2-40B4-BE49-F238E27FC236}">
                  <a16:creationId xmlns:a16="http://schemas.microsoft.com/office/drawing/2014/main" id="{5821BFF4-9A68-224C-2A09-A0D6998F5953}"/>
                </a:ext>
              </a:extLst>
            </p:cNvPr>
            <p:cNvSpPr/>
            <p:nvPr/>
          </p:nvSpPr>
          <p:spPr>
            <a:xfrm rot="10648658" flipH="1" flipV="1">
              <a:off x="6595362" y="205666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팔각형 166">
              <a:extLst>
                <a:ext uri="{FF2B5EF4-FFF2-40B4-BE49-F238E27FC236}">
                  <a16:creationId xmlns:a16="http://schemas.microsoft.com/office/drawing/2014/main" id="{57E54324-4D7D-637D-33A6-7B018BE07AB0}"/>
                </a:ext>
              </a:extLst>
            </p:cNvPr>
            <p:cNvSpPr/>
            <p:nvPr/>
          </p:nvSpPr>
          <p:spPr>
            <a:xfrm rot="10648658" flipH="1" flipV="1">
              <a:off x="6783480" y="134704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팔각형 167">
              <a:extLst>
                <a:ext uri="{FF2B5EF4-FFF2-40B4-BE49-F238E27FC236}">
                  <a16:creationId xmlns:a16="http://schemas.microsoft.com/office/drawing/2014/main" id="{EBC20EB1-94D2-A462-9D6D-5653322C2EDC}"/>
                </a:ext>
              </a:extLst>
            </p:cNvPr>
            <p:cNvSpPr/>
            <p:nvPr/>
          </p:nvSpPr>
          <p:spPr>
            <a:xfrm rot="16048658" flipH="1" flipV="1">
              <a:off x="6440495" y="13960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팔각형 168">
              <a:extLst>
                <a:ext uri="{FF2B5EF4-FFF2-40B4-BE49-F238E27FC236}">
                  <a16:creationId xmlns:a16="http://schemas.microsoft.com/office/drawing/2014/main" id="{B25C8294-F386-80C6-15DB-DF791748C7A1}"/>
                </a:ext>
              </a:extLst>
            </p:cNvPr>
            <p:cNvSpPr/>
            <p:nvPr/>
          </p:nvSpPr>
          <p:spPr>
            <a:xfrm rot="16048658" flipH="1" flipV="1">
              <a:off x="6728176" y="145084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팔각형 169">
              <a:extLst>
                <a:ext uri="{FF2B5EF4-FFF2-40B4-BE49-F238E27FC236}">
                  <a16:creationId xmlns:a16="http://schemas.microsoft.com/office/drawing/2014/main" id="{9E1761D4-F440-D3D7-6197-972F95511001}"/>
                </a:ext>
              </a:extLst>
            </p:cNvPr>
            <p:cNvSpPr/>
            <p:nvPr/>
          </p:nvSpPr>
          <p:spPr>
            <a:xfrm rot="5248658" flipH="1" flipV="1">
              <a:off x="6850871" y="129585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팔각형 170">
              <a:extLst>
                <a:ext uri="{FF2B5EF4-FFF2-40B4-BE49-F238E27FC236}">
                  <a16:creationId xmlns:a16="http://schemas.microsoft.com/office/drawing/2014/main" id="{BA12D6BA-60C8-BF30-3B42-F7290DF41048}"/>
                </a:ext>
              </a:extLst>
            </p:cNvPr>
            <p:cNvSpPr/>
            <p:nvPr/>
          </p:nvSpPr>
          <p:spPr>
            <a:xfrm rot="5248658" flipH="1" flipV="1">
              <a:off x="6605295" y="216876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>
              <a:extLst>
                <a:ext uri="{FF2B5EF4-FFF2-40B4-BE49-F238E27FC236}">
                  <a16:creationId xmlns:a16="http://schemas.microsoft.com/office/drawing/2014/main" id="{C514DFBF-38E6-BC5C-FF03-52D57EF88DA1}"/>
                </a:ext>
              </a:extLst>
            </p:cNvPr>
            <p:cNvSpPr/>
            <p:nvPr/>
          </p:nvSpPr>
          <p:spPr>
            <a:xfrm rot="10648658" flipH="1" flipV="1">
              <a:off x="6769546" y="13091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팔각형 172">
              <a:extLst>
                <a:ext uri="{FF2B5EF4-FFF2-40B4-BE49-F238E27FC236}">
                  <a16:creationId xmlns:a16="http://schemas.microsoft.com/office/drawing/2014/main" id="{B3CA607C-541F-AB5A-52EF-1DFB8FAC99E5}"/>
                </a:ext>
              </a:extLst>
            </p:cNvPr>
            <p:cNvSpPr/>
            <p:nvPr/>
          </p:nvSpPr>
          <p:spPr>
            <a:xfrm rot="10648658" flipH="1" flipV="1">
              <a:off x="6666340" y="141547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팔각형 173">
              <a:extLst>
                <a:ext uri="{FF2B5EF4-FFF2-40B4-BE49-F238E27FC236}">
                  <a16:creationId xmlns:a16="http://schemas.microsoft.com/office/drawing/2014/main" id="{528042C1-60E3-3DB9-1D69-019901CFAB31}"/>
                </a:ext>
              </a:extLst>
            </p:cNvPr>
            <p:cNvSpPr/>
            <p:nvPr/>
          </p:nvSpPr>
          <p:spPr>
            <a:xfrm rot="10648658" flipH="1" flipV="1">
              <a:off x="6551828" y="137151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팔각형 174">
              <a:extLst>
                <a:ext uri="{FF2B5EF4-FFF2-40B4-BE49-F238E27FC236}">
                  <a16:creationId xmlns:a16="http://schemas.microsoft.com/office/drawing/2014/main" id="{78A4A835-EF62-A51B-5A07-8B8D21DA9B1E}"/>
                </a:ext>
              </a:extLst>
            </p:cNvPr>
            <p:cNvSpPr/>
            <p:nvPr/>
          </p:nvSpPr>
          <p:spPr>
            <a:xfrm rot="10648658" flipH="1" flipV="1">
              <a:off x="6762124" y="11660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26</cp:revision>
  <dcterms:created xsi:type="dcterms:W3CDTF">2024-07-06T07:12:04Z</dcterms:created>
  <dcterms:modified xsi:type="dcterms:W3CDTF">2024-08-05T03:56:36Z</dcterms:modified>
</cp:coreProperties>
</file>