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n Cho" initials="HC" lastIdx="1" clrIdx="0">
    <p:extLst>
      <p:ext uri="{19B8F6BF-5375-455C-9EA6-DF929625EA0E}">
        <p15:presenceInfo xmlns:p15="http://schemas.microsoft.com/office/powerpoint/2012/main" userId="e4470db7f5504bc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0B00"/>
    <a:srgbClr val="A3A8A4"/>
    <a:srgbClr val="729EA1"/>
    <a:srgbClr val="AA7546"/>
    <a:srgbClr val="705346"/>
    <a:srgbClr val="3E665C"/>
    <a:srgbClr val="98C05C"/>
    <a:srgbClr val="8B6245"/>
    <a:srgbClr val="1EA64D"/>
    <a:srgbClr val="4E6C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-6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3FAE1B-F489-3B08-CED6-743ADD2455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E12A56-1933-532E-C3C8-A892B7BBF5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0B14C6-525D-99AF-CFE4-FA1B00C75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4A77A-5394-47DD-9A3D-6F42195EF4ED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362878-05CD-7B78-C73E-82288AE84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F79B51-25B9-2E9C-D10C-C542074D2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8451E-3658-4F74-AB94-57C5917C9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60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B2AF16-89F1-9FFE-D127-57C9AEB89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F01D4A-BEB9-7CAE-3182-6A7FB81782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D5FEEC-391F-7CD0-DDB0-9C78C81F3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4A77A-5394-47DD-9A3D-6F42195EF4ED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05C9D7-1CA8-D57C-2391-FF8FBB39A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1AFD49-5E0D-F687-20C7-48EEDC94A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8451E-3658-4F74-AB94-57C5917C9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908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18ACD33-AD63-FCD9-4D94-60ED9B4679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24AEBB5-13BC-99B8-A823-54E2E7D1C6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F7A720-B303-B1BD-5029-089ABE986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4A77A-5394-47DD-9A3D-6F42195EF4ED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952543-F2E1-62A7-190A-2E8BFE4DB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C74412-F8E3-1DBC-D448-342A87E25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8451E-3658-4F74-AB94-57C5917C9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7544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CD3E11-A7FD-28B4-1AB4-02F0FFEB4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B6106B-5231-B896-44FD-3FD34D4AD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7DF216-A4C4-50A2-968C-8F3437001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4A77A-5394-47DD-9A3D-6F42195EF4ED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BB5581-9967-A954-16B3-E1C6572D1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4B5E94-FE84-5281-8378-212712525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8451E-3658-4F74-AB94-57C5917C9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041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A30F2F-E221-3191-8B3C-4B414C092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26445C-2829-C5DC-42A3-56B64D0209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BBAD3E-4FF9-8784-EDB9-32C59F290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4A77A-5394-47DD-9A3D-6F42195EF4ED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A46BE1-C765-A7AB-47F4-100F93F72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D0E6C2-22E0-C123-36B5-E0684A889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8451E-3658-4F74-AB94-57C5917C9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4659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8A2F94-8673-1C81-0CA0-A73913999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AC52B8-4CA2-9FFE-9A64-5D5AE88469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3EE4128-74DF-F01D-58E0-2FFA77079A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805970-C575-CF7A-DC75-2A69A17AC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4A77A-5394-47DD-9A3D-6F42195EF4ED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4025A7-D15D-3FCB-8743-98A772B65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3905C4-7372-71A0-3000-A9C46B3AE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8451E-3658-4F74-AB94-57C5917C9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906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45B893-74B8-D1C8-6A0E-EA7CEDA0B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7F7488-FDCA-C0B0-50CB-F709FCBDD0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D19F936-AEE8-10A2-3535-C3DB1FAEA8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4B9D180-5229-042F-8EAD-7D8066FE9B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82A16D8-ED93-ABAF-49FD-2BF9CE69D1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8F1F894-5B3D-284E-0067-1557DB9E6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4A77A-5394-47DD-9A3D-6F42195EF4ED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D73E95A-8CDD-88BB-60B7-85DA0E7AD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1B01A14-D26B-0585-1A4C-544587137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8451E-3658-4F74-AB94-57C5917C9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481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F5A6CE-7583-514B-6E82-B41E52F9C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86934A1-DA67-7501-6D48-C88568688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4A77A-5394-47DD-9A3D-6F42195EF4ED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20A171E-6EB7-73D6-3819-4BCC4F299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7F3AE7C-7E66-D0D2-13DB-2A90A32D2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8451E-3658-4F74-AB94-57C5917C9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4430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E04E5BC-DC48-AC0E-6CA6-D0BF5E45F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4A77A-5394-47DD-9A3D-6F42195EF4ED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05984D5-8EAA-2925-9AA8-E7A6C28F2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B82004C-C389-7ADB-56EC-86157F767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8451E-3658-4F74-AB94-57C5917C9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60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5B759C-3386-F659-3322-DC89A6903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0C6153-3524-DA33-FD11-1CEB3306E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A208F1-7684-A4FF-AC45-2BE9D1E818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5DF698-BECB-49C0-7D5C-BAF18A7CE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4A77A-5394-47DD-9A3D-6F42195EF4ED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5E1696-EF97-F2A0-B3CD-27CC2B680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5A96F26-DA1D-008C-AA07-EA7566A4E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8451E-3658-4F74-AB94-57C5917C9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981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0A3220-B1BF-3B54-A0D8-8696B44C1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D5B92FC-239C-5F55-A9D6-BCEDB632CA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ADCBAEB-29A7-6D2F-B70E-ACF49B3335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22532E-E88A-183A-08B2-460CD788F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4A77A-5394-47DD-9A3D-6F42195EF4ED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B235FF-400D-0A40-64A6-650B489E3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0B98AD-68BF-91E8-1CF5-BF3854047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8451E-3658-4F74-AB94-57C5917C9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178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A871640-D3B9-5780-7573-BD892A390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43D34E-4F74-7AAC-199F-2C76A2628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D366C7-65EC-132D-1AAB-9837A59249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4A77A-5394-47DD-9A3D-6F42195EF4ED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7B0F21-0A6D-79D4-B40F-91F949DC3F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F27D1B-8B72-7841-4EE0-B2C6371207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8451E-3658-4F74-AB94-57C5917C9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613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팔각형 5">
            <a:extLst>
              <a:ext uri="{FF2B5EF4-FFF2-40B4-BE49-F238E27FC236}">
                <a16:creationId xmlns:a16="http://schemas.microsoft.com/office/drawing/2014/main" id="{FE15EBFD-72B6-CA37-48F3-5EA228E3A587}"/>
              </a:ext>
            </a:extLst>
          </p:cNvPr>
          <p:cNvSpPr/>
          <p:nvPr/>
        </p:nvSpPr>
        <p:spPr>
          <a:xfrm>
            <a:off x="3084818" y="839462"/>
            <a:ext cx="1440000" cy="1440000"/>
          </a:xfrm>
          <a:prstGeom prst="octag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6B4E298-DAFB-4FBD-2AC4-D44E05385CFD}"/>
              </a:ext>
            </a:extLst>
          </p:cNvPr>
          <p:cNvSpPr/>
          <p:nvPr/>
        </p:nvSpPr>
        <p:spPr>
          <a:xfrm>
            <a:off x="747743" y="826647"/>
            <a:ext cx="1440000" cy="14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3407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5656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4355B995-51D8-2B03-B35E-C1B3F7C9DA96}"/>
              </a:ext>
            </a:extLst>
          </p:cNvPr>
          <p:cNvGrpSpPr/>
          <p:nvPr/>
        </p:nvGrpSpPr>
        <p:grpSpPr>
          <a:xfrm>
            <a:off x="214736" y="232562"/>
            <a:ext cx="1439999" cy="1440000"/>
            <a:chOff x="267364" y="377287"/>
            <a:chExt cx="1439999" cy="1440000"/>
          </a:xfrm>
        </p:grpSpPr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50287C38-FD4A-5313-0582-CE6E6E82DC66}"/>
                </a:ext>
              </a:extLst>
            </p:cNvPr>
            <p:cNvSpPr/>
            <p:nvPr/>
          </p:nvSpPr>
          <p:spPr>
            <a:xfrm>
              <a:off x="267364" y="660197"/>
              <a:ext cx="709168" cy="1157090"/>
            </a:xfrm>
            <a:custGeom>
              <a:avLst/>
              <a:gdLst>
                <a:gd name="connsiteX0" fmla="*/ 138852 w 709168"/>
                <a:gd name="connsiteY0" fmla="*/ 0 h 1157090"/>
                <a:gd name="connsiteX1" fmla="*/ 329772 w 709168"/>
                <a:gd name="connsiteY1" fmla="*/ 190920 h 1157090"/>
                <a:gd name="connsiteX2" fmla="*/ 270000 w 709168"/>
                <a:gd name="connsiteY2" fmla="*/ 250691 h 1157090"/>
                <a:gd name="connsiteX3" fmla="*/ 270000 w 709168"/>
                <a:gd name="connsiteY3" fmla="*/ 623489 h 1157090"/>
                <a:gd name="connsiteX4" fmla="*/ 533601 w 709168"/>
                <a:gd name="connsiteY4" fmla="*/ 887090 h 1157090"/>
                <a:gd name="connsiteX5" fmla="*/ 709168 w 709168"/>
                <a:gd name="connsiteY5" fmla="*/ 887090 h 1157090"/>
                <a:gd name="connsiteX6" fmla="*/ 439168 w 709168"/>
                <a:gd name="connsiteY6" fmla="*/ 1157090 h 1157090"/>
                <a:gd name="connsiteX7" fmla="*/ 421762 w 709168"/>
                <a:gd name="connsiteY7" fmla="*/ 1157090 h 1157090"/>
                <a:gd name="connsiteX8" fmla="*/ 0 w 709168"/>
                <a:gd name="connsiteY8" fmla="*/ 735328 h 1157090"/>
                <a:gd name="connsiteX9" fmla="*/ 0 w 709168"/>
                <a:gd name="connsiteY9" fmla="*/ 138852 h 1157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09168" h="1157090">
                  <a:moveTo>
                    <a:pt x="138852" y="0"/>
                  </a:moveTo>
                  <a:lnTo>
                    <a:pt x="329772" y="190920"/>
                  </a:lnTo>
                  <a:lnTo>
                    <a:pt x="270000" y="250691"/>
                  </a:lnTo>
                  <a:lnTo>
                    <a:pt x="270000" y="623489"/>
                  </a:lnTo>
                  <a:lnTo>
                    <a:pt x="533601" y="887090"/>
                  </a:lnTo>
                  <a:lnTo>
                    <a:pt x="709168" y="887090"/>
                  </a:lnTo>
                  <a:lnTo>
                    <a:pt x="439168" y="1157090"/>
                  </a:lnTo>
                  <a:lnTo>
                    <a:pt x="421762" y="1157090"/>
                  </a:lnTo>
                  <a:lnTo>
                    <a:pt x="0" y="735328"/>
                  </a:lnTo>
                  <a:lnTo>
                    <a:pt x="0" y="138852"/>
                  </a:lnTo>
                  <a:close/>
                </a:path>
              </a:pathLst>
            </a:custGeom>
            <a:solidFill>
              <a:srgbClr val="1DA46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2BC50F81-465F-D9BB-801B-6733E9074DC7}"/>
                </a:ext>
              </a:extLst>
            </p:cNvPr>
            <p:cNvSpPr/>
            <p:nvPr/>
          </p:nvSpPr>
          <p:spPr>
            <a:xfrm>
              <a:off x="808355" y="719287"/>
              <a:ext cx="899008" cy="1098000"/>
            </a:xfrm>
            <a:custGeom>
              <a:avLst/>
              <a:gdLst>
                <a:gd name="connsiteX0" fmla="*/ 437407 w 899008"/>
                <a:gd name="connsiteY0" fmla="*/ 0 h 1098000"/>
                <a:gd name="connsiteX1" fmla="*/ 819246 w 899008"/>
                <a:gd name="connsiteY1" fmla="*/ 0 h 1098000"/>
                <a:gd name="connsiteX2" fmla="*/ 899008 w 899008"/>
                <a:gd name="connsiteY2" fmla="*/ 79762 h 1098000"/>
                <a:gd name="connsiteX3" fmla="*/ 899008 w 899008"/>
                <a:gd name="connsiteY3" fmla="*/ 676238 h 1098000"/>
                <a:gd name="connsiteX4" fmla="*/ 477246 w 899008"/>
                <a:gd name="connsiteY4" fmla="*/ 1098000 h 1098000"/>
                <a:gd name="connsiteX5" fmla="*/ 0 w 899008"/>
                <a:gd name="connsiteY5" fmla="*/ 1098000 h 1098000"/>
                <a:gd name="connsiteX6" fmla="*/ 270000 w 899008"/>
                <a:gd name="connsiteY6" fmla="*/ 828000 h 1098000"/>
                <a:gd name="connsiteX7" fmla="*/ 365407 w 899008"/>
                <a:gd name="connsiteY7" fmla="*/ 828000 h 1098000"/>
                <a:gd name="connsiteX8" fmla="*/ 629008 w 899008"/>
                <a:gd name="connsiteY8" fmla="*/ 564399 h 1098000"/>
                <a:gd name="connsiteX9" fmla="*/ 629008 w 899008"/>
                <a:gd name="connsiteY9" fmla="*/ 191601 h 109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99008" h="1098000">
                  <a:moveTo>
                    <a:pt x="437407" y="0"/>
                  </a:moveTo>
                  <a:lnTo>
                    <a:pt x="819246" y="0"/>
                  </a:lnTo>
                  <a:lnTo>
                    <a:pt x="899008" y="79762"/>
                  </a:lnTo>
                  <a:lnTo>
                    <a:pt x="899008" y="676238"/>
                  </a:lnTo>
                  <a:lnTo>
                    <a:pt x="477246" y="1098000"/>
                  </a:lnTo>
                  <a:lnTo>
                    <a:pt x="0" y="1098000"/>
                  </a:lnTo>
                  <a:lnTo>
                    <a:pt x="270000" y="828000"/>
                  </a:lnTo>
                  <a:lnTo>
                    <a:pt x="365407" y="828000"/>
                  </a:lnTo>
                  <a:lnTo>
                    <a:pt x="629008" y="564399"/>
                  </a:lnTo>
                  <a:lnTo>
                    <a:pt x="629008" y="191601"/>
                  </a:lnTo>
                  <a:close/>
                </a:path>
              </a:pathLst>
            </a:custGeom>
            <a:solidFill>
              <a:srgbClr val="FFCD4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id="{B5B61569-B232-29DB-04F6-1ABBBB113B77}"/>
                </a:ext>
              </a:extLst>
            </p:cNvPr>
            <p:cNvSpPr/>
            <p:nvPr/>
          </p:nvSpPr>
          <p:spPr>
            <a:xfrm>
              <a:off x="457129" y="377287"/>
              <a:ext cx="1098472" cy="422917"/>
            </a:xfrm>
            <a:custGeom>
              <a:avLst/>
              <a:gdLst>
                <a:gd name="connsiteX0" fmla="*/ 231997 w 1098472"/>
                <a:gd name="connsiteY0" fmla="*/ 0 h 422917"/>
                <a:gd name="connsiteX1" fmla="*/ 828473 w 1098472"/>
                <a:gd name="connsiteY1" fmla="*/ 0 h 422917"/>
                <a:gd name="connsiteX2" fmla="*/ 1098472 w 1098472"/>
                <a:gd name="connsiteY2" fmla="*/ 269999 h 422917"/>
                <a:gd name="connsiteX3" fmla="*/ 605835 w 1098472"/>
                <a:gd name="connsiteY3" fmla="*/ 269999 h 422917"/>
                <a:gd name="connsiteX4" fmla="*/ 605835 w 1098472"/>
                <a:gd name="connsiteY4" fmla="*/ 270000 h 422917"/>
                <a:gd name="connsiteX5" fmla="*/ 343836 w 1098472"/>
                <a:gd name="connsiteY5" fmla="*/ 270000 h 422917"/>
                <a:gd name="connsiteX6" fmla="*/ 190919 w 1098472"/>
                <a:gd name="connsiteY6" fmla="*/ 422917 h 422917"/>
                <a:gd name="connsiteX7" fmla="*/ 0 w 1098472"/>
                <a:gd name="connsiteY7" fmla="*/ 231998 h 422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98472" h="422917">
                  <a:moveTo>
                    <a:pt x="231997" y="0"/>
                  </a:moveTo>
                  <a:lnTo>
                    <a:pt x="828473" y="0"/>
                  </a:lnTo>
                  <a:lnTo>
                    <a:pt x="1098472" y="269999"/>
                  </a:lnTo>
                  <a:lnTo>
                    <a:pt x="605835" y="269999"/>
                  </a:lnTo>
                  <a:lnTo>
                    <a:pt x="605835" y="270000"/>
                  </a:lnTo>
                  <a:lnTo>
                    <a:pt x="343836" y="270000"/>
                  </a:lnTo>
                  <a:lnTo>
                    <a:pt x="190919" y="422917"/>
                  </a:lnTo>
                  <a:lnTo>
                    <a:pt x="0" y="231998"/>
                  </a:lnTo>
                  <a:close/>
                </a:path>
              </a:pathLst>
            </a:custGeom>
            <a:solidFill>
              <a:srgbClr val="DD514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" name="팔각형 5">
              <a:extLst>
                <a:ext uri="{FF2B5EF4-FFF2-40B4-BE49-F238E27FC236}">
                  <a16:creationId xmlns:a16="http://schemas.microsoft.com/office/drawing/2014/main" id="{AF061B96-6CFF-235F-1B3A-98523D3A1D00}"/>
                </a:ext>
              </a:extLst>
            </p:cNvPr>
            <p:cNvSpPr/>
            <p:nvPr/>
          </p:nvSpPr>
          <p:spPr>
            <a:xfrm>
              <a:off x="627363" y="737286"/>
              <a:ext cx="720000" cy="720000"/>
            </a:xfrm>
            <a:prstGeom prst="octagon">
              <a:avLst/>
            </a:prstGeom>
            <a:solidFill>
              <a:srgbClr val="4C8BF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BC594A28-E7D3-CE20-0106-A2F7951FA690}"/>
              </a:ext>
            </a:extLst>
          </p:cNvPr>
          <p:cNvGrpSpPr/>
          <p:nvPr/>
        </p:nvGrpSpPr>
        <p:grpSpPr>
          <a:xfrm>
            <a:off x="2195726" y="232562"/>
            <a:ext cx="1440000" cy="1440000"/>
            <a:chOff x="6096000" y="3808904"/>
            <a:chExt cx="1440000" cy="1440000"/>
          </a:xfrm>
        </p:grpSpPr>
        <p:sp>
          <p:nvSpPr>
            <p:cNvPr id="10" name="팔각형 9">
              <a:extLst>
                <a:ext uri="{FF2B5EF4-FFF2-40B4-BE49-F238E27FC236}">
                  <a16:creationId xmlns:a16="http://schemas.microsoft.com/office/drawing/2014/main" id="{12F19A26-293F-2BFC-3D6D-D9EE49870D41}"/>
                </a:ext>
              </a:extLst>
            </p:cNvPr>
            <p:cNvSpPr/>
            <p:nvPr/>
          </p:nvSpPr>
          <p:spPr>
            <a:xfrm>
              <a:off x="6096000" y="3808904"/>
              <a:ext cx="1440000" cy="1440000"/>
            </a:xfrm>
            <a:prstGeom prst="octagon">
              <a:avLst/>
            </a:prstGeom>
            <a:gradFill flip="none" rotWithShape="1">
              <a:gsLst>
                <a:gs pos="67000">
                  <a:srgbClr val="2A475E"/>
                </a:gs>
                <a:gs pos="0">
                  <a:srgbClr val="171A21"/>
                </a:gs>
                <a:gs pos="100000">
                  <a:srgbClr val="66C0F4"/>
                </a:gs>
                <a:gs pos="30000">
                  <a:srgbClr val="1B2838"/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B95625D2-BDBE-8FAE-4F4B-347AB819EDA7}"/>
                </a:ext>
              </a:extLst>
            </p:cNvPr>
            <p:cNvSpPr/>
            <p:nvPr/>
          </p:nvSpPr>
          <p:spPr>
            <a:xfrm>
              <a:off x="6096000" y="4096336"/>
              <a:ext cx="1261734" cy="971999"/>
            </a:xfrm>
            <a:custGeom>
              <a:avLst/>
              <a:gdLst>
                <a:gd name="connsiteX0" fmla="*/ 431173 w 1261734"/>
                <a:gd name="connsiteY0" fmla="*/ 575999 h 971999"/>
                <a:gd name="connsiteX1" fmla="*/ 426224 w 1261734"/>
                <a:gd name="connsiteY1" fmla="*/ 580948 h 971999"/>
                <a:gd name="connsiteX2" fmla="*/ 475275 w 1261734"/>
                <a:gd name="connsiteY2" fmla="*/ 629999 h 971999"/>
                <a:gd name="connsiteX3" fmla="*/ 557925 w 1261734"/>
                <a:gd name="connsiteY3" fmla="*/ 629999 h 971999"/>
                <a:gd name="connsiteX4" fmla="*/ 631733 w 1261734"/>
                <a:gd name="connsiteY4" fmla="*/ 703807 h 971999"/>
                <a:gd name="connsiteX5" fmla="*/ 631733 w 1261734"/>
                <a:gd name="connsiteY5" fmla="*/ 808191 h 971999"/>
                <a:gd name="connsiteX6" fmla="*/ 557925 w 1261734"/>
                <a:gd name="connsiteY6" fmla="*/ 881999 h 971999"/>
                <a:gd name="connsiteX7" fmla="*/ 453541 w 1261734"/>
                <a:gd name="connsiteY7" fmla="*/ 881999 h 971999"/>
                <a:gd name="connsiteX8" fmla="*/ 379733 w 1261734"/>
                <a:gd name="connsiteY8" fmla="*/ 808191 h 971999"/>
                <a:gd name="connsiteX9" fmla="*/ 379733 w 1261734"/>
                <a:gd name="connsiteY9" fmla="*/ 725541 h 971999"/>
                <a:gd name="connsiteX10" fmla="*/ 330682 w 1261734"/>
                <a:gd name="connsiteY10" fmla="*/ 676490 h 971999"/>
                <a:gd name="connsiteX11" fmla="*/ 325733 w 1261734"/>
                <a:gd name="connsiteY11" fmla="*/ 681439 h 971999"/>
                <a:gd name="connsiteX12" fmla="*/ 325733 w 1261734"/>
                <a:gd name="connsiteY12" fmla="*/ 830559 h 971999"/>
                <a:gd name="connsiteX13" fmla="*/ 431173 w 1261734"/>
                <a:gd name="connsiteY13" fmla="*/ 935999 h 971999"/>
                <a:gd name="connsiteX14" fmla="*/ 580293 w 1261734"/>
                <a:gd name="connsiteY14" fmla="*/ 935999 h 971999"/>
                <a:gd name="connsiteX15" fmla="*/ 685733 w 1261734"/>
                <a:gd name="connsiteY15" fmla="*/ 830559 h 971999"/>
                <a:gd name="connsiteX16" fmla="*/ 685733 w 1261734"/>
                <a:gd name="connsiteY16" fmla="*/ 686152 h 971999"/>
                <a:gd name="connsiteX17" fmla="*/ 575580 w 1261734"/>
                <a:gd name="connsiteY17" fmla="*/ 575999 h 971999"/>
                <a:gd name="connsiteX18" fmla="*/ 932086 w 1261734"/>
                <a:gd name="connsiteY18" fmla="*/ 126000 h 971999"/>
                <a:gd name="connsiteX19" fmla="*/ 1051382 w 1261734"/>
                <a:gd name="connsiteY19" fmla="*/ 126000 h 971999"/>
                <a:gd name="connsiteX20" fmla="*/ 1135734 w 1261734"/>
                <a:gd name="connsiteY20" fmla="*/ 210352 h 971999"/>
                <a:gd name="connsiteX21" fmla="*/ 1135734 w 1261734"/>
                <a:gd name="connsiteY21" fmla="*/ 329648 h 971999"/>
                <a:gd name="connsiteX22" fmla="*/ 1051382 w 1261734"/>
                <a:gd name="connsiteY22" fmla="*/ 414000 h 971999"/>
                <a:gd name="connsiteX23" fmla="*/ 932086 w 1261734"/>
                <a:gd name="connsiteY23" fmla="*/ 414000 h 971999"/>
                <a:gd name="connsiteX24" fmla="*/ 847734 w 1261734"/>
                <a:gd name="connsiteY24" fmla="*/ 329648 h 971999"/>
                <a:gd name="connsiteX25" fmla="*/ 847734 w 1261734"/>
                <a:gd name="connsiteY25" fmla="*/ 210352 h 971999"/>
                <a:gd name="connsiteX26" fmla="*/ 917174 w 1261734"/>
                <a:gd name="connsiteY26" fmla="*/ 90000 h 971999"/>
                <a:gd name="connsiteX27" fmla="*/ 811734 w 1261734"/>
                <a:gd name="connsiteY27" fmla="*/ 195440 h 971999"/>
                <a:gd name="connsiteX28" fmla="*/ 811734 w 1261734"/>
                <a:gd name="connsiteY28" fmla="*/ 344560 h 971999"/>
                <a:gd name="connsiteX29" fmla="*/ 917174 w 1261734"/>
                <a:gd name="connsiteY29" fmla="*/ 450000 h 971999"/>
                <a:gd name="connsiteX30" fmla="*/ 1066294 w 1261734"/>
                <a:gd name="connsiteY30" fmla="*/ 450000 h 971999"/>
                <a:gd name="connsiteX31" fmla="*/ 1171734 w 1261734"/>
                <a:gd name="connsiteY31" fmla="*/ 344560 h 971999"/>
                <a:gd name="connsiteX32" fmla="*/ 1171734 w 1261734"/>
                <a:gd name="connsiteY32" fmla="*/ 195440 h 971999"/>
                <a:gd name="connsiteX33" fmla="*/ 1066294 w 1261734"/>
                <a:gd name="connsiteY33" fmla="*/ 90000 h 971999"/>
                <a:gd name="connsiteX34" fmla="*/ 879895 w 1261734"/>
                <a:gd name="connsiteY34" fmla="*/ 0 h 971999"/>
                <a:gd name="connsiteX35" fmla="*/ 1103573 w 1261734"/>
                <a:gd name="connsiteY35" fmla="*/ 0 h 971999"/>
                <a:gd name="connsiteX36" fmla="*/ 1261734 w 1261734"/>
                <a:gd name="connsiteY36" fmla="*/ 158161 h 971999"/>
                <a:gd name="connsiteX37" fmla="*/ 1261734 w 1261734"/>
                <a:gd name="connsiteY37" fmla="*/ 381839 h 971999"/>
                <a:gd name="connsiteX38" fmla="*/ 1103573 w 1261734"/>
                <a:gd name="connsiteY38" fmla="*/ 540000 h 971999"/>
                <a:gd name="connsiteX39" fmla="*/ 879895 w 1261734"/>
                <a:gd name="connsiteY39" fmla="*/ 540000 h 971999"/>
                <a:gd name="connsiteX40" fmla="*/ 868378 w 1261734"/>
                <a:gd name="connsiteY40" fmla="*/ 528483 h 971999"/>
                <a:gd name="connsiteX41" fmla="*/ 721733 w 1261734"/>
                <a:gd name="connsiteY41" fmla="*/ 675127 h 971999"/>
                <a:gd name="connsiteX42" fmla="*/ 721733 w 1261734"/>
                <a:gd name="connsiteY42" fmla="*/ 845471 h 971999"/>
                <a:gd name="connsiteX43" fmla="*/ 595205 w 1261734"/>
                <a:gd name="connsiteY43" fmla="*/ 971999 h 971999"/>
                <a:gd name="connsiteX44" fmla="*/ 416261 w 1261734"/>
                <a:gd name="connsiteY44" fmla="*/ 971999 h 971999"/>
                <a:gd name="connsiteX45" fmla="*/ 289733 w 1261734"/>
                <a:gd name="connsiteY45" fmla="*/ 845471 h 971999"/>
                <a:gd name="connsiteX46" fmla="*/ 289733 w 1261734"/>
                <a:gd name="connsiteY46" fmla="*/ 666527 h 971999"/>
                <a:gd name="connsiteX47" fmla="*/ 305226 w 1261734"/>
                <a:gd name="connsiteY47" fmla="*/ 651034 h 971999"/>
                <a:gd name="connsiteX48" fmla="*/ 0 w 1261734"/>
                <a:gd name="connsiteY48" fmla="*/ 345808 h 971999"/>
                <a:gd name="connsiteX49" fmla="*/ 0 w 1261734"/>
                <a:gd name="connsiteY49" fmla="*/ 154723 h 971999"/>
                <a:gd name="connsiteX50" fmla="*/ 400768 w 1261734"/>
                <a:gd name="connsiteY50" fmla="*/ 555492 h 971999"/>
                <a:gd name="connsiteX51" fmla="*/ 416261 w 1261734"/>
                <a:gd name="connsiteY51" fmla="*/ 539999 h 971999"/>
                <a:gd name="connsiteX52" fmla="*/ 586606 w 1261734"/>
                <a:gd name="connsiteY52" fmla="*/ 539999 h 971999"/>
                <a:gd name="connsiteX53" fmla="*/ 733250 w 1261734"/>
                <a:gd name="connsiteY53" fmla="*/ 393355 h 971999"/>
                <a:gd name="connsiteX54" fmla="*/ 721734 w 1261734"/>
                <a:gd name="connsiteY54" fmla="*/ 381839 h 971999"/>
                <a:gd name="connsiteX55" fmla="*/ 721734 w 1261734"/>
                <a:gd name="connsiteY55" fmla="*/ 158161 h 971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261734" h="971999">
                  <a:moveTo>
                    <a:pt x="431173" y="575999"/>
                  </a:moveTo>
                  <a:lnTo>
                    <a:pt x="426224" y="580948"/>
                  </a:lnTo>
                  <a:lnTo>
                    <a:pt x="475275" y="629999"/>
                  </a:lnTo>
                  <a:lnTo>
                    <a:pt x="557925" y="629999"/>
                  </a:lnTo>
                  <a:lnTo>
                    <a:pt x="631733" y="703807"/>
                  </a:lnTo>
                  <a:lnTo>
                    <a:pt x="631733" y="808191"/>
                  </a:lnTo>
                  <a:lnTo>
                    <a:pt x="557925" y="881999"/>
                  </a:lnTo>
                  <a:lnTo>
                    <a:pt x="453541" y="881999"/>
                  </a:lnTo>
                  <a:lnTo>
                    <a:pt x="379733" y="808191"/>
                  </a:lnTo>
                  <a:lnTo>
                    <a:pt x="379733" y="725541"/>
                  </a:lnTo>
                  <a:lnTo>
                    <a:pt x="330682" y="676490"/>
                  </a:lnTo>
                  <a:lnTo>
                    <a:pt x="325733" y="681439"/>
                  </a:lnTo>
                  <a:lnTo>
                    <a:pt x="325733" y="830559"/>
                  </a:lnTo>
                  <a:lnTo>
                    <a:pt x="431173" y="935999"/>
                  </a:lnTo>
                  <a:lnTo>
                    <a:pt x="580293" y="935999"/>
                  </a:lnTo>
                  <a:lnTo>
                    <a:pt x="685733" y="830559"/>
                  </a:lnTo>
                  <a:lnTo>
                    <a:pt x="685733" y="686152"/>
                  </a:lnTo>
                  <a:lnTo>
                    <a:pt x="575580" y="575999"/>
                  </a:lnTo>
                  <a:close/>
                  <a:moveTo>
                    <a:pt x="932086" y="126000"/>
                  </a:moveTo>
                  <a:lnTo>
                    <a:pt x="1051382" y="126000"/>
                  </a:lnTo>
                  <a:lnTo>
                    <a:pt x="1135734" y="210352"/>
                  </a:lnTo>
                  <a:lnTo>
                    <a:pt x="1135734" y="329648"/>
                  </a:lnTo>
                  <a:lnTo>
                    <a:pt x="1051382" y="414000"/>
                  </a:lnTo>
                  <a:lnTo>
                    <a:pt x="932086" y="414000"/>
                  </a:lnTo>
                  <a:lnTo>
                    <a:pt x="847734" y="329648"/>
                  </a:lnTo>
                  <a:lnTo>
                    <a:pt x="847734" y="210352"/>
                  </a:lnTo>
                  <a:close/>
                  <a:moveTo>
                    <a:pt x="917174" y="90000"/>
                  </a:moveTo>
                  <a:lnTo>
                    <a:pt x="811734" y="195440"/>
                  </a:lnTo>
                  <a:lnTo>
                    <a:pt x="811734" y="344560"/>
                  </a:lnTo>
                  <a:lnTo>
                    <a:pt x="917174" y="450000"/>
                  </a:lnTo>
                  <a:lnTo>
                    <a:pt x="1066294" y="450000"/>
                  </a:lnTo>
                  <a:lnTo>
                    <a:pt x="1171734" y="344560"/>
                  </a:lnTo>
                  <a:lnTo>
                    <a:pt x="1171734" y="195440"/>
                  </a:lnTo>
                  <a:lnTo>
                    <a:pt x="1066294" y="90000"/>
                  </a:lnTo>
                  <a:close/>
                  <a:moveTo>
                    <a:pt x="879895" y="0"/>
                  </a:moveTo>
                  <a:lnTo>
                    <a:pt x="1103573" y="0"/>
                  </a:lnTo>
                  <a:lnTo>
                    <a:pt x="1261734" y="158161"/>
                  </a:lnTo>
                  <a:lnTo>
                    <a:pt x="1261734" y="381839"/>
                  </a:lnTo>
                  <a:lnTo>
                    <a:pt x="1103573" y="540000"/>
                  </a:lnTo>
                  <a:lnTo>
                    <a:pt x="879895" y="540000"/>
                  </a:lnTo>
                  <a:lnTo>
                    <a:pt x="868378" y="528483"/>
                  </a:lnTo>
                  <a:lnTo>
                    <a:pt x="721733" y="675127"/>
                  </a:lnTo>
                  <a:lnTo>
                    <a:pt x="721733" y="845471"/>
                  </a:lnTo>
                  <a:lnTo>
                    <a:pt x="595205" y="971999"/>
                  </a:lnTo>
                  <a:lnTo>
                    <a:pt x="416261" y="971999"/>
                  </a:lnTo>
                  <a:lnTo>
                    <a:pt x="289733" y="845471"/>
                  </a:lnTo>
                  <a:lnTo>
                    <a:pt x="289733" y="666527"/>
                  </a:lnTo>
                  <a:lnTo>
                    <a:pt x="305226" y="651034"/>
                  </a:lnTo>
                  <a:lnTo>
                    <a:pt x="0" y="345808"/>
                  </a:lnTo>
                  <a:lnTo>
                    <a:pt x="0" y="154723"/>
                  </a:lnTo>
                  <a:lnTo>
                    <a:pt x="400768" y="555492"/>
                  </a:lnTo>
                  <a:lnTo>
                    <a:pt x="416261" y="539999"/>
                  </a:lnTo>
                  <a:lnTo>
                    <a:pt x="586606" y="539999"/>
                  </a:lnTo>
                  <a:lnTo>
                    <a:pt x="733250" y="393355"/>
                  </a:lnTo>
                  <a:lnTo>
                    <a:pt x="721734" y="381839"/>
                  </a:lnTo>
                  <a:lnTo>
                    <a:pt x="721734" y="15816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A102ABA4-97C4-DA05-E178-F8A699DD3884}"/>
              </a:ext>
            </a:extLst>
          </p:cNvPr>
          <p:cNvGrpSpPr/>
          <p:nvPr/>
        </p:nvGrpSpPr>
        <p:grpSpPr>
          <a:xfrm>
            <a:off x="4176717" y="232561"/>
            <a:ext cx="1440000" cy="1440000"/>
            <a:chOff x="3265322" y="1989000"/>
            <a:chExt cx="1440000" cy="1440000"/>
          </a:xfrm>
        </p:grpSpPr>
        <p:sp>
          <p:nvSpPr>
            <p:cNvPr id="5" name="팔각형 4">
              <a:extLst>
                <a:ext uri="{FF2B5EF4-FFF2-40B4-BE49-F238E27FC236}">
                  <a16:creationId xmlns:a16="http://schemas.microsoft.com/office/drawing/2014/main" id="{FE15EBFD-72B6-CA37-48F3-5EA228E3A587}"/>
                </a:ext>
              </a:extLst>
            </p:cNvPr>
            <p:cNvSpPr/>
            <p:nvPr/>
          </p:nvSpPr>
          <p:spPr>
            <a:xfrm>
              <a:off x="3265322" y="1989000"/>
              <a:ext cx="1440000" cy="1440000"/>
            </a:xfrm>
            <a:prstGeom prst="octagon">
              <a:avLst/>
            </a:prstGeom>
            <a:solidFill>
              <a:srgbClr val="5865F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04F19A1E-669E-B12D-D1C0-F7E228C7DA72}"/>
                </a:ext>
              </a:extLst>
            </p:cNvPr>
            <p:cNvGrpSpPr/>
            <p:nvPr/>
          </p:nvGrpSpPr>
          <p:grpSpPr>
            <a:xfrm>
              <a:off x="3540839" y="2372405"/>
              <a:ext cx="888965" cy="647790"/>
              <a:chOff x="5271204" y="2334258"/>
              <a:chExt cx="888965" cy="647790"/>
            </a:xfrm>
          </p:grpSpPr>
          <p:sp>
            <p:nvSpPr>
              <p:cNvPr id="24" name="자유형: 도형 23">
                <a:extLst>
                  <a:ext uri="{FF2B5EF4-FFF2-40B4-BE49-F238E27FC236}">
                    <a16:creationId xmlns:a16="http://schemas.microsoft.com/office/drawing/2014/main" id="{B07661CC-3C2D-5F65-6582-F95DA9B46459}"/>
                  </a:ext>
                </a:extLst>
              </p:cNvPr>
              <p:cNvSpPr/>
              <p:nvPr/>
            </p:nvSpPr>
            <p:spPr>
              <a:xfrm>
                <a:off x="5271204" y="2334258"/>
                <a:ext cx="888965" cy="647790"/>
              </a:xfrm>
              <a:custGeom>
                <a:avLst/>
                <a:gdLst>
                  <a:gd name="connsiteX0" fmla="*/ 89400 w 888965"/>
                  <a:gd name="connsiteY0" fmla="*/ 0 h 647790"/>
                  <a:gd name="connsiteX1" fmla="*/ 215835 w 888965"/>
                  <a:gd name="connsiteY1" fmla="*/ 0 h 647790"/>
                  <a:gd name="connsiteX2" fmla="*/ 249172 w 888965"/>
                  <a:gd name="connsiteY2" fmla="*/ 33337 h 647790"/>
                  <a:gd name="connsiteX3" fmla="*/ 639793 w 888965"/>
                  <a:gd name="connsiteY3" fmla="*/ 33337 h 647790"/>
                  <a:gd name="connsiteX4" fmla="*/ 673130 w 888965"/>
                  <a:gd name="connsiteY4" fmla="*/ 0 h 647790"/>
                  <a:gd name="connsiteX5" fmla="*/ 799565 w 888965"/>
                  <a:gd name="connsiteY5" fmla="*/ 0 h 647790"/>
                  <a:gd name="connsiteX6" fmla="*/ 888965 w 888965"/>
                  <a:gd name="connsiteY6" fmla="*/ 89400 h 647790"/>
                  <a:gd name="connsiteX7" fmla="*/ 888965 w 888965"/>
                  <a:gd name="connsiteY7" fmla="*/ 558390 h 647790"/>
                  <a:gd name="connsiteX8" fmla="*/ 799565 w 888965"/>
                  <a:gd name="connsiteY8" fmla="*/ 647790 h 647790"/>
                  <a:gd name="connsiteX9" fmla="*/ 732163 w 888965"/>
                  <a:gd name="connsiteY9" fmla="*/ 647790 h 647790"/>
                  <a:gd name="connsiteX10" fmla="*/ 673130 w 888965"/>
                  <a:gd name="connsiteY10" fmla="*/ 647790 h 647790"/>
                  <a:gd name="connsiteX11" fmla="*/ 540976 w 888965"/>
                  <a:gd name="connsiteY11" fmla="*/ 647790 h 647790"/>
                  <a:gd name="connsiteX12" fmla="*/ 508217 w 888965"/>
                  <a:gd name="connsiteY12" fmla="*/ 615031 h 647790"/>
                  <a:gd name="connsiteX13" fmla="*/ 508217 w 888965"/>
                  <a:gd name="connsiteY13" fmla="*/ 568700 h 647790"/>
                  <a:gd name="connsiteX14" fmla="*/ 540976 w 888965"/>
                  <a:gd name="connsiteY14" fmla="*/ 535941 h 647790"/>
                  <a:gd name="connsiteX15" fmla="*/ 583730 w 888965"/>
                  <a:gd name="connsiteY15" fmla="*/ 535941 h 647790"/>
                  <a:gd name="connsiteX16" fmla="*/ 583730 w 888965"/>
                  <a:gd name="connsiteY16" fmla="*/ 515302 h 647790"/>
                  <a:gd name="connsiteX17" fmla="*/ 305235 w 888965"/>
                  <a:gd name="connsiteY17" fmla="*/ 515302 h 647790"/>
                  <a:gd name="connsiteX18" fmla="*/ 305235 w 888965"/>
                  <a:gd name="connsiteY18" fmla="*/ 535941 h 647790"/>
                  <a:gd name="connsiteX19" fmla="*/ 347988 w 888965"/>
                  <a:gd name="connsiteY19" fmla="*/ 535941 h 647790"/>
                  <a:gd name="connsiteX20" fmla="*/ 380747 w 888965"/>
                  <a:gd name="connsiteY20" fmla="*/ 568700 h 647790"/>
                  <a:gd name="connsiteX21" fmla="*/ 380747 w 888965"/>
                  <a:gd name="connsiteY21" fmla="*/ 615031 h 647790"/>
                  <a:gd name="connsiteX22" fmla="*/ 347988 w 888965"/>
                  <a:gd name="connsiteY22" fmla="*/ 647790 h 647790"/>
                  <a:gd name="connsiteX23" fmla="*/ 215835 w 888965"/>
                  <a:gd name="connsiteY23" fmla="*/ 647790 h 647790"/>
                  <a:gd name="connsiteX24" fmla="*/ 156801 w 888965"/>
                  <a:gd name="connsiteY24" fmla="*/ 647790 h 647790"/>
                  <a:gd name="connsiteX25" fmla="*/ 89400 w 888965"/>
                  <a:gd name="connsiteY25" fmla="*/ 647790 h 647790"/>
                  <a:gd name="connsiteX26" fmla="*/ 0 w 888965"/>
                  <a:gd name="connsiteY26" fmla="*/ 558390 h 647790"/>
                  <a:gd name="connsiteX27" fmla="*/ 0 w 888965"/>
                  <a:gd name="connsiteY27" fmla="*/ 89400 h 647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888965" h="647790">
                    <a:moveTo>
                      <a:pt x="89400" y="0"/>
                    </a:moveTo>
                    <a:lnTo>
                      <a:pt x="215835" y="0"/>
                    </a:lnTo>
                    <a:lnTo>
                      <a:pt x="249172" y="33337"/>
                    </a:lnTo>
                    <a:lnTo>
                      <a:pt x="639793" y="33337"/>
                    </a:lnTo>
                    <a:lnTo>
                      <a:pt x="673130" y="0"/>
                    </a:lnTo>
                    <a:lnTo>
                      <a:pt x="799565" y="0"/>
                    </a:lnTo>
                    <a:lnTo>
                      <a:pt x="888965" y="89400"/>
                    </a:lnTo>
                    <a:lnTo>
                      <a:pt x="888965" y="558390"/>
                    </a:lnTo>
                    <a:lnTo>
                      <a:pt x="799565" y="647790"/>
                    </a:lnTo>
                    <a:lnTo>
                      <a:pt x="732163" y="647790"/>
                    </a:lnTo>
                    <a:lnTo>
                      <a:pt x="673130" y="647790"/>
                    </a:lnTo>
                    <a:lnTo>
                      <a:pt x="540976" y="647790"/>
                    </a:lnTo>
                    <a:lnTo>
                      <a:pt x="508217" y="615031"/>
                    </a:lnTo>
                    <a:lnTo>
                      <a:pt x="508217" y="568700"/>
                    </a:lnTo>
                    <a:lnTo>
                      <a:pt x="540976" y="535941"/>
                    </a:lnTo>
                    <a:lnTo>
                      <a:pt x="583730" y="535941"/>
                    </a:lnTo>
                    <a:lnTo>
                      <a:pt x="583730" y="515302"/>
                    </a:lnTo>
                    <a:lnTo>
                      <a:pt x="305235" y="515302"/>
                    </a:lnTo>
                    <a:lnTo>
                      <a:pt x="305235" y="535941"/>
                    </a:lnTo>
                    <a:lnTo>
                      <a:pt x="347988" y="535941"/>
                    </a:lnTo>
                    <a:lnTo>
                      <a:pt x="380747" y="568700"/>
                    </a:lnTo>
                    <a:lnTo>
                      <a:pt x="380747" y="615031"/>
                    </a:lnTo>
                    <a:lnTo>
                      <a:pt x="347988" y="647790"/>
                    </a:lnTo>
                    <a:lnTo>
                      <a:pt x="215835" y="647790"/>
                    </a:lnTo>
                    <a:lnTo>
                      <a:pt x="156801" y="647790"/>
                    </a:lnTo>
                    <a:lnTo>
                      <a:pt x="89400" y="647790"/>
                    </a:lnTo>
                    <a:lnTo>
                      <a:pt x="0" y="558390"/>
                    </a:lnTo>
                    <a:lnTo>
                      <a:pt x="0" y="8940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1E5DBA48-4509-9268-F83E-38E9F322B2C8}"/>
                  </a:ext>
                </a:extLst>
              </p:cNvPr>
              <p:cNvGrpSpPr/>
              <p:nvPr/>
            </p:nvGrpSpPr>
            <p:grpSpPr>
              <a:xfrm>
                <a:off x="5446298" y="2551178"/>
                <a:ext cx="538775" cy="180000"/>
                <a:chOff x="5320008" y="1809000"/>
                <a:chExt cx="538775" cy="180000"/>
              </a:xfrm>
            </p:grpSpPr>
            <p:sp>
              <p:nvSpPr>
                <p:cNvPr id="25" name="팔각형 24">
                  <a:extLst>
                    <a:ext uri="{FF2B5EF4-FFF2-40B4-BE49-F238E27FC236}">
                      <a16:creationId xmlns:a16="http://schemas.microsoft.com/office/drawing/2014/main" id="{D615C7A5-4A28-67F4-E32C-D671E14CD345}"/>
                    </a:ext>
                  </a:extLst>
                </p:cNvPr>
                <p:cNvSpPr/>
                <p:nvPr/>
              </p:nvSpPr>
              <p:spPr>
                <a:xfrm>
                  <a:off x="5320008" y="1809000"/>
                  <a:ext cx="180000" cy="180000"/>
                </a:xfrm>
                <a:prstGeom prst="octagon">
                  <a:avLst/>
                </a:prstGeom>
                <a:solidFill>
                  <a:srgbClr val="7289DA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" name="팔각형 27">
                  <a:extLst>
                    <a:ext uri="{FF2B5EF4-FFF2-40B4-BE49-F238E27FC236}">
                      <a16:creationId xmlns:a16="http://schemas.microsoft.com/office/drawing/2014/main" id="{CB1AAC36-2D9A-7785-ABA5-9714BF2E2784}"/>
                    </a:ext>
                  </a:extLst>
                </p:cNvPr>
                <p:cNvSpPr/>
                <p:nvPr/>
              </p:nvSpPr>
              <p:spPr>
                <a:xfrm>
                  <a:off x="5678783" y="1809000"/>
                  <a:ext cx="180000" cy="180000"/>
                </a:xfrm>
                <a:prstGeom prst="octagon">
                  <a:avLst/>
                </a:prstGeom>
                <a:solidFill>
                  <a:srgbClr val="7289DA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D7AD4F4A-5E54-FAF7-2592-36BFBAF923C9}"/>
              </a:ext>
            </a:extLst>
          </p:cNvPr>
          <p:cNvGrpSpPr/>
          <p:nvPr/>
        </p:nvGrpSpPr>
        <p:grpSpPr>
          <a:xfrm>
            <a:off x="6157708" y="285993"/>
            <a:ext cx="1440000" cy="1440000"/>
            <a:chOff x="4280354" y="2790753"/>
            <a:chExt cx="1440000" cy="1440000"/>
          </a:xfrm>
        </p:grpSpPr>
        <p:sp>
          <p:nvSpPr>
            <p:cNvPr id="2" name="자유형: 도형 1">
              <a:extLst>
                <a:ext uri="{FF2B5EF4-FFF2-40B4-BE49-F238E27FC236}">
                  <a16:creationId xmlns:a16="http://schemas.microsoft.com/office/drawing/2014/main" id="{0AFD0C5C-4BF3-1DBB-0319-CE9587D50131}"/>
                </a:ext>
              </a:extLst>
            </p:cNvPr>
            <p:cNvSpPr/>
            <p:nvPr/>
          </p:nvSpPr>
          <p:spPr>
            <a:xfrm>
              <a:off x="5285276" y="2790753"/>
              <a:ext cx="435078" cy="1440000"/>
            </a:xfrm>
            <a:custGeom>
              <a:avLst/>
              <a:gdLst>
                <a:gd name="connsiteX0" fmla="*/ 0 w 435078"/>
                <a:gd name="connsiteY0" fmla="*/ 0 h 1440000"/>
                <a:gd name="connsiteX1" fmla="*/ 180218 w 435078"/>
                <a:gd name="connsiteY1" fmla="*/ 0 h 1440000"/>
                <a:gd name="connsiteX2" fmla="*/ 435078 w 435078"/>
                <a:gd name="connsiteY2" fmla="*/ 254860 h 1440000"/>
                <a:gd name="connsiteX3" fmla="*/ 435078 w 435078"/>
                <a:gd name="connsiteY3" fmla="*/ 1185140 h 1440000"/>
                <a:gd name="connsiteX4" fmla="*/ 180218 w 435078"/>
                <a:gd name="connsiteY4" fmla="*/ 1440000 h 1440000"/>
                <a:gd name="connsiteX5" fmla="*/ 0 w 435078"/>
                <a:gd name="connsiteY5" fmla="*/ 1440000 h 14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5078" h="1440000">
                  <a:moveTo>
                    <a:pt x="0" y="0"/>
                  </a:moveTo>
                  <a:lnTo>
                    <a:pt x="180218" y="0"/>
                  </a:lnTo>
                  <a:lnTo>
                    <a:pt x="435078" y="254860"/>
                  </a:lnTo>
                  <a:lnTo>
                    <a:pt x="435078" y="1185140"/>
                  </a:lnTo>
                  <a:lnTo>
                    <a:pt x="180218" y="1440000"/>
                  </a:lnTo>
                  <a:lnTo>
                    <a:pt x="0" y="1440000"/>
                  </a:lnTo>
                  <a:close/>
                </a:path>
              </a:pathLst>
            </a:custGeom>
            <a:solidFill>
              <a:srgbClr val="22A7F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id="{EC8DCE4F-4283-5C1B-DB08-2FBFEF019FB2}"/>
                </a:ext>
              </a:extLst>
            </p:cNvPr>
            <p:cNvSpPr/>
            <p:nvPr/>
          </p:nvSpPr>
          <p:spPr>
            <a:xfrm>
              <a:off x="4718401" y="2790753"/>
              <a:ext cx="510392" cy="679205"/>
            </a:xfrm>
            <a:custGeom>
              <a:avLst/>
              <a:gdLst>
                <a:gd name="connsiteX0" fmla="*/ 443031 w 510392"/>
                <a:gd name="connsiteY0" fmla="*/ 0 h 679205"/>
                <a:gd name="connsiteX1" fmla="*/ 510392 w 510392"/>
                <a:gd name="connsiteY1" fmla="*/ 0 h 679205"/>
                <a:gd name="connsiteX2" fmla="*/ 510392 w 510392"/>
                <a:gd name="connsiteY2" fmla="*/ 404896 h 679205"/>
                <a:gd name="connsiteX3" fmla="*/ 236118 w 510392"/>
                <a:gd name="connsiteY3" fmla="*/ 679205 h 679205"/>
                <a:gd name="connsiteX4" fmla="*/ 0 w 510392"/>
                <a:gd name="connsiteY4" fmla="*/ 443087 h 679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0392" h="679205">
                  <a:moveTo>
                    <a:pt x="443031" y="0"/>
                  </a:moveTo>
                  <a:lnTo>
                    <a:pt x="510392" y="0"/>
                  </a:lnTo>
                  <a:lnTo>
                    <a:pt x="510392" y="404896"/>
                  </a:lnTo>
                  <a:lnTo>
                    <a:pt x="236118" y="679205"/>
                  </a:lnTo>
                  <a:lnTo>
                    <a:pt x="0" y="443087"/>
                  </a:lnTo>
                  <a:close/>
                </a:path>
              </a:pathLst>
            </a:custGeom>
            <a:solidFill>
              <a:srgbClr val="0075B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5" name="자유형: 도형 54">
              <a:extLst>
                <a:ext uri="{FF2B5EF4-FFF2-40B4-BE49-F238E27FC236}">
                  <a16:creationId xmlns:a16="http://schemas.microsoft.com/office/drawing/2014/main" id="{46FDD0E3-F97F-25F8-4BA9-45570B2E56BE}"/>
                </a:ext>
              </a:extLst>
            </p:cNvPr>
            <p:cNvSpPr/>
            <p:nvPr/>
          </p:nvSpPr>
          <p:spPr>
            <a:xfrm>
              <a:off x="4280355" y="3042900"/>
              <a:ext cx="948437" cy="1187853"/>
            </a:xfrm>
            <a:custGeom>
              <a:avLst/>
              <a:gdLst>
                <a:gd name="connsiteX0" fmla="*/ 90662 w 948437"/>
                <a:gd name="connsiteY0" fmla="*/ 0 h 1187853"/>
                <a:gd name="connsiteX1" fmla="*/ 165431 w 948437"/>
                <a:gd name="connsiteY1" fmla="*/ 0 h 1187853"/>
                <a:gd name="connsiteX2" fmla="*/ 397211 w 948437"/>
                <a:gd name="connsiteY2" fmla="*/ 231780 h 1187853"/>
                <a:gd name="connsiteX3" fmla="*/ 633329 w 948437"/>
                <a:gd name="connsiteY3" fmla="*/ 467898 h 1187853"/>
                <a:gd name="connsiteX4" fmla="*/ 633329 w 948437"/>
                <a:gd name="connsiteY4" fmla="*/ 467899 h 1187853"/>
                <a:gd name="connsiteX5" fmla="*/ 948437 w 948437"/>
                <a:gd name="connsiteY5" fmla="*/ 783007 h 1187853"/>
                <a:gd name="connsiteX6" fmla="*/ 948437 w 948437"/>
                <a:gd name="connsiteY6" fmla="*/ 1187853 h 1187853"/>
                <a:gd name="connsiteX7" fmla="*/ 881076 w 948437"/>
                <a:gd name="connsiteY7" fmla="*/ 1187853 h 1187853"/>
                <a:gd name="connsiteX8" fmla="*/ 397239 w 948437"/>
                <a:gd name="connsiteY8" fmla="*/ 704016 h 1187853"/>
                <a:gd name="connsiteX9" fmla="*/ 397240 w 948437"/>
                <a:gd name="connsiteY9" fmla="*/ 704016 h 1187853"/>
                <a:gd name="connsiteX10" fmla="*/ 161122 w 948437"/>
                <a:gd name="connsiteY10" fmla="*/ 467898 h 1187853"/>
                <a:gd name="connsiteX11" fmla="*/ 0 w 948437"/>
                <a:gd name="connsiteY11" fmla="*/ 306776 h 1187853"/>
                <a:gd name="connsiteX12" fmla="*/ 0 w 948437"/>
                <a:gd name="connsiteY12" fmla="*/ 90662 h 1187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48437" h="1187853">
                  <a:moveTo>
                    <a:pt x="90662" y="0"/>
                  </a:moveTo>
                  <a:lnTo>
                    <a:pt x="165431" y="0"/>
                  </a:lnTo>
                  <a:lnTo>
                    <a:pt x="397211" y="231780"/>
                  </a:lnTo>
                  <a:lnTo>
                    <a:pt x="633329" y="467898"/>
                  </a:lnTo>
                  <a:lnTo>
                    <a:pt x="633329" y="467899"/>
                  </a:lnTo>
                  <a:lnTo>
                    <a:pt x="948437" y="783007"/>
                  </a:lnTo>
                  <a:lnTo>
                    <a:pt x="948437" y="1187853"/>
                  </a:lnTo>
                  <a:lnTo>
                    <a:pt x="881076" y="1187853"/>
                  </a:lnTo>
                  <a:lnTo>
                    <a:pt x="397239" y="704016"/>
                  </a:lnTo>
                  <a:lnTo>
                    <a:pt x="397240" y="704016"/>
                  </a:lnTo>
                  <a:lnTo>
                    <a:pt x="161122" y="467898"/>
                  </a:lnTo>
                  <a:lnTo>
                    <a:pt x="0" y="306776"/>
                  </a:lnTo>
                  <a:lnTo>
                    <a:pt x="0" y="90662"/>
                  </a:lnTo>
                  <a:close/>
                </a:path>
              </a:pathLst>
            </a:custGeom>
            <a:solidFill>
              <a:srgbClr val="0089D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9" name="자유형: 도형 58">
              <a:extLst>
                <a:ext uri="{FF2B5EF4-FFF2-40B4-BE49-F238E27FC236}">
                  <a16:creationId xmlns:a16="http://schemas.microsoft.com/office/drawing/2014/main" id="{9D11C632-DB23-BA0D-3409-D0CD82D1430D}"/>
                </a:ext>
              </a:extLst>
            </p:cNvPr>
            <p:cNvSpPr/>
            <p:nvPr/>
          </p:nvSpPr>
          <p:spPr>
            <a:xfrm>
              <a:off x="4280354" y="3551603"/>
              <a:ext cx="356440" cy="427150"/>
            </a:xfrm>
            <a:custGeom>
              <a:avLst/>
              <a:gdLst>
                <a:gd name="connsiteX0" fmla="*/ 120322 w 356440"/>
                <a:gd name="connsiteY0" fmla="*/ 0 h 427150"/>
                <a:gd name="connsiteX1" fmla="*/ 356440 w 356440"/>
                <a:gd name="connsiteY1" fmla="*/ 236118 h 427150"/>
                <a:gd name="connsiteX2" fmla="*/ 165431 w 356440"/>
                <a:gd name="connsiteY2" fmla="*/ 427150 h 427150"/>
                <a:gd name="connsiteX3" fmla="*/ 90662 w 356440"/>
                <a:gd name="connsiteY3" fmla="*/ 427150 h 427150"/>
                <a:gd name="connsiteX4" fmla="*/ 0 w 356440"/>
                <a:gd name="connsiteY4" fmla="*/ 336477 h 427150"/>
                <a:gd name="connsiteX5" fmla="*/ 0 w 356440"/>
                <a:gd name="connsiteY5" fmla="*/ 120336 h 42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6440" h="427150">
                  <a:moveTo>
                    <a:pt x="120322" y="0"/>
                  </a:moveTo>
                  <a:lnTo>
                    <a:pt x="356440" y="236118"/>
                  </a:lnTo>
                  <a:lnTo>
                    <a:pt x="165431" y="427150"/>
                  </a:lnTo>
                  <a:lnTo>
                    <a:pt x="90662" y="427150"/>
                  </a:lnTo>
                  <a:lnTo>
                    <a:pt x="0" y="336477"/>
                  </a:lnTo>
                  <a:lnTo>
                    <a:pt x="0" y="120336"/>
                  </a:lnTo>
                  <a:close/>
                </a:path>
              </a:pathLst>
            </a:custGeom>
            <a:solidFill>
              <a:srgbClr val="0075B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9817BE51-B866-9886-C593-A66B48F8D970}"/>
              </a:ext>
            </a:extLst>
          </p:cNvPr>
          <p:cNvGrpSpPr/>
          <p:nvPr/>
        </p:nvGrpSpPr>
        <p:grpSpPr>
          <a:xfrm>
            <a:off x="7960434" y="245198"/>
            <a:ext cx="1440000" cy="1440000"/>
            <a:chOff x="953012" y="1989000"/>
            <a:chExt cx="1440000" cy="144000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D0CA0C87-E5F1-1D25-B15E-1A7D2583A17D}"/>
                </a:ext>
              </a:extLst>
            </p:cNvPr>
            <p:cNvSpPr/>
            <p:nvPr/>
          </p:nvSpPr>
          <p:spPr>
            <a:xfrm>
              <a:off x="953012" y="1989000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96A4FD9D-9F60-B003-87A6-3040635759CE}"/>
                </a:ext>
              </a:extLst>
            </p:cNvPr>
            <p:cNvSpPr/>
            <p:nvPr/>
          </p:nvSpPr>
          <p:spPr>
            <a:xfrm>
              <a:off x="1440456" y="3269476"/>
              <a:ext cx="467067" cy="159524"/>
            </a:xfrm>
            <a:custGeom>
              <a:avLst/>
              <a:gdLst>
                <a:gd name="connsiteX0" fmla="*/ 136799 w 467067"/>
                <a:gd name="connsiteY0" fmla="*/ 0 h 159524"/>
                <a:gd name="connsiteX1" fmla="*/ 330268 w 467067"/>
                <a:gd name="connsiteY1" fmla="*/ 0 h 159524"/>
                <a:gd name="connsiteX2" fmla="*/ 467067 w 467067"/>
                <a:gd name="connsiteY2" fmla="*/ 136799 h 159524"/>
                <a:gd name="connsiteX3" fmla="*/ 467067 w 467067"/>
                <a:gd name="connsiteY3" fmla="*/ 159524 h 159524"/>
                <a:gd name="connsiteX4" fmla="*/ 0 w 467067"/>
                <a:gd name="connsiteY4" fmla="*/ 159524 h 159524"/>
                <a:gd name="connsiteX5" fmla="*/ 0 w 467067"/>
                <a:gd name="connsiteY5" fmla="*/ 136799 h 15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7067" h="159524">
                  <a:moveTo>
                    <a:pt x="136799" y="0"/>
                  </a:moveTo>
                  <a:lnTo>
                    <a:pt x="330268" y="0"/>
                  </a:lnTo>
                  <a:lnTo>
                    <a:pt x="467067" y="136799"/>
                  </a:lnTo>
                  <a:lnTo>
                    <a:pt x="467067" y="159524"/>
                  </a:lnTo>
                  <a:lnTo>
                    <a:pt x="0" y="159524"/>
                  </a:lnTo>
                  <a:lnTo>
                    <a:pt x="0" y="136799"/>
                  </a:lnTo>
                  <a:close/>
                </a:path>
              </a:pathLst>
            </a:custGeom>
            <a:solidFill>
              <a:srgbClr val="8B624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7016706-1A1F-8D23-F9EF-4297D1666DF2}"/>
                </a:ext>
              </a:extLst>
            </p:cNvPr>
            <p:cNvSpPr/>
            <p:nvPr/>
          </p:nvSpPr>
          <p:spPr>
            <a:xfrm>
              <a:off x="1592046" y="2679294"/>
              <a:ext cx="163886" cy="543396"/>
            </a:xfrm>
            <a:prstGeom prst="rect">
              <a:avLst/>
            </a:prstGeom>
            <a:solidFill>
              <a:srgbClr val="8B624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팔각형 18">
              <a:extLst>
                <a:ext uri="{FF2B5EF4-FFF2-40B4-BE49-F238E27FC236}">
                  <a16:creationId xmlns:a16="http://schemas.microsoft.com/office/drawing/2014/main" id="{BF385649-3A29-B404-156C-FA6758359448}"/>
                </a:ext>
              </a:extLst>
            </p:cNvPr>
            <p:cNvSpPr/>
            <p:nvPr/>
          </p:nvSpPr>
          <p:spPr>
            <a:xfrm>
              <a:off x="1385512" y="2076450"/>
              <a:ext cx="576956" cy="576956"/>
            </a:xfrm>
            <a:prstGeom prst="octagon">
              <a:avLst/>
            </a:prstGeom>
            <a:solidFill>
              <a:srgbClr val="1EA64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0" name="팔각형 19">
              <a:extLst>
                <a:ext uri="{FF2B5EF4-FFF2-40B4-BE49-F238E27FC236}">
                  <a16:creationId xmlns:a16="http://schemas.microsoft.com/office/drawing/2014/main" id="{C91ADD53-B874-88AF-6435-8A65CC10FE49}"/>
                </a:ext>
              </a:extLst>
            </p:cNvPr>
            <p:cNvSpPr/>
            <p:nvPr/>
          </p:nvSpPr>
          <p:spPr>
            <a:xfrm flipH="1" flipV="1">
              <a:off x="1873817" y="2855934"/>
              <a:ext cx="228216" cy="228216"/>
            </a:xfrm>
            <a:prstGeom prst="octagon">
              <a:avLst/>
            </a:prstGeom>
            <a:solidFill>
              <a:srgbClr val="1EA64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76421230-7B2A-8108-6A0C-7912668AC1E1}"/>
                </a:ext>
              </a:extLst>
            </p:cNvPr>
            <p:cNvSpPr/>
            <p:nvPr/>
          </p:nvSpPr>
          <p:spPr>
            <a:xfrm>
              <a:off x="1780876" y="3036443"/>
              <a:ext cx="105641" cy="101600"/>
            </a:xfrm>
            <a:custGeom>
              <a:avLst/>
              <a:gdLst>
                <a:gd name="connsiteX0" fmla="*/ 0 w 105641"/>
                <a:gd name="connsiteY0" fmla="*/ 0 h 101600"/>
                <a:gd name="connsiteX1" fmla="*/ 75883 w 105641"/>
                <a:gd name="connsiteY1" fmla="*/ 0 h 101600"/>
                <a:gd name="connsiteX2" fmla="*/ 105641 w 105641"/>
                <a:gd name="connsiteY2" fmla="*/ 29758 h 101600"/>
                <a:gd name="connsiteX3" fmla="*/ 105641 w 105641"/>
                <a:gd name="connsiteY3" fmla="*/ 71842 h 101600"/>
                <a:gd name="connsiteX4" fmla="*/ 75883 w 105641"/>
                <a:gd name="connsiteY4" fmla="*/ 101600 h 101600"/>
                <a:gd name="connsiteX5" fmla="*/ 0 w 105641"/>
                <a:gd name="connsiteY5" fmla="*/ 101600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5641" h="101600">
                  <a:moveTo>
                    <a:pt x="0" y="0"/>
                  </a:moveTo>
                  <a:lnTo>
                    <a:pt x="75883" y="0"/>
                  </a:lnTo>
                  <a:lnTo>
                    <a:pt x="105641" y="29758"/>
                  </a:lnTo>
                  <a:lnTo>
                    <a:pt x="105641" y="71842"/>
                  </a:lnTo>
                  <a:lnTo>
                    <a:pt x="75883" y="101600"/>
                  </a:lnTo>
                  <a:lnTo>
                    <a:pt x="0" y="101600"/>
                  </a:lnTo>
                  <a:close/>
                </a:path>
              </a:pathLst>
            </a:custGeom>
            <a:solidFill>
              <a:srgbClr val="8B624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7981A67A-F013-BDD6-CCA4-0835E68CD45B}"/>
                </a:ext>
              </a:extLst>
            </p:cNvPr>
            <p:cNvSpPr/>
            <p:nvPr/>
          </p:nvSpPr>
          <p:spPr>
            <a:xfrm rot="10800000">
              <a:off x="1454481" y="2925354"/>
              <a:ext cx="105641" cy="101600"/>
            </a:xfrm>
            <a:custGeom>
              <a:avLst/>
              <a:gdLst>
                <a:gd name="connsiteX0" fmla="*/ 0 w 105641"/>
                <a:gd name="connsiteY0" fmla="*/ 0 h 101600"/>
                <a:gd name="connsiteX1" fmla="*/ 75883 w 105641"/>
                <a:gd name="connsiteY1" fmla="*/ 0 h 101600"/>
                <a:gd name="connsiteX2" fmla="*/ 105641 w 105641"/>
                <a:gd name="connsiteY2" fmla="*/ 29758 h 101600"/>
                <a:gd name="connsiteX3" fmla="*/ 105641 w 105641"/>
                <a:gd name="connsiteY3" fmla="*/ 71842 h 101600"/>
                <a:gd name="connsiteX4" fmla="*/ 75883 w 105641"/>
                <a:gd name="connsiteY4" fmla="*/ 101600 h 101600"/>
                <a:gd name="connsiteX5" fmla="*/ 0 w 105641"/>
                <a:gd name="connsiteY5" fmla="*/ 101600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5641" h="101600">
                  <a:moveTo>
                    <a:pt x="0" y="0"/>
                  </a:moveTo>
                  <a:lnTo>
                    <a:pt x="75883" y="0"/>
                  </a:lnTo>
                  <a:lnTo>
                    <a:pt x="105641" y="29758"/>
                  </a:lnTo>
                  <a:lnTo>
                    <a:pt x="105641" y="71842"/>
                  </a:lnTo>
                  <a:lnTo>
                    <a:pt x="75883" y="101600"/>
                  </a:lnTo>
                  <a:lnTo>
                    <a:pt x="0" y="101600"/>
                  </a:lnTo>
                  <a:close/>
                </a:path>
              </a:pathLst>
            </a:custGeom>
            <a:solidFill>
              <a:srgbClr val="8B624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" name="팔각형 8">
              <a:extLst>
                <a:ext uri="{FF2B5EF4-FFF2-40B4-BE49-F238E27FC236}">
                  <a16:creationId xmlns:a16="http://schemas.microsoft.com/office/drawing/2014/main" id="{C6290B59-6549-FBC3-B335-BF932ACC71D7}"/>
                </a:ext>
              </a:extLst>
            </p:cNvPr>
            <p:cNvSpPr/>
            <p:nvPr/>
          </p:nvSpPr>
          <p:spPr>
            <a:xfrm flipH="1" flipV="1">
              <a:off x="1243990" y="2742617"/>
              <a:ext cx="228216" cy="228216"/>
            </a:xfrm>
            <a:prstGeom prst="octagon">
              <a:avLst/>
            </a:prstGeom>
            <a:solidFill>
              <a:srgbClr val="1EA64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0D6A540F-B957-84FD-1863-3CC50B7ABE2E}"/>
              </a:ext>
            </a:extLst>
          </p:cNvPr>
          <p:cNvGrpSpPr/>
          <p:nvPr/>
        </p:nvGrpSpPr>
        <p:grpSpPr>
          <a:xfrm>
            <a:off x="9691412" y="247893"/>
            <a:ext cx="1440000" cy="1440000"/>
            <a:chOff x="2064622" y="2479557"/>
            <a:chExt cx="1440000" cy="1440000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41D07B4D-9339-A1B6-45E6-EE61F2D2A072}"/>
                </a:ext>
              </a:extLst>
            </p:cNvPr>
            <p:cNvSpPr/>
            <p:nvPr/>
          </p:nvSpPr>
          <p:spPr>
            <a:xfrm>
              <a:off x="2064622" y="2479557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2" name="팔각형 11">
              <a:extLst>
                <a:ext uri="{FF2B5EF4-FFF2-40B4-BE49-F238E27FC236}">
                  <a16:creationId xmlns:a16="http://schemas.microsoft.com/office/drawing/2014/main" id="{346C9724-9CE8-2B2D-C982-6A5E5A184B38}"/>
                </a:ext>
              </a:extLst>
            </p:cNvPr>
            <p:cNvSpPr/>
            <p:nvPr/>
          </p:nvSpPr>
          <p:spPr>
            <a:xfrm>
              <a:off x="2244622" y="2659557"/>
              <a:ext cx="1080000" cy="1080000"/>
            </a:xfrm>
            <a:prstGeom prst="octagon">
              <a:avLst/>
            </a:prstGeom>
            <a:solidFill>
              <a:srgbClr val="A3A8A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CD27A812-A439-65BB-140C-A3AAFA9FC64D}"/>
                </a:ext>
              </a:extLst>
            </p:cNvPr>
            <p:cNvSpPr/>
            <p:nvPr/>
          </p:nvSpPr>
          <p:spPr>
            <a:xfrm>
              <a:off x="2694622" y="2479557"/>
              <a:ext cx="180000" cy="108000"/>
            </a:xfrm>
            <a:prstGeom prst="rect">
              <a:avLst/>
            </a:prstGeom>
            <a:solidFill>
              <a:srgbClr val="A3A8A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975EB462-C4D8-3D7C-BE07-27A9552F2088}"/>
                </a:ext>
              </a:extLst>
            </p:cNvPr>
            <p:cNvSpPr/>
            <p:nvPr/>
          </p:nvSpPr>
          <p:spPr>
            <a:xfrm>
              <a:off x="2694622" y="3811557"/>
              <a:ext cx="180000" cy="108000"/>
            </a:xfrm>
            <a:prstGeom prst="rect">
              <a:avLst/>
            </a:prstGeom>
            <a:solidFill>
              <a:srgbClr val="A3A8A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A9298855-EE1C-E649-CF77-3B777AB6BBF2}"/>
                </a:ext>
              </a:extLst>
            </p:cNvPr>
            <p:cNvSpPr/>
            <p:nvPr/>
          </p:nvSpPr>
          <p:spPr>
            <a:xfrm rot="2700000">
              <a:off x="3165555" y="2674624"/>
              <a:ext cx="180000" cy="108000"/>
            </a:xfrm>
            <a:prstGeom prst="rect">
              <a:avLst/>
            </a:prstGeom>
            <a:solidFill>
              <a:srgbClr val="A3A8A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DF3C0367-B095-DA1F-3AD5-774A1B2892C0}"/>
                </a:ext>
              </a:extLst>
            </p:cNvPr>
            <p:cNvSpPr/>
            <p:nvPr/>
          </p:nvSpPr>
          <p:spPr>
            <a:xfrm rot="2700000">
              <a:off x="2223689" y="3616490"/>
              <a:ext cx="180000" cy="108000"/>
            </a:xfrm>
            <a:prstGeom prst="rect">
              <a:avLst/>
            </a:prstGeom>
            <a:solidFill>
              <a:srgbClr val="A3A8A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02F58EB5-6692-F608-21A4-3DE1749BD20E}"/>
                </a:ext>
              </a:extLst>
            </p:cNvPr>
            <p:cNvSpPr/>
            <p:nvPr/>
          </p:nvSpPr>
          <p:spPr>
            <a:xfrm rot="5400000">
              <a:off x="3360622" y="3145557"/>
              <a:ext cx="180000" cy="108000"/>
            </a:xfrm>
            <a:prstGeom prst="rect">
              <a:avLst/>
            </a:prstGeom>
            <a:solidFill>
              <a:srgbClr val="A3A8A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BA4118F1-B694-350A-9848-415FF5C67745}"/>
                </a:ext>
              </a:extLst>
            </p:cNvPr>
            <p:cNvSpPr/>
            <p:nvPr/>
          </p:nvSpPr>
          <p:spPr>
            <a:xfrm rot="5400000">
              <a:off x="2028622" y="3145557"/>
              <a:ext cx="180000" cy="108000"/>
            </a:xfrm>
            <a:prstGeom prst="rect">
              <a:avLst/>
            </a:prstGeom>
            <a:solidFill>
              <a:srgbClr val="A3A8A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DB93C000-AF94-1135-6F0D-93C5907C286E}"/>
                </a:ext>
              </a:extLst>
            </p:cNvPr>
            <p:cNvSpPr/>
            <p:nvPr/>
          </p:nvSpPr>
          <p:spPr>
            <a:xfrm rot="8100000">
              <a:off x="3166243" y="3616490"/>
              <a:ext cx="180000" cy="108000"/>
            </a:xfrm>
            <a:prstGeom prst="rect">
              <a:avLst/>
            </a:prstGeom>
            <a:solidFill>
              <a:srgbClr val="A3A8A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B4564F9D-F2F3-BF7E-B471-E1530F91D7D2}"/>
                </a:ext>
              </a:extLst>
            </p:cNvPr>
            <p:cNvSpPr/>
            <p:nvPr/>
          </p:nvSpPr>
          <p:spPr>
            <a:xfrm rot="8100000">
              <a:off x="2224377" y="2674624"/>
              <a:ext cx="180000" cy="108000"/>
            </a:xfrm>
            <a:prstGeom prst="rect">
              <a:avLst/>
            </a:prstGeom>
            <a:solidFill>
              <a:srgbClr val="A3A8A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" name="팔각형 16">
              <a:extLst>
                <a:ext uri="{FF2B5EF4-FFF2-40B4-BE49-F238E27FC236}">
                  <a16:creationId xmlns:a16="http://schemas.microsoft.com/office/drawing/2014/main" id="{E7417EC7-8B76-E3B1-5A6D-308CFE510715}"/>
                </a:ext>
              </a:extLst>
            </p:cNvPr>
            <p:cNvSpPr/>
            <p:nvPr/>
          </p:nvSpPr>
          <p:spPr>
            <a:xfrm>
              <a:off x="2280278" y="2695557"/>
              <a:ext cx="1008000" cy="1008000"/>
            </a:xfrm>
            <a:prstGeom prst="octagon">
              <a:avLst/>
            </a:prstGeom>
            <a:solidFill>
              <a:srgbClr val="729E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E96B0F9C-0081-2520-3579-D1D042C57E4E}"/>
                </a:ext>
              </a:extLst>
            </p:cNvPr>
            <p:cNvGrpSpPr/>
            <p:nvPr/>
          </p:nvGrpSpPr>
          <p:grpSpPr>
            <a:xfrm>
              <a:off x="2487792" y="2732201"/>
              <a:ext cx="592972" cy="934712"/>
              <a:chOff x="3808929" y="2705833"/>
              <a:chExt cx="648772" cy="1022670"/>
            </a:xfrm>
          </p:grpSpPr>
          <p:sp>
            <p:nvSpPr>
              <p:cNvPr id="54" name="자유형: 도형 53">
                <a:extLst>
                  <a:ext uri="{FF2B5EF4-FFF2-40B4-BE49-F238E27FC236}">
                    <a16:creationId xmlns:a16="http://schemas.microsoft.com/office/drawing/2014/main" id="{0A9B6FBF-A02B-C0C2-3B07-E91EAEBD8E80}"/>
                  </a:ext>
                </a:extLst>
              </p:cNvPr>
              <p:cNvSpPr/>
              <p:nvPr/>
            </p:nvSpPr>
            <p:spPr>
              <a:xfrm>
                <a:off x="3957478" y="3607886"/>
                <a:ext cx="137117" cy="120617"/>
              </a:xfrm>
              <a:custGeom>
                <a:avLst/>
                <a:gdLst>
                  <a:gd name="connsiteX0" fmla="*/ 136799 w 181346"/>
                  <a:gd name="connsiteY0" fmla="*/ 0 h 159524"/>
                  <a:gd name="connsiteX1" fmla="*/ 181346 w 181346"/>
                  <a:gd name="connsiteY1" fmla="*/ 0 h 159524"/>
                  <a:gd name="connsiteX2" fmla="*/ 181346 w 181346"/>
                  <a:gd name="connsiteY2" fmla="*/ 159524 h 159524"/>
                  <a:gd name="connsiteX3" fmla="*/ 0 w 181346"/>
                  <a:gd name="connsiteY3" fmla="*/ 159524 h 159524"/>
                  <a:gd name="connsiteX4" fmla="*/ 0 w 181346"/>
                  <a:gd name="connsiteY4" fmla="*/ 136799 h 159524"/>
                  <a:gd name="connsiteX5" fmla="*/ 136799 w 181346"/>
                  <a:gd name="connsiteY5" fmla="*/ 0 h 159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1346" h="159524">
                    <a:moveTo>
                      <a:pt x="136799" y="0"/>
                    </a:moveTo>
                    <a:lnTo>
                      <a:pt x="181346" y="0"/>
                    </a:lnTo>
                    <a:lnTo>
                      <a:pt x="181346" y="159524"/>
                    </a:lnTo>
                    <a:lnTo>
                      <a:pt x="0" y="159524"/>
                    </a:lnTo>
                    <a:lnTo>
                      <a:pt x="0" y="136799"/>
                    </a:lnTo>
                    <a:lnTo>
                      <a:pt x="136799" y="0"/>
                    </a:lnTo>
                    <a:close/>
                  </a:path>
                </a:pathLst>
              </a:custGeom>
              <a:solidFill>
                <a:srgbClr val="70534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자유형: 도형 52">
                <a:extLst>
                  <a:ext uri="{FF2B5EF4-FFF2-40B4-BE49-F238E27FC236}">
                    <a16:creationId xmlns:a16="http://schemas.microsoft.com/office/drawing/2014/main" id="{292CDE85-472E-0FCE-1A76-840BC63AC84D}"/>
                  </a:ext>
                </a:extLst>
              </p:cNvPr>
              <p:cNvSpPr/>
              <p:nvPr/>
            </p:nvSpPr>
            <p:spPr>
              <a:xfrm>
                <a:off x="4116371" y="3607886"/>
                <a:ext cx="194260" cy="120617"/>
              </a:xfrm>
              <a:custGeom>
                <a:avLst/>
                <a:gdLst>
                  <a:gd name="connsiteX0" fmla="*/ 0 w 256921"/>
                  <a:gd name="connsiteY0" fmla="*/ 0 h 159524"/>
                  <a:gd name="connsiteX1" fmla="*/ 120122 w 256921"/>
                  <a:gd name="connsiteY1" fmla="*/ 0 h 159524"/>
                  <a:gd name="connsiteX2" fmla="*/ 256921 w 256921"/>
                  <a:gd name="connsiteY2" fmla="*/ 136799 h 159524"/>
                  <a:gd name="connsiteX3" fmla="*/ 256921 w 256921"/>
                  <a:gd name="connsiteY3" fmla="*/ 159524 h 159524"/>
                  <a:gd name="connsiteX4" fmla="*/ 0 w 256921"/>
                  <a:gd name="connsiteY4" fmla="*/ 159524 h 159524"/>
                  <a:gd name="connsiteX5" fmla="*/ 0 w 256921"/>
                  <a:gd name="connsiteY5" fmla="*/ 0 h 159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6921" h="159524">
                    <a:moveTo>
                      <a:pt x="0" y="0"/>
                    </a:moveTo>
                    <a:lnTo>
                      <a:pt x="120122" y="0"/>
                    </a:lnTo>
                    <a:lnTo>
                      <a:pt x="256921" y="136799"/>
                    </a:lnTo>
                    <a:lnTo>
                      <a:pt x="256921" y="159524"/>
                    </a:lnTo>
                    <a:lnTo>
                      <a:pt x="0" y="1595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A754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자유형: 도형 48">
                <a:extLst>
                  <a:ext uri="{FF2B5EF4-FFF2-40B4-BE49-F238E27FC236}">
                    <a16:creationId xmlns:a16="http://schemas.microsoft.com/office/drawing/2014/main" id="{BCF17D8A-282B-6967-B73B-5FCE138C3EC8}"/>
                  </a:ext>
                </a:extLst>
              </p:cNvPr>
              <p:cNvSpPr/>
              <p:nvPr/>
            </p:nvSpPr>
            <p:spPr>
              <a:xfrm>
                <a:off x="4072097" y="3161646"/>
                <a:ext cx="22499" cy="410865"/>
              </a:xfrm>
              <a:custGeom>
                <a:avLst/>
                <a:gdLst>
                  <a:gd name="connsiteX0" fmla="*/ 0 w 29757"/>
                  <a:gd name="connsiteY0" fmla="*/ 0 h 543396"/>
                  <a:gd name="connsiteX1" fmla="*/ 29757 w 29757"/>
                  <a:gd name="connsiteY1" fmla="*/ 0 h 543396"/>
                  <a:gd name="connsiteX2" fmla="*/ 29757 w 29757"/>
                  <a:gd name="connsiteY2" fmla="*/ 543396 h 543396"/>
                  <a:gd name="connsiteX3" fmla="*/ 0 w 29757"/>
                  <a:gd name="connsiteY3" fmla="*/ 543396 h 543396"/>
                  <a:gd name="connsiteX4" fmla="*/ 0 w 29757"/>
                  <a:gd name="connsiteY4" fmla="*/ 0 h 5433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757" h="543396">
                    <a:moveTo>
                      <a:pt x="0" y="0"/>
                    </a:moveTo>
                    <a:lnTo>
                      <a:pt x="29757" y="0"/>
                    </a:lnTo>
                    <a:lnTo>
                      <a:pt x="29757" y="543396"/>
                    </a:lnTo>
                    <a:lnTo>
                      <a:pt x="0" y="54339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0534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자유형: 도형 47">
                <a:extLst>
                  <a:ext uri="{FF2B5EF4-FFF2-40B4-BE49-F238E27FC236}">
                    <a16:creationId xmlns:a16="http://schemas.microsoft.com/office/drawing/2014/main" id="{734AB048-6243-D003-FFD7-DC8F88BB84F5}"/>
                  </a:ext>
                </a:extLst>
              </p:cNvPr>
              <p:cNvSpPr/>
              <p:nvPr/>
            </p:nvSpPr>
            <p:spPr>
              <a:xfrm>
                <a:off x="4116373" y="3161646"/>
                <a:ext cx="79640" cy="410865"/>
              </a:xfrm>
              <a:custGeom>
                <a:avLst/>
                <a:gdLst>
                  <a:gd name="connsiteX0" fmla="*/ 0 w 105329"/>
                  <a:gd name="connsiteY0" fmla="*/ 0 h 543396"/>
                  <a:gd name="connsiteX1" fmla="*/ 105329 w 105329"/>
                  <a:gd name="connsiteY1" fmla="*/ 0 h 543396"/>
                  <a:gd name="connsiteX2" fmla="*/ 105329 w 105329"/>
                  <a:gd name="connsiteY2" fmla="*/ 543396 h 543396"/>
                  <a:gd name="connsiteX3" fmla="*/ 0 w 105329"/>
                  <a:gd name="connsiteY3" fmla="*/ 543396 h 543396"/>
                  <a:gd name="connsiteX4" fmla="*/ 0 w 105329"/>
                  <a:gd name="connsiteY4" fmla="*/ 0 h 5433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5329" h="543396">
                    <a:moveTo>
                      <a:pt x="0" y="0"/>
                    </a:moveTo>
                    <a:lnTo>
                      <a:pt x="105329" y="0"/>
                    </a:lnTo>
                    <a:lnTo>
                      <a:pt x="105329" y="543396"/>
                    </a:lnTo>
                    <a:lnTo>
                      <a:pt x="0" y="54339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A754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자유형: 도형 20">
                <a:extLst>
                  <a:ext uri="{FF2B5EF4-FFF2-40B4-BE49-F238E27FC236}">
                    <a16:creationId xmlns:a16="http://schemas.microsoft.com/office/drawing/2014/main" id="{E256BC4B-AEB8-E0E8-73B1-5A9817577E0E}"/>
                  </a:ext>
                </a:extLst>
              </p:cNvPr>
              <p:cNvSpPr/>
              <p:nvPr/>
            </p:nvSpPr>
            <p:spPr>
              <a:xfrm>
                <a:off x="3932864" y="2705833"/>
                <a:ext cx="419312" cy="419312"/>
              </a:xfrm>
              <a:custGeom>
                <a:avLst/>
                <a:gdLst>
                  <a:gd name="connsiteX0" fmla="*/ 146596 w 554567"/>
                  <a:gd name="connsiteY0" fmla="*/ 0 h 554568"/>
                  <a:gd name="connsiteX1" fmla="*/ 385582 w 554567"/>
                  <a:gd name="connsiteY1" fmla="*/ 0 h 554568"/>
                  <a:gd name="connsiteX2" fmla="*/ 554567 w 554567"/>
                  <a:gd name="connsiteY2" fmla="*/ 168985 h 554568"/>
                  <a:gd name="connsiteX3" fmla="*/ 554567 w 554567"/>
                  <a:gd name="connsiteY3" fmla="*/ 407971 h 554568"/>
                  <a:gd name="connsiteX4" fmla="*/ 407971 w 554567"/>
                  <a:gd name="connsiteY4" fmla="*/ 554568 h 554568"/>
                  <a:gd name="connsiteX5" fmla="*/ 0 w 554567"/>
                  <a:gd name="connsiteY5" fmla="*/ 146597 h 554568"/>
                  <a:gd name="connsiteX6" fmla="*/ 146596 w 554567"/>
                  <a:gd name="connsiteY6" fmla="*/ 0 h 5545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54567" h="554568">
                    <a:moveTo>
                      <a:pt x="146596" y="0"/>
                    </a:moveTo>
                    <a:lnTo>
                      <a:pt x="385582" y="0"/>
                    </a:lnTo>
                    <a:lnTo>
                      <a:pt x="554567" y="168985"/>
                    </a:lnTo>
                    <a:lnTo>
                      <a:pt x="554567" y="407971"/>
                    </a:lnTo>
                    <a:lnTo>
                      <a:pt x="407971" y="554568"/>
                    </a:lnTo>
                    <a:lnTo>
                      <a:pt x="0" y="146597"/>
                    </a:lnTo>
                    <a:lnTo>
                      <a:pt x="146596" y="0"/>
                    </a:lnTo>
                    <a:close/>
                  </a:path>
                </a:pathLst>
              </a:custGeom>
              <a:solidFill>
                <a:srgbClr val="98C05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" name="자유형: 도형 17">
                <a:extLst>
                  <a:ext uri="{FF2B5EF4-FFF2-40B4-BE49-F238E27FC236}">
                    <a16:creationId xmlns:a16="http://schemas.microsoft.com/office/drawing/2014/main" id="{D5A6AF4F-C077-4A44-75F9-202849BF88AB}"/>
                  </a:ext>
                </a:extLst>
              </p:cNvPr>
              <p:cNvSpPr/>
              <p:nvPr/>
            </p:nvSpPr>
            <p:spPr>
              <a:xfrm>
                <a:off x="3915935" y="2868987"/>
                <a:ext cx="273087" cy="273086"/>
              </a:xfrm>
              <a:custGeom>
                <a:avLst/>
                <a:gdLst>
                  <a:gd name="connsiteX0" fmla="*/ 0 w 361175"/>
                  <a:gd name="connsiteY0" fmla="*/ 0 h 361174"/>
                  <a:gd name="connsiteX1" fmla="*/ 361175 w 361175"/>
                  <a:gd name="connsiteY1" fmla="*/ 361174 h 361174"/>
                  <a:gd name="connsiteX2" fmla="*/ 168985 w 361175"/>
                  <a:gd name="connsiteY2" fmla="*/ 361174 h 361174"/>
                  <a:gd name="connsiteX3" fmla="*/ 0 w 361175"/>
                  <a:gd name="connsiteY3" fmla="*/ 192189 h 361174"/>
                  <a:gd name="connsiteX4" fmla="*/ 0 w 361175"/>
                  <a:gd name="connsiteY4" fmla="*/ 0 h 3611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1175" h="361174">
                    <a:moveTo>
                      <a:pt x="0" y="0"/>
                    </a:moveTo>
                    <a:lnTo>
                      <a:pt x="361175" y="361174"/>
                    </a:lnTo>
                    <a:lnTo>
                      <a:pt x="168985" y="361174"/>
                    </a:lnTo>
                    <a:lnTo>
                      <a:pt x="0" y="1921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E665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" name="자유형: 도형 21">
                <a:extLst>
                  <a:ext uri="{FF2B5EF4-FFF2-40B4-BE49-F238E27FC236}">
                    <a16:creationId xmlns:a16="http://schemas.microsoft.com/office/drawing/2014/main" id="{C0C06D0A-3E2F-AD42-5BA7-21F6C6432A70}"/>
                  </a:ext>
                </a:extLst>
              </p:cNvPr>
              <p:cNvSpPr/>
              <p:nvPr/>
            </p:nvSpPr>
            <p:spPr>
              <a:xfrm flipH="1" flipV="1">
                <a:off x="4297452" y="3295205"/>
                <a:ext cx="160249" cy="160249"/>
              </a:xfrm>
              <a:custGeom>
                <a:avLst/>
                <a:gdLst>
                  <a:gd name="connsiteX0" fmla="*/ 161374 w 211940"/>
                  <a:gd name="connsiteY0" fmla="*/ 211940 h 211940"/>
                  <a:gd name="connsiteX1" fmla="*/ 66842 w 211940"/>
                  <a:gd name="connsiteY1" fmla="*/ 211940 h 211940"/>
                  <a:gd name="connsiteX2" fmla="*/ 0 w 211940"/>
                  <a:gd name="connsiteY2" fmla="*/ 145098 h 211940"/>
                  <a:gd name="connsiteX3" fmla="*/ 0 w 211940"/>
                  <a:gd name="connsiteY3" fmla="*/ 50566 h 211940"/>
                  <a:gd name="connsiteX4" fmla="*/ 50566 w 211940"/>
                  <a:gd name="connsiteY4" fmla="*/ 0 h 211940"/>
                  <a:gd name="connsiteX5" fmla="*/ 211940 w 211940"/>
                  <a:gd name="connsiteY5" fmla="*/ 161374 h 211940"/>
                  <a:gd name="connsiteX6" fmla="*/ 161374 w 211940"/>
                  <a:gd name="connsiteY6" fmla="*/ 211940 h 211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1940" h="211940">
                    <a:moveTo>
                      <a:pt x="161374" y="211940"/>
                    </a:moveTo>
                    <a:lnTo>
                      <a:pt x="66842" y="211940"/>
                    </a:lnTo>
                    <a:lnTo>
                      <a:pt x="0" y="145098"/>
                    </a:lnTo>
                    <a:lnTo>
                      <a:pt x="0" y="50566"/>
                    </a:lnTo>
                    <a:lnTo>
                      <a:pt x="50566" y="0"/>
                    </a:lnTo>
                    <a:lnTo>
                      <a:pt x="211940" y="161374"/>
                    </a:lnTo>
                    <a:lnTo>
                      <a:pt x="161374" y="211940"/>
                    </a:lnTo>
                    <a:close/>
                  </a:path>
                </a:pathLst>
              </a:custGeom>
              <a:solidFill>
                <a:srgbClr val="98C05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6" name="자유형: 도형 25">
                <a:extLst>
                  <a:ext uri="{FF2B5EF4-FFF2-40B4-BE49-F238E27FC236}">
                    <a16:creationId xmlns:a16="http://schemas.microsoft.com/office/drawing/2014/main" id="{3C6EDE48-6769-224E-BFB8-BC204AD571E0}"/>
                  </a:ext>
                </a:extLst>
              </p:cNvPr>
              <p:cNvSpPr/>
              <p:nvPr/>
            </p:nvSpPr>
            <p:spPr>
              <a:xfrm flipH="1" flipV="1">
                <a:off x="4285146" y="3370020"/>
                <a:ext cx="97741" cy="97741"/>
              </a:xfrm>
              <a:custGeom>
                <a:avLst/>
                <a:gdLst>
                  <a:gd name="connsiteX0" fmla="*/ 129269 w 129269"/>
                  <a:gd name="connsiteY0" fmla="*/ 129269 h 129269"/>
                  <a:gd name="connsiteX1" fmla="*/ 0 w 129269"/>
                  <a:gd name="connsiteY1" fmla="*/ 0 h 129269"/>
                  <a:gd name="connsiteX2" fmla="*/ 62427 w 129269"/>
                  <a:gd name="connsiteY2" fmla="*/ 0 h 129269"/>
                  <a:gd name="connsiteX3" fmla="*/ 129269 w 129269"/>
                  <a:gd name="connsiteY3" fmla="*/ 66842 h 129269"/>
                  <a:gd name="connsiteX4" fmla="*/ 129269 w 129269"/>
                  <a:gd name="connsiteY4" fmla="*/ 129269 h 129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9269" h="129269">
                    <a:moveTo>
                      <a:pt x="129269" y="129269"/>
                    </a:moveTo>
                    <a:lnTo>
                      <a:pt x="0" y="0"/>
                    </a:lnTo>
                    <a:lnTo>
                      <a:pt x="62427" y="0"/>
                    </a:lnTo>
                    <a:lnTo>
                      <a:pt x="129269" y="66842"/>
                    </a:lnTo>
                    <a:lnTo>
                      <a:pt x="129269" y="129269"/>
                    </a:lnTo>
                    <a:close/>
                  </a:path>
                </a:pathLst>
              </a:custGeom>
              <a:solidFill>
                <a:srgbClr val="3E665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" name="자유형: 도형 29">
                <a:extLst>
                  <a:ext uri="{FF2B5EF4-FFF2-40B4-BE49-F238E27FC236}">
                    <a16:creationId xmlns:a16="http://schemas.microsoft.com/office/drawing/2014/main" id="{7D4C6190-2EBF-4EE5-3435-215ACE20D39E}"/>
                  </a:ext>
                </a:extLst>
              </p:cNvPr>
              <p:cNvSpPr/>
              <p:nvPr/>
            </p:nvSpPr>
            <p:spPr>
              <a:xfrm>
                <a:off x="4214872" y="3431689"/>
                <a:ext cx="79876" cy="76820"/>
              </a:xfrm>
              <a:custGeom>
                <a:avLst/>
                <a:gdLst>
                  <a:gd name="connsiteX0" fmla="*/ 0 w 105641"/>
                  <a:gd name="connsiteY0" fmla="*/ 0 h 101600"/>
                  <a:gd name="connsiteX1" fmla="*/ 75883 w 105641"/>
                  <a:gd name="connsiteY1" fmla="*/ 0 h 101600"/>
                  <a:gd name="connsiteX2" fmla="*/ 105641 w 105641"/>
                  <a:gd name="connsiteY2" fmla="*/ 29758 h 101600"/>
                  <a:gd name="connsiteX3" fmla="*/ 105641 w 105641"/>
                  <a:gd name="connsiteY3" fmla="*/ 71842 h 101600"/>
                  <a:gd name="connsiteX4" fmla="*/ 75883 w 105641"/>
                  <a:gd name="connsiteY4" fmla="*/ 101600 h 101600"/>
                  <a:gd name="connsiteX5" fmla="*/ 0 w 105641"/>
                  <a:gd name="connsiteY5" fmla="*/ 101600 h 10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5641" h="101600">
                    <a:moveTo>
                      <a:pt x="0" y="0"/>
                    </a:moveTo>
                    <a:lnTo>
                      <a:pt x="75883" y="0"/>
                    </a:lnTo>
                    <a:lnTo>
                      <a:pt x="105641" y="29758"/>
                    </a:lnTo>
                    <a:lnTo>
                      <a:pt x="105641" y="71842"/>
                    </a:lnTo>
                    <a:lnTo>
                      <a:pt x="75883" y="101600"/>
                    </a:lnTo>
                    <a:lnTo>
                      <a:pt x="0" y="101600"/>
                    </a:lnTo>
                    <a:close/>
                  </a:path>
                </a:pathLst>
              </a:custGeom>
              <a:solidFill>
                <a:srgbClr val="AA754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자유형: 도형 32">
                <a:extLst>
                  <a:ext uri="{FF2B5EF4-FFF2-40B4-BE49-F238E27FC236}">
                    <a16:creationId xmlns:a16="http://schemas.microsoft.com/office/drawing/2014/main" id="{375D6E51-98C7-FE99-D039-4401CB351FAF}"/>
                  </a:ext>
                </a:extLst>
              </p:cNvPr>
              <p:cNvSpPr/>
              <p:nvPr/>
            </p:nvSpPr>
            <p:spPr>
              <a:xfrm rot="10800000">
                <a:off x="3968083" y="3347694"/>
                <a:ext cx="79876" cy="76820"/>
              </a:xfrm>
              <a:custGeom>
                <a:avLst/>
                <a:gdLst>
                  <a:gd name="connsiteX0" fmla="*/ 0 w 105641"/>
                  <a:gd name="connsiteY0" fmla="*/ 0 h 101600"/>
                  <a:gd name="connsiteX1" fmla="*/ 75883 w 105641"/>
                  <a:gd name="connsiteY1" fmla="*/ 0 h 101600"/>
                  <a:gd name="connsiteX2" fmla="*/ 105641 w 105641"/>
                  <a:gd name="connsiteY2" fmla="*/ 29758 h 101600"/>
                  <a:gd name="connsiteX3" fmla="*/ 105641 w 105641"/>
                  <a:gd name="connsiteY3" fmla="*/ 71842 h 101600"/>
                  <a:gd name="connsiteX4" fmla="*/ 75883 w 105641"/>
                  <a:gd name="connsiteY4" fmla="*/ 101600 h 101600"/>
                  <a:gd name="connsiteX5" fmla="*/ 0 w 105641"/>
                  <a:gd name="connsiteY5" fmla="*/ 101600 h 10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5641" h="101600">
                    <a:moveTo>
                      <a:pt x="0" y="0"/>
                    </a:moveTo>
                    <a:lnTo>
                      <a:pt x="75883" y="0"/>
                    </a:lnTo>
                    <a:lnTo>
                      <a:pt x="105641" y="29758"/>
                    </a:lnTo>
                    <a:lnTo>
                      <a:pt x="105641" y="71842"/>
                    </a:lnTo>
                    <a:lnTo>
                      <a:pt x="75883" y="101600"/>
                    </a:lnTo>
                    <a:lnTo>
                      <a:pt x="0" y="101600"/>
                    </a:lnTo>
                    <a:close/>
                  </a:path>
                </a:pathLst>
              </a:custGeom>
              <a:solidFill>
                <a:srgbClr val="70534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자유형: 도형 33">
                <a:extLst>
                  <a:ext uri="{FF2B5EF4-FFF2-40B4-BE49-F238E27FC236}">
                    <a16:creationId xmlns:a16="http://schemas.microsoft.com/office/drawing/2014/main" id="{D7B9B61F-0C6D-B372-C398-1B774DF1BE74}"/>
                  </a:ext>
                </a:extLst>
              </p:cNvPr>
              <p:cNvSpPr/>
              <p:nvPr/>
            </p:nvSpPr>
            <p:spPr>
              <a:xfrm flipH="1" flipV="1">
                <a:off x="3824237" y="3209526"/>
                <a:ext cx="157248" cy="157248"/>
              </a:xfrm>
              <a:custGeom>
                <a:avLst/>
                <a:gdLst>
                  <a:gd name="connsiteX0" fmla="*/ 161374 w 207971"/>
                  <a:gd name="connsiteY0" fmla="*/ 207971 h 207971"/>
                  <a:gd name="connsiteX1" fmla="*/ 66842 w 207971"/>
                  <a:gd name="connsiteY1" fmla="*/ 207971 h 207971"/>
                  <a:gd name="connsiteX2" fmla="*/ 0 w 207971"/>
                  <a:gd name="connsiteY2" fmla="*/ 141129 h 207971"/>
                  <a:gd name="connsiteX3" fmla="*/ 0 w 207971"/>
                  <a:gd name="connsiteY3" fmla="*/ 46597 h 207971"/>
                  <a:gd name="connsiteX4" fmla="*/ 46597 w 207971"/>
                  <a:gd name="connsiteY4" fmla="*/ 0 h 207971"/>
                  <a:gd name="connsiteX5" fmla="*/ 207971 w 207971"/>
                  <a:gd name="connsiteY5" fmla="*/ 161374 h 207971"/>
                  <a:gd name="connsiteX6" fmla="*/ 161374 w 207971"/>
                  <a:gd name="connsiteY6" fmla="*/ 207971 h 2079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7971" h="207971">
                    <a:moveTo>
                      <a:pt x="161374" y="207971"/>
                    </a:moveTo>
                    <a:lnTo>
                      <a:pt x="66842" y="207971"/>
                    </a:lnTo>
                    <a:lnTo>
                      <a:pt x="0" y="141129"/>
                    </a:lnTo>
                    <a:lnTo>
                      <a:pt x="0" y="46597"/>
                    </a:lnTo>
                    <a:lnTo>
                      <a:pt x="46597" y="0"/>
                    </a:lnTo>
                    <a:lnTo>
                      <a:pt x="207971" y="161374"/>
                    </a:lnTo>
                    <a:lnTo>
                      <a:pt x="161374" y="207971"/>
                    </a:lnTo>
                    <a:close/>
                  </a:path>
                </a:pathLst>
              </a:custGeom>
              <a:solidFill>
                <a:srgbClr val="98C05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5" name="자유형: 도형 34">
                <a:extLst>
                  <a:ext uri="{FF2B5EF4-FFF2-40B4-BE49-F238E27FC236}">
                    <a16:creationId xmlns:a16="http://schemas.microsoft.com/office/drawing/2014/main" id="{76A90D6D-FB4A-2DE1-E314-65C0B884331F}"/>
                  </a:ext>
                </a:extLst>
              </p:cNvPr>
              <p:cNvSpPr/>
              <p:nvPr/>
            </p:nvSpPr>
            <p:spPr>
              <a:xfrm flipH="1" flipV="1">
                <a:off x="3808929" y="3278337"/>
                <a:ext cx="103744" cy="103744"/>
              </a:xfrm>
              <a:custGeom>
                <a:avLst/>
                <a:gdLst>
                  <a:gd name="connsiteX0" fmla="*/ 137208 w 137208"/>
                  <a:gd name="connsiteY0" fmla="*/ 137208 h 137208"/>
                  <a:gd name="connsiteX1" fmla="*/ 0 w 137208"/>
                  <a:gd name="connsiteY1" fmla="*/ 0 h 137208"/>
                  <a:gd name="connsiteX2" fmla="*/ 70366 w 137208"/>
                  <a:gd name="connsiteY2" fmla="*/ 0 h 137208"/>
                  <a:gd name="connsiteX3" fmla="*/ 137208 w 137208"/>
                  <a:gd name="connsiteY3" fmla="*/ 66842 h 137208"/>
                  <a:gd name="connsiteX4" fmla="*/ 137208 w 137208"/>
                  <a:gd name="connsiteY4" fmla="*/ 137208 h 137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7208" h="137208">
                    <a:moveTo>
                      <a:pt x="137208" y="137208"/>
                    </a:moveTo>
                    <a:lnTo>
                      <a:pt x="0" y="0"/>
                    </a:lnTo>
                    <a:lnTo>
                      <a:pt x="70366" y="0"/>
                    </a:lnTo>
                    <a:lnTo>
                      <a:pt x="137208" y="66842"/>
                    </a:lnTo>
                    <a:lnTo>
                      <a:pt x="137208" y="137208"/>
                    </a:lnTo>
                    <a:close/>
                  </a:path>
                </a:pathLst>
              </a:custGeom>
              <a:solidFill>
                <a:srgbClr val="3E665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57E4ACCD-5353-E317-33E1-EF16A78F397F}"/>
              </a:ext>
            </a:extLst>
          </p:cNvPr>
          <p:cNvGrpSpPr/>
          <p:nvPr/>
        </p:nvGrpSpPr>
        <p:grpSpPr>
          <a:xfrm>
            <a:off x="214735" y="2274447"/>
            <a:ext cx="1440000" cy="1440000"/>
            <a:chOff x="2550870" y="826647"/>
            <a:chExt cx="1440000" cy="1440000"/>
          </a:xfrm>
        </p:grpSpPr>
        <p:sp>
          <p:nvSpPr>
            <p:cNvPr id="37" name="팔각형 36">
              <a:extLst>
                <a:ext uri="{FF2B5EF4-FFF2-40B4-BE49-F238E27FC236}">
                  <a16:creationId xmlns:a16="http://schemas.microsoft.com/office/drawing/2014/main" id="{6E8F9DFC-22AE-315A-8B67-8DA48B584598}"/>
                </a:ext>
              </a:extLst>
            </p:cNvPr>
            <p:cNvSpPr/>
            <p:nvPr/>
          </p:nvSpPr>
          <p:spPr>
            <a:xfrm>
              <a:off x="2550870" y="826647"/>
              <a:ext cx="1440000" cy="1440000"/>
            </a:xfrm>
            <a:prstGeom prst="octagon">
              <a:avLst>
                <a:gd name="adj" fmla="val 10714"/>
              </a:avLst>
            </a:prstGeom>
            <a:solidFill>
              <a:srgbClr val="B30B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B00C7DF8-8EEC-7F01-B0DE-F3E2D575DE0E}"/>
                </a:ext>
              </a:extLst>
            </p:cNvPr>
            <p:cNvSpPr/>
            <p:nvPr/>
          </p:nvSpPr>
          <p:spPr>
            <a:xfrm>
              <a:off x="2639060" y="1672590"/>
              <a:ext cx="468000" cy="468000"/>
            </a:xfrm>
            <a:custGeom>
              <a:avLst/>
              <a:gdLst>
                <a:gd name="connsiteX0" fmla="*/ 159440 w 468000"/>
                <a:gd name="connsiteY0" fmla="*/ 54000 h 468000"/>
                <a:gd name="connsiteX1" fmla="*/ 54000 w 468000"/>
                <a:gd name="connsiteY1" fmla="*/ 159440 h 468000"/>
                <a:gd name="connsiteX2" fmla="*/ 54000 w 468000"/>
                <a:gd name="connsiteY2" fmla="*/ 308560 h 468000"/>
                <a:gd name="connsiteX3" fmla="*/ 159440 w 468000"/>
                <a:gd name="connsiteY3" fmla="*/ 414000 h 468000"/>
                <a:gd name="connsiteX4" fmla="*/ 308560 w 468000"/>
                <a:gd name="connsiteY4" fmla="*/ 414000 h 468000"/>
                <a:gd name="connsiteX5" fmla="*/ 414000 w 468000"/>
                <a:gd name="connsiteY5" fmla="*/ 308560 h 468000"/>
                <a:gd name="connsiteX6" fmla="*/ 414000 w 468000"/>
                <a:gd name="connsiteY6" fmla="*/ 159440 h 468000"/>
                <a:gd name="connsiteX7" fmla="*/ 308560 w 468000"/>
                <a:gd name="connsiteY7" fmla="*/ 54000 h 468000"/>
                <a:gd name="connsiteX8" fmla="*/ 137073 w 468000"/>
                <a:gd name="connsiteY8" fmla="*/ 0 h 468000"/>
                <a:gd name="connsiteX9" fmla="*/ 330927 w 468000"/>
                <a:gd name="connsiteY9" fmla="*/ 0 h 468000"/>
                <a:gd name="connsiteX10" fmla="*/ 468000 w 468000"/>
                <a:gd name="connsiteY10" fmla="*/ 137073 h 468000"/>
                <a:gd name="connsiteX11" fmla="*/ 468000 w 468000"/>
                <a:gd name="connsiteY11" fmla="*/ 330927 h 468000"/>
                <a:gd name="connsiteX12" fmla="*/ 330927 w 468000"/>
                <a:gd name="connsiteY12" fmla="*/ 468000 h 468000"/>
                <a:gd name="connsiteX13" fmla="*/ 137073 w 468000"/>
                <a:gd name="connsiteY13" fmla="*/ 468000 h 468000"/>
                <a:gd name="connsiteX14" fmla="*/ 0 w 468000"/>
                <a:gd name="connsiteY14" fmla="*/ 330927 h 468000"/>
                <a:gd name="connsiteX15" fmla="*/ 0 w 468000"/>
                <a:gd name="connsiteY15" fmla="*/ 137073 h 46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8000" h="468000">
                  <a:moveTo>
                    <a:pt x="159440" y="54000"/>
                  </a:moveTo>
                  <a:lnTo>
                    <a:pt x="54000" y="159440"/>
                  </a:lnTo>
                  <a:lnTo>
                    <a:pt x="54000" y="308560"/>
                  </a:lnTo>
                  <a:lnTo>
                    <a:pt x="159440" y="414000"/>
                  </a:lnTo>
                  <a:lnTo>
                    <a:pt x="308560" y="414000"/>
                  </a:lnTo>
                  <a:lnTo>
                    <a:pt x="414000" y="308560"/>
                  </a:lnTo>
                  <a:lnTo>
                    <a:pt x="414000" y="159440"/>
                  </a:lnTo>
                  <a:lnTo>
                    <a:pt x="308560" y="54000"/>
                  </a:lnTo>
                  <a:close/>
                  <a:moveTo>
                    <a:pt x="137073" y="0"/>
                  </a:moveTo>
                  <a:lnTo>
                    <a:pt x="330927" y="0"/>
                  </a:lnTo>
                  <a:lnTo>
                    <a:pt x="468000" y="137073"/>
                  </a:lnTo>
                  <a:lnTo>
                    <a:pt x="468000" y="330927"/>
                  </a:lnTo>
                  <a:lnTo>
                    <a:pt x="330927" y="468000"/>
                  </a:lnTo>
                  <a:lnTo>
                    <a:pt x="137073" y="468000"/>
                  </a:lnTo>
                  <a:lnTo>
                    <a:pt x="0" y="330927"/>
                  </a:lnTo>
                  <a:lnTo>
                    <a:pt x="0" y="13707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22E587E5-CCBA-4AA2-B316-4A01B02F9E09}"/>
                </a:ext>
              </a:extLst>
            </p:cNvPr>
            <p:cNvSpPr/>
            <p:nvPr/>
          </p:nvSpPr>
          <p:spPr>
            <a:xfrm>
              <a:off x="3432810" y="1672590"/>
              <a:ext cx="468000" cy="468000"/>
            </a:xfrm>
            <a:custGeom>
              <a:avLst/>
              <a:gdLst>
                <a:gd name="connsiteX0" fmla="*/ 159440 w 468000"/>
                <a:gd name="connsiteY0" fmla="*/ 54000 h 468000"/>
                <a:gd name="connsiteX1" fmla="*/ 54000 w 468000"/>
                <a:gd name="connsiteY1" fmla="*/ 159440 h 468000"/>
                <a:gd name="connsiteX2" fmla="*/ 54000 w 468000"/>
                <a:gd name="connsiteY2" fmla="*/ 308560 h 468000"/>
                <a:gd name="connsiteX3" fmla="*/ 159440 w 468000"/>
                <a:gd name="connsiteY3" fmla="*/ 414000 h 468000"/>
                <a:gd name="connsiteX4" fmla="*/ 308560 w 468000"/>
                <a:gd name="connsiteY4" fmla="*/ 414000 h 468000"/>
                <a:gd name="connsiteX5" fmla="*/ 414000 w 468000"/>
                <a:gd name="connsiteY5" fmla="*/ 308560 h 468000"/>
                <a:gd name="connsiteX6" fmla="*/ 414000 w 468000"/>
                <a:gd name="connsiteY6" fmla="*/ 159440 h 468000"/>
                <a:gd name="connsiteX7" fmla="*/ 308560 w 468000"/>
                <a:gd name="connsiteY7" fmla="*/ 54000 h 468000"/>
                <a:gd name="connsiteX8" fmla="*/ 137073 w 468000"/>
                <a:gd name="connsiteY8" fmla="*/ 0 h 468000"/>
                <a:gd name="connsiteX9" fmla="*/ 330927 w 468000"/>
                <a:gd name="connsiteY9" fmla="*/ 0 h 468000"/>
                <a:gd name="connsiteX10" fmla="*/ 468000 w 468000"/>
                <a:gd name="connsiteY10" fmla="*/ 137073 h 468000"/>
                <a:gd name="connsiteX11" fmla="*/ 468000 w 468000"/>
                <a:gd name="connsiteY11" fmla="*/ 330927 h 468000"/>
                <a:gd name="connsiteX12" fmla="*/ 330927 w 468000"/>
                <a:gd name="connsiteY12" fmla="*/ 468000 h 468000"/>
                <a:gd name="connsiteX13" fmla="*/ 137073 w 468000"/>
                <a:gd name="connsiteY13" fmla="*/ 468000 h 468000"/>
                <a:gd name="connsiteX14" fmla="*/ 0 w 468000"/>
                <a:gd name="connsiteY14" fmla="*/ 330927 h 468000"/>
                <a:gd name="connsiteX15" fmla="*/ 0 w 468000"/>
                <a:gd name="connsiteY15" fmla="*/ 137073 h 46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8000" h="468000">
                  <a:moveTo>
                    <a:pt x="159440" y="54000"/>
                  </a:moveTo>
                  <a:lnTo>
                    <a:pt x="54000" y="159440"/>
                  </a:lnTo>
                  <a:lnTo>
                    <a:pt x="54000" y="308560"/>
                  </a:lnTo>
                  <a:lnTo>
                    <a:pt x="159440" y="414000"/>
                  </a:lnTo>
                  <a:lnTo>
                    <a:pt x="308560" y="414000"/>
                  </a:lnTo>
                  <a:lnTo>
                    <a:pt x="414000" y="308560"/>
                  </a:lnTo>
                  <a:lnTo>
                    <a:pt x="414000" y="159440"/>
                  </a:lnTo>
                  <a:lnTo>
                    <a:pt x="308560" y="54000"/>
                  </a:lnTo>
                  <a:close/>
                  <a:moveTo>
                    <a:pt x="137073" y="0"/>
                  </a:moveTo>
                  <a:lnTo>
                    <a:pt x="330927" y="0"/>
                  </a:lnTo>
                  <a:lnTo>
                    <a:pt x="468000" y="137073"/>
                  </a:lnTo>
                  <a:lnTo>
                    <a:pt x="468000" y="330927"/>
                  </a:lnTo>
                  <a:lnTo>
                    <a:pt x="330927" y="468000"/>
                  </a:lnTo>
                  <a:lnTo>
                    <a:pt x="137073" y="468000"/>
                  </a:lnTo>
                  <a:lnTo>
                    <a:pt x="0" y="330927"/>
                  </a:lnTo>
                  <a:lnTo>
                    <a:pt x="0" y="13707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90D56651-5230-92DC-26E2-36FB94F9BF5B}"/>
                </a:ext>
              </a:extLst>
            </p:cNvPr>
            <p:cNvSpPr/>
            <p:nvPr/>
          </p:nvSpPr>
          <p:spPr>
            <a:xfrm>
              <a:off x="3036870" y="941799"/>
              <a:ext cx="468000" cy="468000"/>
            </a:xfrm>
            <a:custGeom>
              <a:avLst/>
              <a:gdLst>
                <a:gd name="connsiteX0" fmla="*/ 159440 w 468000"/>
                <a:gd name="connsiteY0" fmla="*/ 54000 h 468000"/>
                <a:gd name="connsiteX1" fmla="*/ 54000 w 468000"/>
                <a:gd name="connsiteY1" fmla="*/ 159440 h 468000"/>
                <a:gd name="connsiteX2" fmla="*/ 54000 w 468000"/>
                <a:gd name="connsiteY2" fmla="*/ 308560 h 468000"/>
                <a:gd name="connsiteX3" fmla="*/ 159440 w 468000"/>
                <a:gd name="connsiteY3" fmla="*/ 414000 h 468000"/>
                <a:gd name="connsiteX4" fmla="*/ 308560 w 468000"/>
                <a:gd name="connsiteY4" fmla="*/ 414000 h 468000"/>
                <a:gd name="connsiteX5" fmla="*/ 414000 w 468000"/>
                <a:gd name="connsiteY5" fmla="*/ 308560 h 468000"/>
                <a:gd name="connsiteX6" fmla="*/ 414000 w 468000"/>
                <a:gd name="connsiteY6" fmla="*/ 159440 h 468000"/>
                <a:gd name="connsiteX7" fmla="*/ 308560 w 468000"/>
                <a:gd name="connsiteY7" fmla="*/ 54000 h 468000"/>
                <a:gd name="connsiteX8" fmla="*/ 137073 w 468000"/>
                <a:gd name="connsiteY8" fmla="*/ 0 h 468000"/>
                <a:gd name="connsiteX9" fmla="*/ 330927 w 468000"/>
                <a:gd name="connsiteY9" fmla="*/ 0 h 468000"/>
                <a:gd name="connsiteX10" fmla="*/ 468000 w 468000"/>
                <a:gd name="connsiteY10" fmla="*/ 137073 h 468000"/>
                <a:gd name="connsiteX11" fmla="*/ 468000 w 468000"/>
                <a:gd name="connsiteY11" fmla="*/ 330927 h 468000"/>
                <a:gd name="connsiteX12" fmla="*/ 330927 w 468000"/>
                <a:gd name="connsiteY12" fmla="*/ 468000 h 468000"/>
                <a:gd name="connsiteX13" fmla="*/ 137073 w 468000"/>
                <a:gd name="connsiteY13" fmla="*/ 468000 h 468000"/>
                <a:gd name="connsiteX14" fmla="*/ 0 w 468000"/>
                <a:gd name="connsiteY14" fmla="*/ 330927 h 468000"/>
                <a:gd name="connsiteX15" fmla="*/ 0 w 468000"/>
                <a:gd name="connsiteY15" fmla="*/ 137073 h 46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8000" h="468000">
                  <a:moveTo>
                    <a:pt x="159440" y="54000"/>
                  </a:moveTo>
                  <a:lnTo>
                    <a:pt x="54000" y="159440"/>
                  </a:lnTo>
                  <a:lnTo>
                    <a:pt x="54000" y="308560"/>
                  </a:lnTo>
                  <a:lnTo>
                    <a:pt x="159440" y="414000"/>
                  </a:lnTo>
                  <a:lnTo>
                    <a:pt x="308560" y="414000"/>
                  </a:lnTo>
                  <a:lnTo>
                    <a:pt x="414000" y="308560"/>
                  </a:lnTo>
                  <a:lnTo>
                    <a:pt x="414000" y="159440"/>
                  </a:lnTo>
                  <a:lnTo>
                    <a:pt x="308560" y="54000"/>
                  </a:lnTo>
                  <a:close/>
                  <a:moveTo>
                    <a:pt x="137073" y="0"/>
                  </a:moveTo>
                  <a:lnTo>
                    <a:pt x="330927" y="0"/>
                  </a:lnTo>
                  <a:lnTo>
                    <a:pt x="468000" y="137073"/>
                  </a:lnTo>
                  <a:lnTo>
                    <a:pt x="468000" y="330927"/>
                  </a:lnTo>
                  <a:lnTo>
                    <a:pt x="330927" y="468000"/>
                  </a:lnTo>
                  <a:lnTo>
                    <a:pt x="137073" y="468000"/>
                  </a:lnTo>
                  <a:lnTo>
                    <a:pt x="0" y="330927"/>
                  </a:lnTo>
                  <a:lnTo>
                    <a:pt x="0" y="13707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1677EFF3-F505-6D9D-F004-153D9BDFB45D}"/>
                </a:ext>
              </a:extLst>
            </p:cNvPr>
            <p:cNvSpPr/>
            <p:nvPr/>
          </p:nvSpPr>
          <p:spPr>
            <a:xfrm>
              <a:off x="2909935" y="1672590"/>
              <a:ext cx="720000" cy="5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957349AC-AF43-E5B0-1A9A-D5E428EA88DA}"/>
                </a:ext>
              </a:extLst>
            </p:cNvPr>
            <p:cNvSpPr/>
            <p:nvPr/>
          </p:nvSpPr>
          <p:spPr>
            <a:xfrm rot="2700000">
              <a:off x="3061132" y="1503076"/>
              <a:ext cx="540000" cy="5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F1FC16EC-4D25-5EFC-6C5D-CB71AAED5ACC}"/>
                </a:ext>
              </a:extLst>
            </p:cNvPr>
            <p:cNvSpPr/>
            <p:nvPr/>
          </p:nvSpPr>
          <p:spPr>
            <a:xfrm rot="18900000" flipH="1">
              <a:off x="2940991" y="1503089"/>
              <a:ext cx="540000" cy="539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02296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wrap="square" rtlCol="0" anchor="ctr">
        <a:noAutofit/>
      </a:bodyPr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0</Words>
  <Application>Microsoft Office PowerPoint</Application>
  <PresentationFormat>와이드스크린</PresentationFormat>
  <Paragraphs>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Han Cho</dc:creator>
  <cp:lastModifiedBy>Han Cho</cp:lastModifiedBy>
  <cp:revision>17</cp:revision>
  <dcterms:created xsi:type="dcterms:W3CDTF">2024-07-06T07:12:04Z</dcterms:created>
  <dcterms:modified xsi:type="dcterms:W3CDTF">2024-07-08T04:53:57Z</dcterms:modified>
</cp:coreProperties>
</file>