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5F2"/>
    <a:srgbClr val="7289DA"/>
    <a:srgbClr val="FFFFFF"/>
    <a:srgbClr val="66C0F4"/>
    <a:srgbClr val="2A475E"/>
    <a:srgbClr val="1B2838"/>
    <a:srgbClr val="171A21"/>
    <a:srgbClr val="C7D5E0"/>
    <a:srgbClr val="4C8BF5"/>
    <a:srgbClr val="1DA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팔각형 4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468276" y="826647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11</cp:revision>
  <dcterms:created xsi:type="dcterms:W3CDTF">2024-07-06T07:12:04Z</dcterms:created>
  <dcterms:modified xsi:type="dcterms:W3CDTF">2024-07-06T18:14:19Z</dcterms:modified>
</cp:coreProperties>
</file>