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8A4"/>
    <a:srgbClr val="729EA1"/>
    <a:srgbClr val="AA7546"/>
    <a:srgbClr val="705346"/>
    <a:srgbClr val="3E665C"/>
    <a:srgbClr val="98C05C"/>
    <a:srgbClr val="8B6245"/>
    <a:srgbClr val="1EA64D"/>
    <a:srgbClr val="4E6C94"/>
    <a:srgbClr val="1F4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팔각형 4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8CCEBD-F2A2-7254-87E4-9BAA08126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191" y="2012709"/>
            <a:ext cx="301032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15</cp:revision>
  <dcterms:created xsi:type="dcterms:W3CDTF">2024-07-06T07:12:04Z</dcterms:created>
  <dcterms:modified xsi:type="dcterms:W3CDTF">2024-07-07T07:02:30Z</dcterms:modified>
</cp:coreProperties>
</file>