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95406-C877-4B50-8931-677B0BD02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303609-B9A9-4DB8-8CEA-6C64654DC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29D08B-A21B-452E-9B73-641D4040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2BA0-9D7C-4DE8-96E2-B47E1A52959C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B71B48-4FE9-4BAE-AFC2-8C7CD1CA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CDEE5E-BA09-4CB1-ADA2-769806AF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57B6-6EDC-44EE-A5F7-10E00ACDC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92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4F3793-DF85-4DB5-807A-1AE27764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E1F56E-5909-47FF-9390-E6A3E4652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6CD14C-AB59-4F46-95BD-4E8A7EED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2BA0-9D7C-4DE8-96E2-B47E1A52959C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DE1C44-168A-4A53-A58B-082FB5F6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D3C0C8-92DF-4B41-AD2D-534DBCD6A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57B6-6EDC-44EE-A5F7-10E00ACDC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46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23BDE5-60E7-4935-86B6-71B5EA375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709B25-7CD6-49EA-8ED4-261915213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AA1A4E-C226-4DB6-BA13-D235C37B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2BA0-9D7C-4DE8-96E2-B47E1A52959C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58F40A-8ACF-427B-BAF9-6924002E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B53550-2BBD-40D2-8C62-DE32922A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57B6-6EDC-44EE-A5F7-10E00ACDC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90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722D0-C63D-4CED-A81E-3BD9E468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396E52-AC85-4144-9ED3-642E385E1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D5E937-930A-4B04-8065-C4BFD70E8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2BA0-9D7C-4DE8-96E2-B47E1A52959C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8065F8-6E17-4136-9836-C10F1D73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DC5098-5F0B-445E-88C3-1325AE24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57B6-6EDC-44EE-A5F7-10E00ACDC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7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091554-22F9-4E36-A59D-02A5EB037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0F11A1-6125-4DA2-B839-27C2F441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87381F-6745-422F-8BF3-3DAFFA1B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2BA0-9D7C-4DE8-96E2-B47E1A52959C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1F26AE-9E24-4581-8F20-776148C0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C9919B-44AE-4184-B6EE-6BC1CFC2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57B6-6EDC-44EE-A5F7-10E00ACDC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042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5B0F6-4CA7-430D-8CFB-05BC96A0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CC6663-2BF6-4D64-BFFC-7DBB8C909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C81BF7-A28B-4A46-BE75-87C46AD88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19BB74-BB8B-4DE4-A9E5-ADAEF6F2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2BA0-9D7C-4DE8-96E2-B47E1A52959C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9A1F03-735A-46D5-8AE0-53A794A1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299E57-CCFF-4A95-BF85-1E84EEEA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57B6-6EDC-44EE-A5F7-10E00ACDC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09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F514C-E7C8-4DD7-8381-FE63E4C4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AB2E14-1014-4A24-A2EA-FFEE58D64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9100AA-D81C-4874-B710-F5C2FBB87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53F73A-BA30-4262-931E-32980904C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7CB225-F308-4AE5-A02D-D107D6533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DCEE221-0CE1-4541-980C-1A58EE7F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2BA0-9D7C-4DE8-96E2-B47E1A52959C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DBE6A04-6FCC-4B51-B516-694C3B74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357306-FCF1-433F-B516-E94BBD38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57B6-6EDC-44EE-A5F7-10E00ACDC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30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0F72D-FDED-446C-AEE6-592CB2F5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67BE2B-B2EF-46E0-922D-765770D4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2BA0-9D7C-4DE8-96E2-B47E1A52959C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DD77185-375F-4776-BD34-9834D7E6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69DCD7-1EC3-43F6-A25B-3A1547B0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57B6-6EDC-44EE-A5F7-10E00ACDC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9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751F18-CFFA-4350-B51E-1248C487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2BA0-9D7C-4DE8-96E2-B47E1A52959C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2736220-A4A7-40B3-B218-AF9009A99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17B6A4-62D4-4AEC-A94F-02F5AB43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57B6-6EDC-44EE-A5F7-10E00ACDC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76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6C884-E1A3-4A49-9F94-334BA826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D211A4-AAAF-407F-9328-4B58703F6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EC861D-D8A3-4D39-B6B3-8475F661D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00B3AE-AEC5-4B79-A2F8-C9074EB0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2BA0-9D7C-4DE8-96E2-B47E1A52959C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700DC0-F11D-4C84-9E10-32D23CD4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154212-C71B-4A62-B8D3-18B6E873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57B6-6EDC-44EE-A5F7-10E00ACDC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82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77674-5B51-415A-9E73-5D485CCB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6F65A6-E9FA-40F6-B537-1A45920F8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CCA624-F918-4461-B696-5AE38C463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086993-AAF7-4F9E-B621-5EA967BC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32BA0-9D7C-4DE8-96E2-B47E1A52959C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952C7F-72E5-42EE-8521-2975FA1B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2CFBBA-0C14-4568-856B-865DA8A3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57B6-6EDC-44EE-A5F7-10E00ACDC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35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EE69A-F456-444B-A253-52220A5E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59AB3B-FBA9-47F5-A345-A5678FAED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97C1A8-C76D-4EE9-A9C7-6207BFC0A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32BA0-9D7C-4DE8-96E2-B47E1A52959C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ADC7C-F68D-4817-8595-EF83EDE22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24FB31-F49B-4B92-AFCF-1CD4CFB75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D57B6-6EDC-44EE-A5F7-10E00ACDCB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76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6B226-3D9B-4443-8AE6-1A4EF8587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asdadsads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26483C-9BF3-4ACA-A042-BD00382EA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sdasdasd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494EFA-6764-453F-AA07-947623047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6"/>
            <a:ext cx="12192000" cy="684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543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asdadsads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asdadsads</dc:title>
  <dc:creator>Леонов Даниил</dc:creator>
  <cp:lastModifiedBy>Леонов Даниил</cp:lastModifiedBy>
  <cp:revision>2</cp:revision>
  <dcterms:created xsi:type="dcterms:W3CDTF">2021-10-11T14:22:38Z</dcterms:created>
  <dcterms:modified xsi:type="dcterms:W3CDTF">2021-10-11T14:23:37Z</dcterms:modified>
</cp:coreProperties>
</file>