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615766ec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615766ec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15766ecd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615766ecd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d8109a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d8109a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d8109a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d8109a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d8109a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d8109a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15766ec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15766ec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xercism.io" TargetMode="External"/><Relationship Id="rId4" Type="http://schemas.openxmlformats.org/officeDocument/2006/relationships/hyperlink" Target="https://www.codewars.com/" TargetMode="External"/><Relationship Id="rId5" Type="http://schemas.openxmlformats.org/officeDocument/2006/relationships/hyperlink" Target="https://www.hackerrank.com" TargetMode="External"/><Relationship Id="rId6" Type="http://schemas.openxmlformats.org/officeDocument/2006/relationships/hyperlink" Target="http://blockly.ru/problem-book/index-js.html" TargetMode="External"/><Relationship Id="rId7" Type="http://schemas.openxmlformats.org/officeDocument/2006/relationships/hyperlink" Target="https://learn.freecodecamp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4B82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04625"/>
            <a:ext cx="85206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4800">
                <a:solidFill>
                  <a:srgbClr val="FFFFFF"/>
                </a:solidFill>
              </a:rPr>
              <a:t>Практика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5350"/>
            <a:ext cx="1149025" cy="5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992075"/>
            <a:ext cx="888125" cy="8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План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розв’язування задач(вибірково)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пояснити не зрозумілі для студентів моменти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Числа, рядки, масиви, функції, об’єкти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200">
                <a:solidFill>
                  <a:schemeClr val="dk1"/>
                </a:solidFill>
              </a:rPr>
              <a:t>1. Якщо змінна більше нуля і менше 5-ти, то виведіть 'Вірно', в іншому випадку виведіть 'Невірно'.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200">
                <a:solidFill>
                  <a:schemeClr val="dk1"/>
                </a:solidFill>
              </a:rPr>
              <a:t>2. Змінна num може приймати 4 значення: 1, 2, 3 або 4. Якщо вона має значення '1', то в змінну result запишемо 'зима', якщо має значення '2' - 'весна' і так далі. Вирішіть задачу через switch-case.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200">
                <a:solidFill>
                  <a:schemeClr val="dk1"/>
                </a:solidFill>
              </a:rPr>
              <a:t>3. Дана рядок 'aaa bbb ccc'. Вирізте з неї слово 'bbb' трьома різними способами (через substr, substring, slice).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200">
                <a:solidFill>
                  <a:schemeClr val="dk1"/>
                </a:solidFill>
              </a:rPr>
              <a:t>4. Дана рядок 'I learn javascript!'. Знайдіть позицію підрядка 'learn' і довжину строки. Замінити javascript на html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200">
                <a:solidFill>
                  <a:schemeClr val="dk1"/>
                </a:solidFill>
              </a:rPr>
              <a:t>5. Перевірте, що рядок починається на http: //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200">
                <a:solidFill>
                  <a:schemeClr val="dk1"/>
                </a:solidFill>
              </a:rPr>
              <a:t>6. Зробіть функцію, яка приймає параметром число від 1 до 7, а повертає день тижня українською мовою.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200">
                <a:solidFill>
                  <a:schemeClr val="dk1"/>
                </a:solidFill>
              </a:rPr>
              <a:t>7. За допомогою циклу for сформулюйте рядок '-1-2-3-4-5-6-7-8-9-' і запишіть її в змінну str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200">
                <a:solidFill>
                  <a:schemeClr val="dk1"/>
                </a:solidFill>
              </a:rPr>
              <a:t>8. Виведіть 10 випадкових чисел за допомогою циклу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68075"/>
            <a:ext cx="8520600" cy="4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9. Дано масив ['a', 'b', 'c']. Додайте йому в кінець елементи 1, 2, 3.</a:t>
            </a:r>
            <a:br>
              <a:rPr lang="uk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10. Дано масив [1, 2, 3]. Додайте йому на початок елементи 4, 5, 6.</a:t>
            </a:r>
            <a:br>
              <a:rPr lang="uk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11. Дано масив ['js', 'css', 'jq']. Виведіть на екран останній елемент.</a:t>
            </a:r>
            <a:br>
              <a:rPr lang="uk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12. Дано масив [1, 2, 3, 4, 5]. За допомогою методу slice запишіть в новий елементи [1, 2, 3].</a:t>
            </a:r>
            <a:br>
              <a:rPr lang="uk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13. Дано масив [1, 2, 3, 4, 5]. За допомогою методу splice запишіть в новий елементи [1, 2, 10, 11, 5].</a:t>
            </a:r>
            <a:br>
              <a:rPr lang="uk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14. Заповніть масив таким чином: в перший елемент запишіть '1', в другій '22', в третій '333' і так далі.</a:t>
            </a:r>
            <a:br>
              <a:rPr lang="uk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15. Зробіть функцію arrayFill, яка буде заповнювати масив заданими значеннями. Першим параметром функція приймає значення, яким заповнювати масив, а другим - скільки елементів має бути в масиві. Приклад: arrayFill ('x', 5) зробить масив ['x', 'x', 'x', 'x', 'x'].</a:t>
            </a:r>
            <a:br>
              <a:rPr lang="uk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16. Дано масив з числами. Дізнайтеся скільки елементів з початку масиву треба скласти, щоб в сумі вийшло більше 10-ти.</a:t>
            </a:r>
            <a:br>
              <a:rPr lang="uk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17. Заповніть масив 10-ю випадковими числами від 1 до 10 за допомогою циклу</a:t>
            </a:r>
            <a:br>
              <a:rPr lang="uk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</a:rPr>
              <a:t>18. </a:t>
            </a:r>
            <a:r>
              <a:rPr lang="uk" sz="1200">
                <a:solidFill>
                  <a:schemeClr val="dk1"/>
                </a:solidFill>
              </a:rPr>
              <a:t>Табличка множення в циклі</a:t>
            </a:r>
            <a:br>
              <a:rPr lang="uk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uk" sz="1100">
                <a:solidFill>
                  <a:schemeClr val="dk1"/>
                </a:solidFill>
              </a:rPr>
            </a:br>
            <a:br>
              <a:rPr lang="uk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275500"/>
            <a:ext cx="8520600" cy="4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19. </a:t>
            </a:r>
            <a:r>
              <a:rPr lang="uk" sz="1100">
                <a:solidFill>
                  <a:schemeClr val="dk1"/>
                </a:solidFill>
              </a:rPr>
              <a:t>Дано масив з числами. Чи не використовуючи методу reverse переверніть його елементи в зворотному порядку.</a:t>
            </a:r>
            <a:br>
              <a:rPr lang="uk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20. Дано двовимірний масив з числами, наприклад [[1, 2, 3], [4, 5], [6]]. Знайдіть суму елементів цього масиву.</a:t>
            </a:r>
            <a:br>
              <a:rPr lang="uk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21. Зробіть функцію getDigitsSum (digit - це цифра), яка параметром приймає ціле число і повертає суму його цифр.</a:t>
            </a:r>
            <a:br>
              <a:rPr lang="uk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22. Дано масив з числами. Створіть з нього новий масив, де залишаться лежати тільки позитивні числа. Створіть для цього допоміжну функцію isPositive (), яка параметром буде приймати число і повертати true, якщо число позитивне, і false - якщо негативне.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23. За допомогою циклу вивести всі трицифрові числа в яких сума всіх цифр дорівнює - 9. Наприклад: 2+4+3=9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24. За допомогою циклу вивести користувачів як є онлайн</a:t>
            </a:r>
            <a:endParaRPr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u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u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Alan</a:t>
            </a:r>
            <a:r>
              <a:rPr lang="uk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u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online</a:t>
            </a:r>
            <a:r>
              <a:rPr lang="uk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u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2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uk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Jeff</a:t>
            </a:r>
            <a:r>
              <a:rPr lang="uk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u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online</a:t>
            </a:r>
            <a:r>
              <a:rPr lang="uk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u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2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uk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Sarah</a:t>
            </a:r>
            <a:r>
              <a:rPr lang="uk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u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online</a:t>
            </a:r>
            <a:r>
              <a:rPr lang="uk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u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2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uk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Посилання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00" u="sng">
                <a:solidFill>
                  <a:srgbClr val="1155CC"/>
                </a:solidFill>
                <a:hlinkClick r:id="rId3"/>
              </a:rPr>
              <a:t>https://exercism.io</a:t>
            </a:r>
            <a:r>
              <a:rPr lang="uk" sz="1100">
                <a:solidFill>
                  <a:schemeClr val="dk1"/>
                </a:solidFill>
              </a:rPr>
              <a:t> - список задач</a:t>
            </a:r>
            <a:br>
              <a:rPr lang="uk" sz="1100">
                <a:solidFill>
                  <a:schemeClr val="dk1"/>
                </a:solidFill>
              </a:rPr>
            </a:br>
            <a:r>
              <a:rPr lang="uk" sz="1100" u="sng">
                <a:solidFill>
                  <a:srgbClr val="1155CC"/>
                </a:solidFill>
                <a:hlinkClick r:id="rId4"/>
              </a:rPr>
              <a:t>https://www.codewars.com/</a:t>
            </a:r>
            <a:r>
              <a:rPr lang="uk" sz="1100">
                <a:solidFill>
                  <a:schemeClr val="dk1"/>
                </a:solidFill>
              </a:rPr>
              <a:t> - список задач</a:t>
            </a:r>
            <a:br>
              <a:rPr lang="uk" sz="1100">
                <a:solidFill>
                  <a:schemeClr val="dk1"/>
                </a:solidFill>
              </a:rPr>
            </a:br>
            <a:r>
              <a:rPr lang="uk" sz="1100" u="sng">
                <a:solidFill>
                  <a:srgbClr val="1155CC"/>
                </a:solidFill>
                <a:hlinkClick r:id="rId5"/>
              </a:rPr>
              <a:t>https://www.hackerrank.com</a:t>
            </a:r>
            <a:r>
              <a:rPr lang="uk" sz="1100">
                <a:solidFill>
                  <a:schemeClr val="dk1"/>
                </a:solidFill>
              </a:rPr>
              <a:t> - список задач</a:t>
            </a:r>
            <a:br>
              <a:rPr lang="uk" sz="1100">
                <a:solidFill>
                  <a:schemeClr val="dk1"/>
                </a:solidFill>
              </a:rPr>
            </a:br>
            <a:r>
              <a:rPr lang="uk" sz="1100" u="sng">
                <a:solidFill>
                  <a:srgbClr val="1155CC"/>
                </a:solidFill>
                <a:hlinkClick r:id="rId6"/>
              </a:rPr>
              <a:t>http://blockly.ru/problem-book/index-js.html</a:t>
            </a:r>
            <a:r>
              <a:rPr lang="uk" sz="1100">
                <a:solidFill>
                  <a:schemeClr val="dk1"/>
                </a:solidFill>
              </a:rPr>
              <a:t> </a:t>
            </a:r>
            <a:br>
              <a:rPr lang="uk" sz="1100">
                <a:solidFill>
                  <a:schemeClr val="dk1"/>
                </a:solidFill>
              </a:rPr>
            </a:br>
            <a:r>
              <a:rPr lang="uk" sz="1100" u="sng">
                <a:solidFill>
                  <a:srgbClr val="1155CC"/>
                </a:solidFill>
                <a:hlinkClick r:id="rId7"/>
              </a:rPr>
              <a:t>https://learn.freecodecamp.org/</a:t>
            </a:r>
            <a:r>
              <a:rPr lang="uk" sz="11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