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6" r:id="rId6"/>
    <p:sldId id="269" r:id="rId7"/>
    <p:sldId id="264" r:id="rId8"/>
    <p:sldId id="267" r:id="rId9"/>
    <p:sldId id="265" r:id="rId10"/>
    <p:sldId id="257" r:id="rId11"/>
    <p:sldId id="261" r:id="rId12"/>
    <p:sldId id="263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B3"/>
    <a:srgbClr val="FFC68D"/>
    <a:srgbClr val="FF5509"/>
    <a:srgbClr val="C3F1E6"/>
    <a:srgbClr val="F9E30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49:05.509"/>
    </inkml:context>
    <inkml:brush xml:id="br0">
      <inkml:brushProperty name="width" value="0.35" units="cm"/>
      <inkml:brushProperty name="height" value="0.35" units="cm"/>
      <inkml:brushProperty name="transparency" value="178"/>
    </inkml:brush>
  </inkml:definitions>
  <inkml:trace contextRef="#ctx0" brushRef="#br0">1 5034 24575,'31'2'0,"1"0"0,-1 2 0,1 2 0,53 16 0,-60-16 0,1-1 0,0-1 0,40 2 0,83-8 0,-48-1 0,-67 4 0,1 1 0,53 11 0,147 25 0,-169-26 0,-46-7 0,0-1 0,31 1 0,8-6 0,-38 0 0,0 1 0,0 1 0,-1 0 0,38 9 0,-14 3 0,-22-6 0,1-1 0,-1 0 0,1-2 0,35 3 0,292-7 0,-149-2 0,-172 4 0,-1 1 0,1 1 0,44 14 0,-42-10 0,0-2 0,52 6 0,31 1 0,-74-7 0,53 1 0,273-8 0,-340 0 0,0-2 0,30-6 0,-28 4 0,45-3 0,462 6 0,-258 4 0,-257-3 0,-1-1 0,36-8 0,-34 5 0,1 2 0,24-2 0,508 3 0,-269 4 0,1285-2 0,-1544-1 0,0-2 0,31-6 0,-29 4 0,45-3 0,61-5 0,-85 6 0,56 0 0,-81 7 0,28 1 0,0-2 0,82-13 0,49-25 0,-165 35 0,0-1 0,0-1 0,-1 0 0,24-13 0,-22 10 0,0 1 0,41-12 0,-23 10 0,-1-2 0,44-21 0,-63 24 0,-1-1 0,0 0 0,-1-1 0,21-19 0,-11 10 0,50-47 0,-52 44 0,1 1 0,2 2 0,52-34 0,-60 43 0,0 0 0,17-16 0,-21 16 0,0 0 0,0 1 0,32-15 0,-32 18 0,-1 0 0,0-1 0,0 0 0,0-1 0,-1 0 0,-1-1 0,0-1 0,0 0 0,10-13 0,-7 9 0,29-26 0,-33 33 0,29-33 0,-30 31 0,0 0 0,1 0 0,13-11 0,-9 10 0,-1-1 0,-1-1 0,0 0 0,-1 0 0,0-1 0,9-17 0,24-30 0,-35 48 0,1-1 0,-2 0 0,12-27 0,2-2 0,43-104 0,-52 122 0,-2-1 0,15-52 0,-6 17 0,-16 45 0,0-1 0,-1 0 0,0 0 0,0-24 0,-2 25 0,0-1 0,1 1 0,1-1 0,8-28 0,1 16 0,-1 0 0,-2-1 0,-1-1 0,-1 0 0,-2 0 0,2-49 0,-7 55 0,1-1 0,1 1 0,9-41 0,17-117 0,-24 153 0,0 1 0,-2-1 0,0 0 0,-4-33 0,2-59 0,13 58 0,-9 48 0,-1-1 0,2-18 0,12-121 0,-6 55 0,-9 68 0,11-54 0,-7 46 0,-1 0 0,-2 0 0,-5-78 0,-1 31 0,3 54 0,1 0 0,1-1 0,11-55 0,14-66 0,-23 133 0,-1 1 0,-2-1 0,0-25 0,-2 28 0,2 0 0,0 0 0,1 0 0,6-27 0,25-77 0,-27 98 0,2-44 0,4-18 0,7 7 0,-6 35 0,-3-1 0,-2 0 0,5-87 0,-12 117 0,0-1 0,2 1 0,4-18 0,5-37 0,-9 47 0,8-35 0,-6 37 0,-1 1 0,2-30 0,-5 34 56,2 1 0,0-1 0,1 1 0,10-29 0,7-26-1701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1:21:53.951"/>
    </inkml:context>
    <inkml:brush xml:id="br0">
      <inkml:brushProperty name="width" value="0.35" units="cm"/>
      <inkml:brushProperty name="height" value="0.35" units="cm"/>
      <inkml:brushProperty name="transparency" value="178"/>
    </inkml:brush>
  </inkml:definitions>
  <inkml:trace contextRef="#ctx0" brushRef="#br0">263 1 24575,'1'0'0,"0"0"0,-1 0 0,1 1 0,0-1 0,-1 0 0,1 0 0,0 1 0,-1-1 0,1 0 0,-1 1 0,1-1 0,0 0 0,-1 1 0,1-1 0,-1 1 0,0-1 0,1 1 0,-1-1 0,1 1 0,-1 0 0,0-1 0,1 1 0,-1-1 0,0 1 0,1 0 0,-1-1 0,0 1 0,0 0 0,0-1 0,0 1 0,0 0 0,0-1 0,0 1 0,0 0 0,0-1 0,0 1 0,0 1 0,-5 33 0,3-22 0,-1 0 0,0 0 0,0 0 0,-2-1 0,1 0 0,-2 1 0,1-2 0,-2 1 0,-8 11 0,7-10 0,1 0 0,-1 1 0,2 0 0,0 0 0,-7 25 0,7-10 0,-2 0 0,-22 53 0,22-61 0,-10 40 0,13-42 0,0 0 0,-1 0 0,-9 18 0,1-7 0,1 1 0,-13 47 0,20-41 0,1 0 0,1 0 0,2 0 0,6 68 0,-1-15 0,-4-54 0,1-14 0,0 0 0,6 39 0,-5-53 0,1 0 0,0-1 0,1 1 0,0-1 0,0 0 0,1 0 0,-1 0 0,2 0 0,-1-1 0,1 1 0,8 8 0,4 2 0,-7-7 0,0 0 0,14 20 0,-14-18 0,0-1 0,0 0 0,1 0 0,0-1 0,14 9 0,17 15 0,-17-13 0,2-2 0,48 28 0,-28-19 0,-32-19 0,1-1 0,0 0 0,0-1 0,0-1 0,1-1 0,24 5 0,-8-2 0,-1 2 0,34 16 0,-37-13 0,1-2 0,47 11 0,-16-14 0,-40-6 0,38 8 0,2 7 0,-34-8 0,1-2 0,0 0 0,0-2 0,37 2 0,-38-6 0,0 1 0,-1 2 0,1 0 0,-1 2 0,0 1 0,30 11 0,-38-12 0,1-1 0,34 5 0,15 4 0,-42-9 0,0 0 0,1-2 0,-1-1 0,28-1 0,24 2 0,-7 11 0,-8-1 0,23 4 0,-62-11 0,1-1 0,30 2 0,119-8 0,37 3 0,-133 14 0,-59-11 0,0-1 0,27 3 0,322-4 0,-190-6 0,594 3 0,-763 0 0,1-1 0,0 0 0,-1 0 0,1-1 0,-1-1 0,0 1 0,1-2 0,-1 1 0,-1-1 0,1-1 0,12-7 0,26-11 0,-34 17 0,0 0 0,21-13 0,40-24 0,-52 32 0,-1-1 0,23-17 0,65-44 0,-17 9 0,-55 39 0,-1-1 0,48-44 0,-52 45 0,6-6 0,-23 15 0,1 1 0,20-13 0,17-16 0,-36 29 0,2 0 0,20-12 0,-20 15 0,-1-1 0,24-21 0,8-11 0,-33 31 0,0-1 0,25-29 0,-13 4 0,-2-1 0,-2-2 0,35-78 0,-55 108 0,-1-1 0,0 1 0,0 0 0,-2-1 0,1 0 0,-1-19 0,-3-88 0,-2 55 0,2-7 0,3-111 0,13 114 338,-1 8-2041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21:30:43.022"/>
    </inkml:context>
    <inkml:brush xml:id="br0">
      <inkml:brushProperty name="width" value="0.35" units="cm"/>
      <inkml:brushProperty name="height" value="0.35" units="cm"/>
      <inkml:brushProperty name="transparency" value="178"/>
    </inkml:brush>
  </inkml:definitions>
  <inkml:trace contextRef="#ctx0" brushRef="#br0">329 329 24575,'1'78'0,"-3"87"0,-10-99 0,7-49 0,2 0 0,-2 20 0,4 34 0,2-51 0,-1 1 0,-1-1 0,-1 1 0,-6 30 0,0-8 0,1-1 0,3 1 0,1 0 0,6 78 0,0-23 0,-3 1145 0,1-1216 0,2 0 0,6 31 0,-3-29 0,2 46 0,-4-25 0,2 1 0,3-2 0,15 55 0,-20-84 0,-1 0 0,-1 0 0,-1 29 0,-1-29 0,1-1 0,0 1 0,8 33 0,24 103 0,-29-133 0,-1 1 0,-1-1 0,-2 40 0,-1-42 0,1 0 0,1 0 0,1 1 0,8 37 0,6 5 0,13 125 0,-17-121 0,-7-46 0,-1 0 0,1 28 0,-3-7 0,12 77 0,13 26 0,-20-105 0,-2-1 0,-2 1 0,-2 0 0,-5 44 0,2 7 0,2-66 0,1-1 0,2 1 0,9 43 0,-5-28 0,-2 0 0,-2 0 0,-2 0 0,-4 46 0,1 3 0,2-45 0,1 1 0,15 79 0,-9-68 0,-1-1 0,-3 2 0,-6 68 0,1-18 0,3-30 0,-3 87 0,-11-100 0,9-49 0,0 1 0,-2 21 0,4 20 0,1-27 0,-1-1 0,-10 50 0,11-73 0,-37 191 0,34-171 0,-2 0 0,-1 0 0,-19 47 0,1-1 0,20-55 0,2 0 0,-3 31 0,-3 16 0,-9 8 0,-7 44 0,20-94 0,-15 44 0,13-48 0,1 0 0,1 1 0,-3 23 0,4-21 0,-1 1 0,-1-1 0,-1 0 0,-13 29 0,12-32 0,0 1 0,2 0 0,0 0 0,1 0 0,-4 36 0,6-31 0,-1-1 0,0 0 0,-12 33 0,9-35 0,1 1 0,1 0 0,1 0 0,-1 26 0,2-19 0,-1 1 0,-1-1 0,-15 47 0,0 0 0,11-36 0,3-18 0,1-1 0,1 1 0,-1 28 0,3-18 0,-2 1 0,-2-2 0,-15 53 0,10-42 0,7-22 0,1 0 0,1 0 0,1 39 0,2-40 0,-1 1 0,-1-1 0,-1 0 0,-6 26 0,-11 54 0,5-18 0,7-39 0,2-1 0,2 1 0,6 79 0,-1-30 0,-2 449 0,1-521 0,1 0 0,9 36 0,-7-34 0,0 0 0,1 26 0,-5-18 0,0-22 0,-1 1 0,1 0 0,1 0 0,0-1 0,0 1 0,0 0 0,1-1 0,1 1 0,-1-1 0,1 0 0,5 9 0,-2-4 0,0-1 0,0 1 0,-1 0 0,-1 0 0,5 24 0,-7-25 0,0 0 0,1-1 0,1 1 0,0-1 0,0 0 0,1 0 0,1 0 0,9 14 0,-10-18 0,0 0 0,-1 1 0,0 0 0,-1 0 0,1 0 0,-2 0 0,3 9 0,-2-7 0,0 0 0,0 0 0,1-1 0,7 14 0,18 33 0,-23-41 0,1-1 0,16 26 0,42 65 0,-18-25 0,-29-55 0,35 40 0,-19-27 0,-21-20 0,1-2 0,1 0 0,1 0 0,0-2 0,1 0 0,0 0 0,1-2 0,20 11 0,87 55 0,-67-51 0,106 34 0,-101-36 0,-51-19 0,1 0 0,0-1 0,0-1 0,0 0 0,20 3 0,6-1 0,50 15 0,-59-13 0,1-1 0,-1-1 0,46 2 0,-56-6 0,-1 0 0,28 7 0,30 3 0,-50-9 0,34 8 0,-37-6 0,1-1 0,26 1 0,-20-2 0,46 8 0,-46-5 0,47 2 0,348-7 0,-204-2 0,-211 0 0,1 0 0,-2-1 0,1 0 0,0-1 0,0 0 0,-1 0 0,18-9 0,15-5 0,-8 6 0,-24 9 0,0-2 0,-1 1 0,1-1 0,-1-1 0,0 0 0,10-6 0,56-45 0,36-24 0,-72 62 0,-34 16 0,0 0 0,-1 0 0,0-1 0,1 1 0,-1-1 0,0 0 0,0-1 0,-1 1 0,1-1 0,6-8 0,53-59 0,-15 31 0,-38 32 0,-1 0 0,0-1 0,0 0 0,-1-1 0,0 0 0,10-13 0,-12 12 0,1 2 0,0-1 0,1 1 0,0 0 0,17-12 0,-15 14 0,-1-2 0,-1 1 0,0-1 0,0-1 0,10-13 0,-12 13 0,1 1 0,0 0 0,0 1 0,1 0 0,0 0 0,20-12 0,-17 12 0,0-1 0,0 0 0,18-20 0,97-104 0,-96 96 0,-14 17 0,0 0 0,26-22 0,-31 31 0,-1-1 0,0-1 0,-1 0 0,-1 0 0,14-25 0,-12 19 0,1 0 0,18-21 0,-13 19 0,-2-1 0,0 0 0,12-27 0,-13 24 0,0 1 0,28-35 0,-33 47 0,-1 0 0,0-1 0,-1-1 0,6-15 0,9-15 0,58-112 0,-67 127 0,16-49 0,-16 38 0,-5 16 0,-2 1 0,3-32 0,-6 33 0,2 0 0,0 0 0,9-25 0,-5 19 0,-1 0 0,9-56 0,-9 34 0,0-9 0,-3 0 0,-6-119 0,-1 67 0,3 93 0,-1 0 0,-1 0 0,-1 0 0,0 0 0,-1 0 0,-1 1 0,-7-20 0,-18-57 0,21 64 0,-21-51 0,9 24 0,18 47 0,-1 1 0,0 0 0,0 0 0,-1 1 0,0-1 0,0 1 0,-1 0 0,0 0 0,-9-11 0,5 8 0,0-1 0,1 0 0,1 0 0,-10-23 0,-2-3 0,-6-4 0,-2 2 0,-45-53 0,2-2 0,23 32 0,40 52 0,0 0 0,0 1 0,-1 0 0,-1 0 0,0 1 0,0 0 0,-1 0 0,-12-8 0,13 10 0,0-1 0,0 0 0,0 0 0,1-1 0,0 0 0,-8-13 0,-22-24 0,-133-127 0,133 142 0,27 22 0,1 1 0,-1-1 0,-8-12 0,-123-127 0,86 92 0,46 48 0,0-1 0,-19-11 0,-16-13 0,-286-297 0,278 265 0,-23-23 0,13 20 0,-100-142 0,136 177 0,19 24 0,0-1 0,1 1 0,0-2 0,-8-15 0,8 13 0,-1 0 0,0 1 0,-1 0 0,-19-20 0,17 20 0,1 0 0,0 0 0,1-1 0,-10-17 0,-83-150 0,83 143 0,-70-122 0,79 141 0,2 1 0,-1-1 0,-6-26 0,-6-11 0,-30-77 0,46 118 0,-1-1 0,-4-25 0,7 26 0,-1-1 0,0 1 0,-8-15 0,-5-11 0,2 0 0,-17-70 0,15 47 0,6 29 0,7 21 0,0-1 0,0 1 0,-2-19 0,1 0 0,-2 1 0,0 0 0,-20-48 0,0 1 0,21 54 0,-5-45 0,1-1 0,-6 15 0,11 39 0,0 0 0,1-1 0,-3-31 0,4 0 0,-2 0 0,-2-1 0,-15-49 0,14 68 0,-1-2 0,0 0 0,2-1 0,2 0 0,-3-49 0,8 56 0,-1-1 0,-1 1 0,-10-42 0,-4-35 0,5 28 0,6 38 0,2 0 0,2-62 0,-1-25 0,-10 58 0,7 49 0,2 0 0,-2-20 0,-13-124 0,5 40 0,0-1 0,5 57 0,3-1 0,5-118 0,3 66 0,-3-530 0,1 630 0,1 1 0,1-1 0,0 1 0,2 0 0,8-23 0,-7 22 0,0-1 0,-1 0 0,-1 0 0,2-22 0,-6 24 0,2 0 0,0 0 0,1 0 0,0 1 0,2-1 0,0 1 0,9-21 0,-9 23 0,0 0 0,5-24 0,-8 25 0,2 0 0,0 0 0,8-19 0,65-143 0,-76 173 0,4-9 0,1 0 0,0 1 0,1 0 0,0 0 0,1 1 0,14-14 0,22-30 0,-37 44 0,0 0 0,1 0 0,0 1 0,0 0 0,1 0 0,17-11 0,65-33 0,-44 28 0,93-41 0,-26 10 0,-50 29 0,-48 20 0,0 0 0,16-10 0,109-48 0,-101 47 0,-1 2 0,-28 12 0,0-1 0,0 0 0,-1-1 0,0 0 0,0-1 0,0 0 0,15-13 0,-15 12 0,1-1 0,-1 2 0,1 0 0,1 0 0,-1 1 0,20-6 0,15-8 0,26-10 0,-42 17 0,43-21 0,-50 21 0,46-15 0,-9 3 0,6-2 0,-41 18 0,0-2 0,31-18 0,-42 21 0,1 1 0,0 0 0,1 1 0,24-6 0,27-8 0,-42 11 0,1 1 0,1 1 0,33-3 0,24-5 0,-40 7 0,0 3 0,0 1 0,74 5 0,-27 1 0,15-5 0,111 4 0,-195 1 0,34 10 0,-23-4 0,10 2 0,-26-6 0,0-1 0,0-1 0,22 2 0,-26-3 0,-1-1 0,1 2 0,0-1 0,-1 2 0,0 0 0,1 0 0,-2 1 0,1 1 0,-1 0 0,1 0 0,11 10 0,-13-10 0,0-2 0,0 1 0,1-1 0,0 0 0,13 2 0,-10-3 0,0 1 0,22 10 0,8 5 0,-31-14 0,-1 0 0,1 1 0,-2 0 0,13 9 0,45 33 0,-20-14 0,-1 2 0,54 53 0,-70-62 0,-24-21 0,-1 0 0,1 1 0,9 10 0,-4-1 0,-4-4 0,0-1 0,1 0 0,1 0 0,-1-1 0,21 15 0,-12-12 0,-1 2 0,0 0 0,-1 1 0,18 23 0,-14-14 0,-13-14 0,1 0 0,1 0 0,0-1 0,15 12 0,-15-14 0,0 1 0,-1 0 0,0 1 0,-1 0 0,14 20 0,-14-18 0,0 0 0,1-1 0,1 0 0,13 12 0,49 47 0,-51-46 0,36 28 0,-43-39 0,-2 1 0,1 0 0,-2 0 0,0 1 0,11 20 0,7 9 0,13 11 0,-23-31 0,-1 0 0,18 33 0,-23-35 0,21 28 0,-20-32 0,-1 1 0,11 22 0,49 130 0,-20-35 0,-43-111 0,-1 2 0,-1-1 0,-2 1 0,-1 0 0,-1 0 0,-1 1 0,-1-1 0,-3 37 0,2-43 0,0-1 0,10 39 0,-6-37 0,3 46 0,-7-39 0,1 0 0,1 0 0,8 30 0,-6-29 0,-1 0 0,-2 1 0,-1-1 0,-3 37 0,3 58 0,23-14-1365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05:10:55.694"/>
    </inkml:context>
    <inkml:brush xml:id="br0">
      <inkml:brushProperty name="width" value="0.35" units="cm"/>
      <inkml:brushProperty name="height" value="0.35" units="cm"/>
      <inkml:brushProperty name="transparency" value="178"/>
    </inkml:brush>
  </inkml:definitions>
  <inkml:trace contextRef="#ctx0" brushRef="#br0">1 0 24575,'788'0'0,"-759"2"0,0 1 0,0 1 0,33 10 0,-28-6 0,61 6 0,308-10 0,-207-7 0,405 3 0,-573 2 0,-1 1 0,1 1 0,38 11 0,-34-7 0,65 7 0,-9-12-1365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23:49:07.899"/>
    </inkml:context>
    <inkml:brush xml:id="br0">
      <inkml:brushProperty name="width" value="0.35" units="cm"/>
      <inkml:brushProperty name="height" value="0.35" units="cm"/>
      <inkml:brushProperty name="transparency" value="178"/>
    </inkml:brush>
  </inkml:definitions>
  <inkml:trace contextRef="#ctx0" brushRef="#br0">418 0 24575,'-2'1'0,"0"0"0,0-1 0,0 1 0,0 0 0,0 0 0,0 0 0,1 1 0,-1-1 0,0 0 0,0 1 0,1-1 0,-1 1 0,1-1 0,-1 1 0,1 0 0,0 0 0,-2 2 0,-20 37 0,22-40 0,-6 15 0,1-1 0,1 1 0,-6 27 0,9-29 0,-2 0 0,0 1 0,-1-1 0,0-1 0,-11 21 0,-3-4 0,-25 58 0,38-73 0,0 1 0,1 0 0,1 0 0,1 1 0,-3 32 0,6 305 0,2-155 0,-2-174 0,-1-5 0,1 0 0,1 0 0,0 0 0,2 0 0,0 0 0,1-1 0,9 28 0,13 22 0,-18-44 0,2 0 0,0 0 0,2-1 0,18 29 0,28 44 0,-41-66 0,35 51 0,32 45 0,-75-115 0,-1 1 0,0 1 0,-1-1 0,7 22 0,-7-18 0,0-1 0,1 0 0,10 15 0,-4-10 0,-1-1 0,-1 2 0,-1-1 0,-1 2 0,-1-1 0,-1 1 0,7 31 0,21 73 0,-24-93 0,-2 1 0,-1 0 0,-2 0 0,3 38 0,-8-49 0,-2 1 0,0 0 0,-2-1 0,0 1 0,-12 46 0,4-37 0,-17 38 0,21-59 0,0-1 0,-1 0 0,0 0 0,-1-1 0,-1 0 0,-11 11 0,13-13 0,1-1 0,-1 1 0,1 0 0,1 1 0,-6 12 0,6-11 0,-1-1 0,0 0 0,0 0 0,-10 12 0,-14 13 0,18-20 0,0-1 0,-1 0 0,-23 18 0,26-24 0,0 0 0,0 0 0,1 2 0,-16 18 0,14-16 0,0 1 0,-1-2 0,-1 0 0,0-1 0,0 0 0,-1 0 0,-22 10 0,-36 27 0,34-22 0,28-19 0,0 0 0,1 1 0,-1 0 0,-12 13 0,5-1 0,0 1 0,-17 26 0,29-36 0,0 0 0,0 0 0,0 0 0,2 0 0,-1 1 0,1-1 0,-3 22 0,1 34 0,6 133 0,2-80 0,-3-65 0,-1-24 0,1 1 0,1 0 0,7 30 0,-7-51 0,2-1 0,-1 0 0,1 0 0,1 0 0,0 0 0,0-1 0,0 1 0,1-1 0,0 0 0,1-1 0,0 1 0,0-1 0,1 0 0,7 6 0,-4-4 0,0 0 0,1-1 0,0 0 0,0 0 0,1-2 0,0 1 0,0-2 0,1 1 0,0-2 0,-1 1 0,1-2 0,23 4 0,57-2 0,96-7 0,-48-2 0,-93 4 0,72 1 0,-116 0 0,0-1 0,0 1 0,0 0 0,0 0 0,0 0 0,-1 0 0,1 1 0,0 0 0,0 0 0,-1 0 0,1 0 0,-1 0 0,0 1 0,0-1 0,0 1 0,0 0 0,0 0 0,0 0 0,-1 0 0,1 0 0,-1 1 0,0-1 0,0 1 0,-1 0 0,1-1 0,-1 1 0,1 0 0,-1 0 0,1 6 0,1 10 0,-1 1 0,-1 0 0,0 0 0,-4 33 0,1-22 0,0 110 0,-3 59 0,5-196 0,-1 0 0,0 0 0,0 0 0,0 1 0,0-1 0,-1-1 0,0 1 0,0 0 0,0 0 0,0-1 0,-1 1 0,0-1 0,0 0 0,0 0 0,0 0 0,-1 0 0,0 0 0,1-1 0,-1 0 0,-1 1 0,1-1 0,0-1 0,-1 1 0,1-1 0,-7 3 0,-8 0 0,0 1 0,-1-2 0,0-1 0,0 0 0,-24-1 0,-30 5 0,16 2 0,15-3 0,-1 2 0,2 2 0,-45 15 0,79-20 0,0-1 0,0 1 0,1 0 0,0 1 0,-1 0 0,2 0 0,-1 1 0,1 0 0,-10 12 0,8-8 0,-2 0 0,1-1 0,-13 10 0,10-10 0,0 0 0,1 1 0,1 1 0,0 0 0,0 0 0,1 1 0,0 0 0,-7 17 0,5-7 0,1 1 0,1 1 0,1-1 0,-4 28 0,-4 13 0,8-33 0,1 0 0,-4 56 0,8-55 0,-15 62 0,11-61 0,-6 58 0,9-19 0,8 105 0,-1-158 0,1 0 0,6 20 0,5 19 0,-9-35 0,0-1 0,2 1 0,0-2 0,2 1 0,0-1 0,2-1 0,0 0 0,1 0 0,1-1 0,1-1 0,1 0 0,23 20 0,-30-28 0,0 1 0,-1 0 0,0 0 0,-1 1 0,0 0 0,-1 0 0,-1 1 0,4 15 0,20 41 0,-22-54 0,0 1 0,-1 0 0,-1 1 0,0-1 0,-2 1 0,3 26 0,-3 109 0,-4-115 0,-1-8 0,-2-1 0,-1 0 0,-1 0 0,-13 34 0,16-55 0,-1 0 0,0 0 0,-1 0 0,0-1 0,0 1 0,0-1 0,-1 0 0,0-1 0,-1 1 0,-11 8 0,7-5 0,0 0 0,-14 18 0,-33 58 0,-21 26 0,71-100 0,1-1 0,0 1 0,1 0 0,1 1 0,-1-1 0,2 1 0,0 0 0,0 0 0,2 1 0,-3 20 0,-9 36 0,10-55 0,0 0 0,1 0 0,1 1 0,0-1 0,1 1 0,2 25 0,0-36 0,-1-1 0,1 1 0,0-1 0,0 0 0,1 0 0,-1 1 0,1-1 0,0 0 0,0 0 0,0 0 0,1-1 0,-1 1 0,1 0 0,0-1 0,0 0 0,0 0 0,1 0 0,-1 0 0,1 0 0,-1-1 0,1 1 0,0-1 0,0 0 0,0 0 0,0 0 0,0-1 0,7 2 0,20 2 0,0-1 0,1-1 0,-1-2 0,63-6 0,-19 2 0,21 3 0,63-3 0,-140 0 0,-1-1 0,1-1 0,-1 0 0,0-1 0,23-12 0,-23 10 0,0 1 0,1 0 0,0 1 0,31-5 0,-14 4 0,0 0 0,55-22 0,-50 16 0,57-12 0,-87 23 0,0 0 0,1 1 0,-1 1 0,1 0 0,0 0 0,-1 1 0,1 1 0,-1 0 0,0 0 0,0 1 0,12 5 0,-17-5 0,0 0 0,0 0 0,0 0 0,-1 1 0,1 0 0,-1 0 0,0 0 0,0 1 0,0 0 0,-1 0 0,0 0 0,0 0 0,0 1 0,0 0 0,-1 0 0,0 0 0,-1 0 0,1 0 0,-1 0 0,3 11 0,46 171 0,-21-85 0,-19-70 0,1-1 0,31 59 0,-9-24 0,-9-1 0,-20-49 0,2 1 0,0-1 0,1 0 0,10 15 0,13 17 0,-22-31 0,2-1 0,0-1 0,0 0 0,2 0 0,0-1 0,1-1 0,23 20 0,-8-14 0,35 19 0,-53-33 0,1 0 0,0-1 0,0-1 0,1 0 0,-1-1 0,21 3 0,-9-3 0,0-1 0,1-1 0,-1-1 0,0-1 0,1-2 0,-1 0 0,41-12 0,41-23 0,-93 32 0,0-1 0,0-1 0,-1 0 0,0 0 0,18-17 0,-9 7 0,2 2 0,0 1 0,0 1 0,43-19 0,-43 22 0,67-25 0,-60 26 0,40-20 0,-40 16 0,50-16 0,-38 15 0,-20 8 0,0 1 0,1 1 0,-1 1 0,42-2 0,96 7 0,-75 2 0,-22-4 0,80 5 0,-127-3 0,0 2 0,0 0 0,0 1 0,-1 0 0,1 1 0,24 13 0,-23-10 0,1-1 0,0 0 0,1-1 0,-1-1 0,1-1 0,0 0 0,21 0 0,137-3 0,-102-3 0,-52 0 0,0 0 0,-1-2 0,0 0 0,0-2 0,0 0 0,-1-2 0,0 0 0,0-1 0,-1-2 0,0 0 0,0 0 0,29-26 0,-12 12 0,-27 19 0,-1-1 0,0 0 0,0 0 0,13-14 0,24-33 0,45-51 0,-79 93 0,-2-1 0,1 0 0,-2-1 0,0 0 0,0-1 0,10-26 0,29-102 0,-20 55 0,-21 66 0,-1-1 0,-2 1 0,0-1 0,2-32 0,-6-94 0,-2 87 0,0 27 0,-3 0 0,-1 0 0,-1 0 0,-16-43 0,12 41 0,1 0 0,2-1 0,-5-55 0,12 81 0,1-58 0,1 65 0,0-1 0,0 0 0,0 1 0,1-1 0,-1 1 0,2 0 0,-1-1 0,0 1 0,1 0 0,4-5 0,1-1 0,2-3 0,0 1 0,14-14 0,-20 23 0,1 0 0,0 0 0,-1 1 0,1 0 0,1 0 0,-1 0 0,0 0 0,1 1 0,10-3 0,3 0 0,-10 3 0,1 0 0,-1 0 0,0-1 0,0 0 0,0-1 0,0 0 0,-1 0 0,1-1 0,-1 0 0,0 0 0,-1-1 0,14-13 0,-11 10 0,0-1 0,1 1 0,0 0 0,0 1 0,1 1 0,18-10 0,26-17 0,4-3 0,-41 26 0,0 0 0,27-23 0,-24 16 0,-1-1 0,-2-1 0,0-1 0,0-1 0,-2-1 0,-1 0 0,-1-1 0,13-28 0,-19 33 0,0 0 0,-1 0 0,-2-1 0,1 0 0,-2 0 0,-1 0 0,3-42 0,-7-138 0,-1 103 0,0 81 0,0 0 0,0 0 0,-2 0 0,0 1 0,0-1 0,-2 1 0,0 0 0,0 0 0,-12-20 0,12 25 0,-1 1 0,0 0 0,0 1 0,-1-1 0,0 1 0,-1 1 0,0-1 0,0 1 0,-1 1 0,0-1 0,0 1 0,0 1 0,0 0 0,-17-6 0,6 2 0,-35-19 0,42 19 0,-1 2 0,-1 0 0,1 0 0,-29-8 0,20 11 0,0-1 0,1-1 0,-1-2 0,1 0 0,1-1 0,0-1 0,-36-23 0,43 23 0,0 2 0,-1 0 0,-28-12 0,26 13 0,0-1 0,-30-18 0,-1-3 0,34 21 0,1 1 0,0-2 0,-14-11 0,2-2 0,1-2 0,1 0 0,-36-50 0,33 36 0,2 4 0,-36-68 0,30 44 0,18 36 0,0-1 0,1 0 0,2-1 0,-13-45 0,3-17 0,10 52 0,1 0 0,-4-57 0,11 79 0,-1-18 0,1 0 0,2 0 0,1 0 0,7-43 0,-7 66 0,-1 0 0,1 0 0,1 1 0,-1-1 0,1 1 0,0-1 0,0 1 0,1 0 0,0 0 0,0 1 0,0-1 0,1 1 0,-1 0 0,1 0 0,1 0 0,-1 1 0,1 0 0,-1 0 0,1 0 0,1 1 0,-1 0 0,0 0 0,1 0 0,-1 1 0,8-2 0,14-2 0,0-2 0,0-1 0,46-23 0,176-73 0,-154 68 0,-79 28 0,0 0 0,-1-1 0,-1-1 0,0 0 0,0-1 0,17-19 0,11-8 0,-27 25 0,22-17 0,-2-1 0,44-52 0,-70 72 0,-1 0 0,0-1 0,-1 0 0,0 0 0,-1 0 0,-1-1 0,0-1 0,-1 1 0,-1-1 0,0 1 0,3-30 0,-2-27 0,-3 1 0,-9-83 0,3 132 0,-1 0 0,0 0 0,-2 1 0,0 0 0,-11-20 0,-11-30 0,21 50 0,-1 0 0,-22-36 0,8 18 0,7 13 0,0 1 0,-26-30 0,-18-24 0,49 63 0,-2 1 0,1 0 0,-2 1 0,0 0 0,-22-15 0,-17-15 0,32 25 0,-1 2 0,-24-15 0,21 16 0,-38-33 0,-7-18 0,-66-81 0,120 128 0,1 0 0,1-1 0,-22-42 0,29 47 0,2 1 0,-1-1 0,2 0 0,0-1 0,0 1 0,2-1 0,-2-19 0,2-11 0,1 0 0,10-82 0,-6 112 0,0 0 0,1 1 0,1-1 0,0 1 0,1 0 0,0 0 0,2 1 0,-1 0 0,2 0 0,0 0 0,17-18 0,45-36 0,-49 50 0,-2-1 0,0 0 0,17-25 0,-31 35 0,-1-1 0,0 0 0,-1 0 0,0 0 0,0 0 0,-1-1 0,-1 0 0,0 1 0,0-1 0,0-13 0,-1-8 0,-1 0 0,-6-38 0,5 61 0,0 1 0,-1-1 0,0 1 0,0-1 0,-1 1 0,0 0 0,-1 0 0,0 0 0,0 0 0,0 1 0,-1 0 0,0 0 0,-1 0 0,-10-10 0,2 5 0,-1 1 0,0 0 0,-1 1 0,0 1 0,-31-13 0,26 12 0,1 1 0,-1 2 0,-1 0 0,0 1 0,1 1 0,-2 0 0,-26 0 0,37 5 0,0-1 0,0-1 0,0 0 0,1 0 0,-1-1 0,1 0 0,-1-1 0,-15-8 0,21 8 0,0 0 0,0 0 0,0 0 0,1-1 0,-1 0 0,1 0 0,1 0 0,-1-1 0,1 1 0,0-1 0,0 0 0,1 0 0,-1-1 0,1 1 0,-3-12 0,-1-11 0,2 0 0,0-1 0,2 1 0,2-1 0,0 0 0,5-36 0,-2 10 0,-2 41 0,1 1 0,1 0 0,0-1 0,5-14 0,-6 25 0,0-1 0,1 1 0,0-1 0,0 1 0,0 0 0,0 0 0,1 0 0,-1 0 0,1 0 0,0 0 0,1 1 0,-1-1 0,0 1 0,1 0 0,0 0 0,5-3 0,16-5 0,1 1 0,0 1 0,1 1 0,0 1 0,39-5 0,-37 5 0,0-1 0,0-1 0,27-14 0,20-6 0,-53 22 0,0-2 0,0 0 0,-1-1 0,0-1 0,36-26 0,-47 29 0,1 1 0,0 1 0,0 0 0,0 0 0,1 1 0,0 1 0,14-4 0,-11 4 0,0-1 0,-1 0 0,0-2 0,20-10 0,-21 9 0,0 2 0,0 0 0,0 0 0,1 1 0,0 1 0,0 0 0,15-1 0,35-9 0,-48 8 0,0-1 0,0-1 0,-1 0 0,24-16 0,-26 15 0,0 0 0,0 1 0,1 1 0,0 0 0,1 1 0,17-4 0,3 4-1365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4:59:22.589"/>
    </inkml:context>
    <inkml:brush xml:id="br0">
      <inkml:brushProperty name="width" value="0.35" units="cm"/>
      <inkml:brushProperty name="height" value="0.35" units="cm"/>
      <inkml:brushProperty name="transparency" value="178"/>
    </inkml:brush>
  </inkml:definitions>
  <inkml:trace contextRef="#ctx0" brushRef="#br0">874 0 24575,'0'3'0,"-1"-1"0,0 1 0,1-1 0,-1 1 0,0-1 0,0 0 0,-1 1 0,1-1 0,0 0 0,-1 0 0,1 0 0,-4 3 0,-25 26 0,21-23 0,-23 32 0,26-32 0,1 0 0,-2 0 0,1-1 0,-1 0 0,-10 8 0,0-1 0,1 0 0,-16 17 0,-7 29 0,20-36 0,1 0 0,1 1 0,-28 53 0,-49 128 0,85-183 0,1 1 0,1-1 0,1 1 0,-5 38 0,8-46 0,-1 0 0,-1 0 0,-7 16 0,7-20 0,0 1 0,1 1 0,1-1 0,0 0 0,-2 17 0,-20 148 0,15-127 0,3 0 0,-2 68 0,9-100 0,1 31 0,-2 0 0,-13 80 0,7-72 0,2-1 0,2 1 0,6 59 0,-1-9 0,-2-87 0,1 13 0,-2 0 0,-1-1 0,-11 55 0,10-68 0,0 0 0,0 39 0,3-40 0,-1 0 0,0 0 0,-8 29 0,4-23 0,1 0 0,1 1 0,2 0 0,1 35 0,-2 34 0,-11-22 0,2-20 0,-14 95 0,14-83 0,5-32 0,-3 69 0,9-68 0,0-3 0,0 0 0,-2 0 0,-10 51 0,6-58 0,-3 10 0,2-1 0,1 1 0,-2 54 0,8-59 0,0 0 0,-2-1 0,-10 47 0,6-49 0,-3 7 0,2 0 0,1 1 0,-1 53 0,5-61 0,-8 51 0,5-48 0,-2 39 0,8 54 0,-3 54 0,-10-109 0,8-49 0,0 0 0,-1 29 0,4 296 0,2-163 0,1-164 0,0-1 0,0 0 0,2 0 0,0 0 0,0 0 0,14 27 0,-9-20 0,-1 0 0,6 24 0,35 139 0,-36-113 0,-12-55 0,2-1 0,0 0 0,0 0 0,7 17 0,10 10 0,-13-29 0,0-1 0,-2 1 0,7 23 0,37 135 0,-45-153 0,1 0 0,1 0 0,1-1 0,0 0 0,20 34 0,24 47 0,-43-88 0,1 0 0,0 0 0,0 0 0,1-1 0,1-1 0,-1 0 0,2 0 0,18 11 0,30 24 0,-35-25 0,45 28 0,-47-35 0,1-1 0,1-1 0,-1-1 0,34 7 0,-37-12 0,0-1 0,1-1 0,-1 0 0,0-2 0,0 0 0,1-2 0,-1 0 0,0-1 0,23-7 0,7-1 0,-33 8 0,1-1 0,-1-1 0,30-12 0,-35 12 0,1 0 0,1 1 0,22-3 0,-26 5 0,-1 0 0,1 0 0,-1-1 0,1 0 0,-1-1 0,0 0 0,0 0 0,10-8 0,34-18 0,-42 24 0,1-1 0,17-13 0,-26 17 0,0 0 0,0-1 0,0 0 0,-1 1 0,0-1 0,0-1 0,0 1 0,0 0 0,0-1 0,3-8 0,7-26 0,-2 0 0,-2-1 0,-1 0 0,4-72 0,-10-168 0,-5 134 0,3-1871 0,1 2002 0,1-1 0,0 1 0,5-19 0,5-35 0,1-12 0,-8 59 0,-2-1 0,2-25 0,-4 21 0,0-1 0,12-51 0,38-171 0,-46 222 0,5-51 0,-1-2 0,20-94 0,-22 100 0,-5 46 0,9-52 0,23-141 0,-32 206 0,9-46 0,-6 42 0,-2-1 0,2-26 0,-6-39 0,-1 54 0,2-1 0,1 1 0,10-59 0,21-43 0,-27 110 0,3-42 0,-7 48 0,0 1 0,2-1 0,0 1 0,1 0 0,7-18 0,-6 21 0,5-9 0,-1-1 0,-1-1 0,8-40 0,-8 25 0,18-51 0,-6 22 0,11-26 0,-18 57 0,12-55 0,2-3 0,-5 18 0,-17 63 0,0 1 0,0 0 0,1 0 0,1 0 0,0 1 0,12-17 0,-16 26 0,12-25 0,-12 23 0,-1 0 0,1 1 0,1-1 0,-1 1 0,1 0 0,-1 0 0,7-5 0,-6 5 0,1 0 0,0 1 0,0-1 0,1 1 0,-1 1 0,1-1 0,0 1 0,0 0 0,0 0 0,0 1 0,0-1 0,1 1 0,-1 1 0,1-1 0,-1 1 0,1 1 0,0-1 0,-1 1 0,1 0 0,0 0 0,-1 1 0,1 0 0,-1 0 0,10 3 0,-10-2 0,7 2 0,0 0 0,21 10 0,-30-12 0,1 1 0,-1 0 0,1 0 0,-1 1 0,0-1 0,0 1 0,0 0 0,-1 0 0,6 9 0,-3-6 0,1 3 0,-1 1 0,0-1 0,0 1 0,8 20 0,-9-16 0,2 0 0,0 0 0,12 17 0,-10-17 0,-1 0 0,12 28 0,0 10 0,-10-30 0,12 47 0,13 50 0,-21-81 0,14 74 0,-4 12 0,-13-70 0,-7-35 0,0 1 0,2 33 0,-5 617 0,-3-321 0,2 273 0,2-602 0,0 0 0,2 0 0,0 0 0,2 0 0,13 33 0,-10-30 0,-2 0 0,0 0 0,6 42 0,-10 222 0,-5-151 0,2 261 0,1-383 0,1 0 0,0 0 0,6 21 0,4 33 0,1 11 0,-8-57 0,-1-1 0,0 26 0,-3 11 0,-1-14 0,2-1 0,10 58 0,-1-4 0,-9-66 0,10 47 0,-7-46 0,-1-1 0,-2 1 0,-3 65 0,-1-65 0,1 1 0,2-1 0,10 60 0,-6-59 0,0 0 0,-2 70 0,0-2 0,2-73 0,1 0 0,1 0 0,2 0 0,24 54 0,-24-63 0,1 0 0,0 0 0,2-1 0,0 0 0,1-1 0,1 0 0,0-1 0,1-1 0,31 26 0,-34-33 0,1 0 0,-1-1 0,1 0 0,0-1 0,21 7 0,-27-11 0,0-1 0,0 0 0,1 0 0,-1-1 0,0 0 0,1-1 0,-1 1 0,1-1 0,-1-1 0,1 1 0,-1-1 0,14-4 0,-15 2 0,0 1 0,-1-2 0,0 1 0,1 0 0,-1-1 0,-1 0 0,1-1 0,0 1 0,-1-1 0,0 1 0,0-1 0,4-7 0,5-9 0,18-38 0,12-55 0,-13 31 0,18-33 0,-43 103 0,-1 0 0,0 0 0,-1-1 0,0 1 0,-1-1 0,0-15 0,-4-87 0,0 47 0,1-1911 0,2 996 0,-3 955 0,-1-1 0,-2 1 0,-11-44 0,8 44 0,2 0 0,1-1 0,-2-43 0,6 38 0,-1 1 0,-9-47 0,-1 22 0,4 26 0,2 0 0,-4-66 0,10 75 0,-1-1 0,-1 0 0,-8-36 0,-16-62 0,22 99 0,1 0 0,1 0 0,1-28 0,1 27 0,-1 0 0,-7-42 0,-1 5 0,3 0 0,2 0 0,7-86 0,-1 34 0,-2-235 0,0 340 0,0-1 0,1 1 0,0 0 0,1-1 0,0 1 0,0 0 0,1 0 0,0 0 0,1 0 0,0 0 0,0 1 0,1 0 0,11-16 0,-9 16 0,1 0 0,0 1 0,0 0 0,1 0 0,0 1 0,0 0 0,0 0 0,1 1 0,0 0 0,0 1 0,18-6 0,1 0 0,34-17 0,6-2 0,-65 28 0,1 0 0,-1 0 0,0 0 0,0 1 0,1-1 0,-1 1 0,0 0 0,1 0 0,-1 1 0,0-1 0,1 1 0,-1 0 0,0 0 0,0 1 0,0-1 0,0 1 0,0 0 0,0 0 0,0 0 0,-1 0 0,1 1 0,4 4 0,7 7 0,0 1 0,-1 0 0,19 27 0,-13-16 0,75 104 0,-85-116 0,-1 0 0,0 1 0,12 30 0,-4-8 0,-5-11 0,-2 0 0,9 34 0,6 17 0,-21-61 0,0-1 0,0 1 0,-2 0 0,0 0 0,0 27 0,-1-20 0,6 41 0,48 195 0,-50-230 0,-1 0 0,1 30 0,5 38 0,5-32 0,-9-41 0,0-1 0,2 40 0,-5-38 0,1 0 0,1-1 0,1 0 0,18 46 0,-1-4 0,-18-46 0,0 1 0,0 23 0,5 19 0,1-19 0,-4-15 0,-1 0 0,5 58 0,-9-62 0,1-1 0,2 1 0,0-1 0,10 25 0,0 3 0,-7-24 0,-2-9 0,-1 1 0,-1 0 0,-1 0 0,1 24 0,-3-18 0,0 1 0,2 0 0,6 27 0,3 5 0,-6-27 0,1 0 0,23 59 0,31 74 0,-52-143 0,-1 1 0,0 0 0,-2 0 0,-1 1 0,4 43 0,-6-52 0,0-1 0,0 1 0,12 25 0,-10-27 0,-1-1 0,0 1 0,0 0 0,-1 0 0,1 15 0,-2 302 0,-5-161 0,2-144 0,-1-1 0,-7 30 0,4-27 0,-3 42 0,7 506 0,3-278 0,-2 624 0,1-894 0,2 0 0,11 45 0,-9-50 0,-4-17 0,0-1 0,0 0 0,1 0 0,-1 0 0,1-1 0,0 1 0,0 0 0,0-1 0,1 1 0,-1-1 0,1 1 0,0-1 0,0 0 0,6 4 0,-3-2 0,1-1 0,0 0 0,0-1 0,0 1 0,1-1 0,-1-1 0,11 3 0,8 0 0,1-1 0,-1-2 0,43-1 0,-6 0 0,73-4 0,-125 2 0,0-1 0,-1 0 0,1 0 0,0-1 0,-1-1 0,0 0 0,0 0 0,0-1 0,11-7 0,-3-1 0,-1 0 0,0-1 0,22-25 0,1 6 0,-32 28 0,-1-1 0,0 1 0,0-1 0,-1-1 0,12-12 0,-4-5 0,0 0 0,18-45 0,7-14 0,-34 72 0,0-1 0,-1 0 0,-1 0 0,0 0 0,0-1 0,-1 1 0,-1 0 0,0-19 0,7-41 0,7-54 0,0 2 0,-8 67 0,-2 0 0,-2 0 0,-6-62 0,1 11 0,1 76 0,-1 1 0,-11-56 0,8 52 0,2 0 0,1-69 0,3 69 0,-1 0 0,-2 1 0,-7-36 0,4 35 0,-3-49 0,4 29 0,-18-70 0,9 25 0,8 66 0,-3-56 0,8 68 0,-1 0 0,-1 0 0,-1 0 0,-1 1 0,-1-1 0,-13-37 0,13 44 0,2 0 0,0 0 0,0 0 0,2-1 0,-1 1 0,3-27 0,0 24 0,-2 0 0,0 1 0,0-1 0,-7-26 0,1 16 0,-4-50 0,-2-10 0,-12-61 0,19 107 0,1 0 0,2 0 0,6-79 0,-1 28 0,0-2 0,-5-109 0,-8 122 0,5 50 0,-2-53 0,9-1110 0,1 1170 0,0 0 0,7-28 0,-4 26 0,3-42 0,-8 41 0,2 0 0,10-51 0,-5 38 0,-3-1 0,-1 1 0,-5-82 0,0 32 0,1 45 160,-1 27-414,2 1-1,0-1 1,1 0 0,1 0 0,8-30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05:31:25.328"/>
    </inkml:context>
    <inkml:brush xml:id="br0">
      <inkml:brushProperty name="width" value="0.35" units="cm"/>
      <inkml:brushProperty name="height" value="0.35" units="cm"/>
      <inkml:brushProperty name="transparency" value="178"/>
    </inkml:brush>
  </inkml:definitions>
  <inkml:trace contextRef="#ctx0" brushRef="#br0">1 5034 24575,'31'2'0,"1"0"0,-1 2 0,1 2 0,53 16 0,-60-16 0,1-1 0,0-1 0,40 2 0,83-8 0,-48-1 0,-67 4 0,1 1 0,53 11 0,147 25 0,-169-26 0,-46-7 0,0-1 0,31 1 0,8-6 0,-38 0 0,0 1 0,0 1 0,-1 0 0,38 9 0,-14 3 0,-22-6 0,1-1 0,-1 0 0,1-2 0,35 3 0,292-7 0,-149-2 0,-172 4 0,-1 1 0,1 1 0,44 14 0,-42-10 0,0-2 0,52 6 0,31 1 0,-74-7 0,53 1 0,273-8 0,-340 0 0,0-2 0,30-6 0,-28 4 0,45-3 0,462 6 0,-258 4 0,-257-3 0,-1-1 0,36-8 0,-34 5 0,1 2 0,24-2 0,508 3 0,-269 4 0,1285-2 0,-1544-1 0,0-2 0,31-6 0,-29 4 0,45-3 0,61-5 0,-85 6 0,56 0 0,-81 7 0,28 1 0,0-2 0,82-13 0,49-25 0,-165 35 0,0-1 0,0-1 0,-1 0 0,24-13 0,-22 10 0,0 1 0,41-12 0,-23 10 0,-1-2 0,44-21 0,-63 24 0,-1-1 0,0 0 0,-1-1 0,21-19 0,-11 10 0,50-47 0,-52 44 0,1 1 0,2 2 0,52-34 0,-60 43 0,0 0 0,17-16 0,-21 16 0,0 0 0,0 1 0,32-15 0,-32 18 0,-1 0 0,0-1 0,0 0 0,0-1 0,-1 0 0,-1-1 0,0-1 0,0 0 0,10-13 0,-7 9 0,29-26 0,-33 33 0,29-33 0,-30 31 0,0 0 0,1 0 0,13-11 0,-9 10 0,-1-1 0,-1-1 0,0 0 0,-1 0 0,0-1 0,9-17 0,24-30 0,-35 48 0,1-1 0,-2 0 0,12-27 0,2-2 0,43-104 0,-52 122 0,-2-1 0,15-52 0,-6 17 0,-16 45 0,0-1 0,-1 0 0,0 0 0,0-24 0,-2 25 0,0-1 0,1 1 0,1-1 0,8-28 0,1 16 0,-1 0 0,-2-1 0,-1-1 0,-1 0 0,-2 0 0,2-49 0,-7 55 0,1-1 0,1 1 0,9-41 0,17-117 0,-24 153 0,0 1 0,-2-1 0,0 0 0,-4-33 0,2-59 0,13 58 0,-9 48 0,-1-1 0,2-18 0,12-121 0,-6 55 0,-9 68 0,11-54 0,-7 46 0,-1 0 0,-2 0 0,-5-78 0,-1 31 0,3 54 0,1 0 0,1-1 0,11-55 0,14-66 0,-23 133 0,-1 1 0,-2-1 0,0-25 0,-2 28 0,2 0 0,0 0 0,1 0 0,6-27 0,25-77 0,-27 98 0,2-44 0,4-18 0,7 7 0,-6 35 0,-3-1 0,-2 0 0,5-87 0,-12 117 0,0-1 0,2 1 0,4-18 0,5-37 0,-9 47 0,8-35 0,-6 37 0,-1 1 0,2-30 0,-5 34 56,2 1 0,0-1 0,1 1 0,10-29 0,7-26-1701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23:17:07.336"/>
    </inkml:context>
    <inkml:brush xml:id="br0">
      <inkml:brushProperty name="width" value="0.35" units="cm"/>
      <inkml:brushProperty name="height" value="0.35" units="cm"/>
      <inkml:brushProperty name="transparency" value="178"/>
    </inkml:brush>
  </inkml:definitions>
  <inkml:trace contextRef="#ctx0" brushRef="#br0">0 2870 24575,'1'2'0,"-1"-1"0,0 1 0,1-1 0,0 1 0,-1-1 0,1 0 0,0 1 0,-1-1 0,1 0 0,0 0 0,0 1 0,0-1 0,0 0 0,0 0 0,0 0 0,1 0 0,-1 0 0,0 0 0,1-1 0,-1 1 0,0 0 0,1-1 0,-1 1 0,1-1 0,-1 1 0,0-1 0,3 1 0,45 8 0,-45-9 0,51 5 0,-1-2 0,91-7 0,-125 1 0,0-1 0,21-7 0,18-3 0,36-9 0,-65 15 0,-1 0 0,61-5 0,-68 11 0,0-1 0,0-1 0,0 0 0,-1-2 0,39-16 0,95-56 0,-28 12 0,-106 56 0,0-1 0,0-1 0,-1 0 0,-1-2 0,31-27 0,-34 27 0,1 1 0,20-11 0,17-14 0,-42 29 0,1 1 0,0 0 0,1 1 0,25-9 0,-22 9 0,0-1 0,26-15 0,27-16 0,-55 32 0,0-1 0,0 0 0,-1-1 0,0-1 0,0 0 0,12-12 0,31-29 0,-44 42 0,-1-1 0,-1-1 0,1 0 0,15-20 0,11-20 0,2 1 0,57-54 0,-89 94 0,0 1 0,-1-1 0,-1 0 0,1-1 0,-2 0 0,1 0 0,3-12 0,-2 6 0,1 0 0,11-18 0,-9 18 0,-2 0 0,0 0 0,-1 0 0,0-1 0,6-32 0,1-1 0,-6 21 0,6-51 0,-10 48 0,11-36 0,-10 48 0,0 1 0,-2-1 0,0 0 0,-2 0 0,0 0 0,-1-1 0,-2 1 0,0 0 0,-7-30 0,3 26 0,-2-1 0,-1 1 0,-1 0 0,-1 1 0,-1 0 0,-1 1 0,-19-25 0,-1 2 0,15 24 0,1-1 0,1-2 0,1 1 0,-15-36 0,4-2 0,14 36 0,1 0 0,1-1 0,2 0 0,0 0 0,2-1 0,-4-38 0,9 42 0,-1 5 0,1 1 0,2 0 0,2-27 0,-2 40 0,0 0 0,0 0 0,0 0 0,1 1 0,0-1 0,0 0 0,0 1 0,0 0 0,1-1 0,0 1 0,0 0 0,0 1 0,0-1 0,1 0 0,-1 1 0,1 0 0,6-5 0,22-10 0,1 1 0,0 2 0,1 2 0,39-11 0,28-10 0,-27-3 0,-60 29 0,0 0 0,0 1 0,0 0 0,1 1 0,0 1 0,29-6 0,-40 11 0,0 0 0,0 0 0,0 0 0,0 1 0,0-1 0,-1 1 0,1 0 0,0 0 0,0 0 0,0 1 0,-1 0 0,1-1 0,-1 1 0,1 0 0,-1 1 0,0-1 0,0 0 0,0 1 0,0 0 0,5 5 0,3 6 0,-1 1 0,-1 0 0,13 25 0,3 5 0,10 12 0,-21-32 0,1-2 0,1 0 0,25 28 0,-9-9 0,-25-32 0,0 0 0,1-1 0,14 14 0,26 17 0,-29-26 0,-1 1 0,-1 0 0,0 2 0,-1 0 0,21 30 0,-5-2 0,-24-35 0,0 2 0,0-1 0,-1 1 0,0 0 0,-1 1 0,0-1 0,3 15 0,-2-3 0,38 166 0,-27-121 0,-11-45 0,-2 0 0,5 29 0,-6 219 0,-6-166 0,1-80 0,-1-1 0,-2 0 0,0-1 0,-2 1 0,-1-1 0,-14 36 0,14-45 0,-1-1 0,-14 20 0,-5 10 0,8-15 0,-2 0 0,0-2 0,-2 0 0,-49 44 0,50-50 0,9-7 0,0 2 0,1 0 0,-11 19 0,-23 29 0,8-18 0,2 3 0,-30 54 0,59-93 0,0-1 0,0 0 0,-18 17 0,-9 10 0,-146 163 0,145-155 0,28-34 0,0 0 0,-1-1 0,-12 12 0,-21 16 0,-97 92 0,126-117 0,-1-1 0,-17 11 0,16-12 0,1 0 0,-16 16 0,11-8 0,-2-1 0,-26 18 0,-22 18 0,46-34 0,-31 19 0,-8 6 0,-17 11 0,53-39 0,-44 37 0,57-41 0,0 0 0,1 1 0,0 0 0,1 1 0,0 0 0,1 1 0,-10 23 0,15-31 0,1 1 0,0 0 0,1 1 0,0-1 0,0 0 0,1 1 0,0-1 0,0 1 0,1-1 0,0 1 0,0-1 0,1 1 0,0-1 0,1 0 0,-1 1 0,7 14 0,-6-19 0,0 0 0,0 0 0,1-1 0,0 1 0,0 0 0,-1-1 0,2 0 0,-1 0 0,0 0 0,1 0 0,-1 0 0,5 2 0,54 23 0,-6-1 0,-13-1 0,-15-10 0,-1 1 0,-1 1 0,27 24 0,-38-29 0,1 0 0,21 11 0,18 14 0,22 16 0,-52-38 0,46 39 0,-63-49 0,0 0 0,0 0 0,0-1 0,1 0 0,0-1 0,0 0 0,0 0 0,0-1 0,1 0 0,-1 0 0,1-1 0,13 1 0,14 0 0,73-4 0,-60-1 0,-25 2 0,-11 0 0,0 0 0,-1-1 0,26-4 0,-35 4 0,-1 0 0,1 0 0,-1-1 0,0 1 0,1 0 0,-1-1 0,0 0 0,0 0 0,0 0 0,0 0 0,-1 0 0,1-1 0,-1 1 0,1-1 0,-1 0 0,0 0 0,0 0 0,0 0 0,3-6 0,34-87 0,-3 19 0,-24 49 0,1 0 0,1 1 0,22-30 0,0 0 0,-25 38 0,0 1 0,18-22 0,-25 35 0,1 1 0,-1-1 0,1 1 0,0 0 0,0 0 0,0 1 0,1-1 0,-1 1 0,1 0 0,0 1 0,0-1 0,6-1 0,-2 1 0,0 1 0,1 0 0,-1 1 0,0 0 0,1 0 0,-1 1 0,0 0 0,1 1 0,-1 0 0,0 1 0,0 0 0,0 1 0,0 0 0,0 0 0,0 1 0,-1 0 0,0 1 0,0 0 0,0 0 0,12 10 0,30 29 0,72 77 0,17 17 0,-91-87 0,-38-38 0,0-1 0,1 0 0,1-1 0,16 12 0,-27-21 0,1-1 0,-1 0 0,1 0 0,0 1 0,-1-2 0,1 1 0,0 0 0,0 0 0,-1-1 0,1 0 0,0 1 0,0-1 0,0 0 0,0-1 0,0 1 0,0 0 0,-1-1 0,1 1 0,0-1 0,0 0 0,-1 0 0,1 0 0,0-1 0,-1 1 0,4-3 0,5-4 0,0-1 0,-1 0 0,0 0 0,12-14 0,12-12 0,-23 25 0,1 1 0,0 1 0,1 0 0,0 0 0,0 1 0,1 1 0,0 0 0,18-4 0,-20 7 0,0 1 0,0 0 0,0 1 0,0 1 0,0-1 0,0 2 0,1 0 0,-1 1 0,0 0 0,18 5 0,6 4 0,-1 1 0,0 2 0,-2 1 0,1 2 0,-2 1 0,37 27 0,109 96 0,-162-127 0,1-2 0,1 0 0,33 16 0,-27-15 0,34 24 0,-15-8 0,0-1 0,2-2 0,1-3 0,95 35 0,7-13 0,-128-38 0,1-1 0,-1-1 0,1-1 0,0-1 0,1-1 0,-1-1 0,0-1 0,0 0 0,1-2 0,-1 0 0,0-2 0,24-6 0,125-36 0,-127 32 0,71-27 0,-98 34 0,-1 0 0,0-2 0,0 0 0,-1 0 0,15-14 0,-19 14 0,0 1 0,-1-2 0,0 1 0,-1-2 0,0 1 0,11-19 0,-17 25 0,0-1 0,0 0 0,0 1 0,-1-1 0,0 0 0,0 1 0,0-1 0,0 0 0,-1 0 0,0 0 0,0 0 0,0 0 0,-1 0 0,1 0 0,-1 0 0,0 1 0,-1-1 0,1 0 0,-1 1 0,-4-8 0,-2-2 0,-1 0 0,0 0 0,-1 1 0,-1 0 0,0 1 0,-18-15 0,-5-2 0,-43-26 0,64 45 0,0 0 0,-19-21 0,-11-10 0,-42-45 0,77 80 0,-6-4 0,2-1 0,-1 0 0,2-1 0,-17-20 0,-16-16 0,6 8 0,1 4 0,31 31 0,0 0 0,0-1 0,0 0 0,1 0 0,-1 0 0,-5-10 0,1-4 0,5 10 0,-1 0 0,0 1 0,0-1 0,-10-10 0,-2-2 0,1 0 0,-26-48 0,-14-18 0,51 80 27,1 0 0,0 1 0,1-2 0,0 1 1,0 0-1,1-1 0,0 0 0,-3-12 0,3-3-31,-3-43 0,5 44-529,-1 0-1,-6-32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23:18:10.244"/>
    </inkml:context>
    <inkml:brush xml:id="br0">
      <inkml:brushProperty name="width" value="0.35" units="cm"/>
      <inkml:brushProperty name="height" value="0.35" units="cm"/>
      <inkml:brushProperty name="transparency" value="178"/>
    </inkml:brush>
  </inkml:definitions>
  <inkml:trace contextRef="#ctx0" brushRef="#br0">0 680 24575,'14'-1'0,"-1"-1"0,1-1 0,-1 0 0,0 0 0,0-2 0,0 0 0,13-7 0,24-8 0,61-28 0,-73 30 0,45-15 0,-57 27 0,41-7 0,15-2 0,19-4 0,-67 14 0,44-13 0,-51 11 0,1 0 0,0 2 0,0 1 0,0 1 0,1 1 0,-1 2 0,1 1 0,-1 1 0,0 2 0,1 0 0,-2 2 0,1 1 0,-1 1 0,0 2 0,0 0 0,-1 2 0,-1 1 0,0 1 0,-1 1 0,24 20 0,-39-27 0,0 0 0,-1 1 0,12 17 0,18 17 0,-16-22 0,0-2 0,1 0 0,27 16 0,-36-26 0,-1 0 0,0 2 0,15 15 0,-17-15 0,1 0 0,1-1 0,23 16 0,175 103 0,-191-116 0,11 7 0,1-1 0,0-1 0,43 17 0,5-2 0,-57-22 0,-1-2 0,2 0 0,-1-1 0,1-1 0,30 4 0,-27-7 0,0 1 0,0 1 0,-1 2 0,0 1 0,37 18 0,-31-14 0,1-1 0,0-2 0,1-1 0,49 7 0,-21-9 0,98-2 0,-114-2 0,0 1 0,79 19 0,-88-16 0,35 12 0,-49-12 0,0-1 0,33 5 0,138-8 0,-144-4 0,0 1 0,-1 2 0,70 13 0,-58-4 0,1-2 0,70 0 0,127-10 0,-96-2 0,-56 5 0,123-5 0,-214 1 0,-1-1 0,0 0 0,0-1 0,-1-1 0,16-7 0,67-37 0,-93 47 0,76-48 0,-52 31 0,56-28 0,-52 31 0,-1-2 0,32-25 0,-8 6 0,-18 13 0,44-38 0,-67 51 0,-2-1 0,0-1 0,0 0 0,-1-1 0,-1 0 0,11-20 0,10-19 0,-21 38 0,-1 1 0,-1-1 0,0 0 0,-1-1 0,-1 0 0,0 0 0,-1-1 0,4-22 0,-5-26 0,-5-82 0,-1 66 0,2 69 0,-1 0 0,0 0 0,0 0 0,-2 0 0,1 0 0,-1 1 0,-8-19 0,7 23 0,0-1 0,0 1 0,0 1 0,-1-1 0,0 1 0,-1-1 0,1 1 0,-1 1 0,0-1 0,0 1 0,-1 0 0,-8-4 0,-51-26 0,42 24 0,0-2 0,-27-19 0,37 23 0,0 1 0,-1 1 0,0 0 0,-1 1 0,1 0 0,-33-6 0,0-2 0,-123-26 0,142 32 0,-1 2 0,0 1 0,-51-3 0,-95 9 0,81 1 0,78-2 0,1 2 0,-1-1 0,1 2 0,0 0 0,0 1 0,0 1 0,1 0 0,-1 1 0,1 1 0,0 0 0,1 1 0,0 1 0,0 0 0,1 1 0,0 0 0,1 1 0,0 1 0,0 0 0,2 0 0,-1 1 0,-11 20 0,6-9 0,2 0 0,1 0 0,1 2 0,1 0 0,1 0 0,-8 32 0,2 16 0,-28 74 0,21-74 0,7-26 0,8-28 0,1 1 0,2 0 0,-6 34 0,9-28 0,0 1 0,-2 1 0,-9 36 0,-29 105 0,35-143 0,1 0 0,1 1 0,-1 47 0,4-43 0,-1 0 0,-11 43 0,6-38 0,1-1 0,-3 69 0,10 75 0,1-97 0,0-65 0,1 0 0,0 0 0,1 0 0,1 0 0,1-1 0,8 21 0,-1-10 0,2 0 0,30 49 0,-38-69 0,1 0 0,0 0 0,1-1 0,15 13 0,16 15 0,76 91 0,-67-86 0,-36-31 0,-2-1 0,18 18 0,-19-17 0,1 0 0,1-1 0,-1 0 0,1-1 0,1 0 0,-1 0 0,18 5 0,31 20 0,-28-13 0,0-1 0,57 23 0,-8-5 0,-59-25 0,0-1 0,1 0 0,45 11 0,-32-14 0,0 2 0,-1 2 0,0 1 0,-1 2 0,44 24 0,-59-29 0,0-1 0,1-1 0,-1-1 0,1-1 0,1 0 0,-1-2 0,37 2 0,41 8 0,2 9 0,-42-7 0,1-4 0,108 8 0,-130-18 0,-13-2 0,1 2 0,0 1 0,0 0 0,33 9 0,-20-2 0,-1-1 0,1-2 0,49 1 0,118-8 0,-85-2 0,-65 4 0,107-5 0,-140 1 0,0 0 0,0-1 0,-1-1 0,1-1 0,26-11 0,143-57 0,-184 71 0,0-1 0,-1 0 0,0-1 0,0 1 0,0-1 0,8-9 0,-8 8 0,1 0 0,0 0 0,16-10 0,113-53 0,-52 29 0,10-16 0,5-2 0,9-6 0,-5 1 0,-43 26 0,-49 29 0,0 0 0,1 1 0,0 0 0,0 1 0,1 1 0,19-7 0,-4 4 0,0 0 0,-1-2 0,-1-1 0,0-2 0,45-27 0,69-40 0,-38 30-1365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0:47:13.690"/>
    </inkml:context>
    <inkml:brush xml:id="br0">
      <inkml:brushProperty name="width" value="0.35" units="cm"/>
      <inkml:brushProperty name="height" value="0.35" units="cm"/>
      <inkml:brushProperty name="transparency" value="178"/>
    </inkml:brush>
  </inkml:definitions>
  <inkml:trace contextRef="#ctx0" brushRef="#br0">418 0 24575,'-2'1'0,"0"0"0,0-1 0,0 1 0,0 0 0,0 0 0,0 0 0,1 1 0,-1-1 0,0 0 0,0 1 0,1-1 0,-1 1 0,1-1 0,-1 1 0,1 0 0,0 0 0,-2 2 0,-20 37 0,22-40 0,-6 15 0,1-1 0,1 1 0,-6 27 0,9-29 0,-2 0 0,0 1 0,-1-1 0,0-1 0,-11 21 0,-3-4 0,-25 58 0,38-73 0,0 1 0,1 0 0,1 0 0,1 1 0,-3 32 0,6 305 0,2-155 0,-2-174 0,-1-5 0,1 0 0,1 0 0,0 0 0,2 0 0,0 0 0,1-1 0,9 28 0,13 22 0,-18-44 0,2 0 0,0 0 0,2-1 0,18 29 0,28 44 0,-41-66 0,35 51 0,32 45 0,-75-115 0,-1 1 0,0 1 0,-1-1 0,7 22 0,-7-18 0,0-1 0,1 0 0,10 15 0,-4-10 0,-1-1 0,-1 2 0,-1-1 0,-1 2 0,-1-1 0,-1 1 0,7 31 0,21 73 0,-24-93 0,-2 1 0,-1 0 0,-2 0 0,3 38 0,-8-49 0,-2 1 0,0 0 0,-2-1 0,0 1 0,-12 46 0,4-37 0,-17 38 0,21-59 0,0-1 0,-1 0 0,0 0 0,-1-1 0,-1 0 0,-11 11 0,13-13 0,1-1 0,-1 1 0,1 0 0,1 1 0,-6 12 0,6-11 0,-1-1 0,0 0 0,0 0 0,-10 12 0,-14 13 0,18-20 0,0-1 0,-1 0 0,-23 18 0,26-24 0,0 0 0,0 0 0,1 2 0,-16 18 0,14-16 0,0 1 0,-1-2 0,-1 0 0,0-1 0,0 0 0,-1 0 0,-22 10 0,-36 27 0,34-22 0,28-19 0,0 0 0,1 1 0,-1 0 0,-12 13 0,5-1 0,0 1 0,-17 26 0,29-36 0,0 0 0,0 0 0,0 0 0,2 0 0,-1 1 0,1-1 0,-3 22 0,1 34 0,6 133 0,2-80 0,-3-65 0,-1-24 0,1 1 0,1 0 0,7 30 0,-7-51 0,2-1 0,-1 0 0,1 0 0,1 0 0,0 0 0,0-1 0,0 1 0,1-1 0,0 0 0,1-1 0,0 1 0,0-1 0,1 0 0,7 6 0,-4-4 0,0 0 0,1-1 0,0 0 0,0 0 0,1-2 0,0 1 0,0-2 0,1 1 0,0-2 0,-1 1 0,1-2 0,23 4 0,57-2 0,96-7 0,-48-2 0,-93 4 0,72 1 0,-116 0 0,0-1 0,0 1 0,0 0 0,0 0 0,0 0 0,-1 0 0,1 1 0,0 0 0,0 0 0,-1 0 0,1 0 0,-1 0 0,0 1 0,0-1 0,0 1 0,0 0 0,0 0 0,0 0 0,-1 0 0,1 0 0,-1 1 0,0-1 0,0 1 0,-1 0 0,1-1 0,-1 1 0,1 0 0,-1 0 0,1 6 0,1 10 0,-1 1 0,-1 0 0,0 0 0,-4 33 0,1-22 0,0 110 0,-3 59 0,5-196 0,-1 0 0,0 0 0,0 0 0,0 1 0,0-1 0,-1-1 0,0 1 0,0 0 0,0 0 0,0-1 0,-1 1 0,0-1 0,0 0 0,0 0 0,0 0 0,-1 0 0,0 0 0,1-1 0,-1 0 0,-1 1 0,1-1 0,0-1 0,-1 1 0,1-1 0,-7 3 0,-8 0 0,0 1 0,-1-2 0,0-1 0,0 0 0,-24-1 0,-30 5 0,16 2 0,15-3 0,-1 2 0,2 2 0,-45 15 0,79-20 0,0-1 0,0 1 0,1 0 0,0 1 0,-1 0 0,2 0 0,-1 1 0,1 0 0,-10 12 0,8-8 0,-2 0 0,1-1 0,-13 10 0,10-10 0,0 0 0,1 1 0,1 1 0,0 0 0,0 0 0,1 1 0,0 0 0,-7 17 0,5-7 0,1 1 0,1 1 0,1-1 0,-4 28 0,-4 13 0,8-33 0,1 0 0,-4 56 0,8-55 0,-15 62 0,11-61 0,-6 58 0,9-19 0,8 105 0,-1-158 0,1 0 0,6 20 0,5 19 0,-9-35 0,0-1 0,2 1 0,0-2 0,2 1 0,0-1 0,2-1 0,0 0 0,1 0 0,1-1 0,1-1 0,1 0 0,23 20 0,-30-28 0,0 1 0,-1 0 0,0 0 0,-1 1 0,0 0 0,-1 0 0,-1 1 0,4 15 0,20 41 0,-22-54 0,0 1 0,-1 0 0,-1 1 0,0-1 0,-2 1 0,3 26 0,-3 109 0,-4-115 0,-1-8 0,-2-1 0,-1 0 0,-1 0 0,-13 34 0,16-55 0,-1 0 0,0 0 0,-1 0 0,0-1 0,0 1 0,0-1 0,-1 0 0,0-1 0,-1 1 0,-11 8 0,7-5 0,0 0 0,-14 18 0,-33 58 0,-21 26 0,71-100 0,1-1 0,0 1 0,1 0 0,1 1 0,-1-1 0,2 1 0,0 0 0,0 0 0,2 1 0,-3 20 0,-9 36 0,10-55 0,0 0 0,1 0 0,1 1 0,0-1 0,1 1 0,2 25 0,0-36 0,-1-1 0,1 1 0,0-1 0,0 0 0,1 0 0,-1 1 0,1-1 0,0 0 0,0 0 0,0 0 0,1-1 0,-1 1 0,1 0 0,0-1 0,0 0 0,0 0 0,1 0 0,-1 0 0,1 0 0,-1-1 0,1 1 0,0-1 0,0 0 0,0 0 0,0 0 0,0-1 0,7 2 0,20 2 0,0-1 0,1-1 0,-1-2 0,63-6 0,-19 2 0,21 3 0,63-3 0,-140 0 0,-1-1 0,1-1 0,-1 0 0,0-1 0,23-12 0,-23 10 0,0 1 0,1 0 0,0 1 0,31-5 0,-14 4 0,0 0 0,55-22 0,-50 16 0,57-12 0,-87 23 0,0 0 0,1 1 0,-1 1 0,1 0 0,0 0 0,-1 1 0,1 1 0,-1 0 0,0 0 0,0 1 0,12 5 0,-17-5 0,0 0 0,0 0 0,0 0 0,-1 1 0,1 0 0,-1 0 0,0 0 0,0 1 0,0 0 0,-1 0 0,0 0 0,0 0 0,0 1 0,0 0 0,-1 0 0,0 0 0,-1 0 0,1 0 0,-1 0 0,3 11 0,46 171 0,-21-85 0,-19-70 0,1-1 0,31 59 0,-9-24 0,-9-1 0,-20-49 0,2 1 0,0-1 0,1 0 0,10 15 0,13 17 0,-22-31 0,2-1 0,0-1 0,0 0 0,2 0 0,0-1 0,1-1 0,23 20 0,-8-14 0,35 19 0,-53-33 0,1 0 0,0-1 0,0-1 0,1 0 0,-1-1 0,21 3 0,-9-3 0,0-1 0,1-1 0,-1-1 0,0-1 0,1-2 0,-1 0 0,41-12 0,41-23 0,-93 32 0,0-1 0,0-1 0,-1 0 0,0 0 0,18-17 0,-9 7 0,2 2 0,0 1 0,0 1 0,43-19 0,-43 22 0,67-25 0,-60 26 0,40-20 0,-40 16 0,50-16 0,-38 15 0,-20 8 0,0 1 0,1 1 0,-1 1 0,42-2 0,96 7 0,-75 2 0,-22-4 0,80 5 0,-127-3 0,0 2 0,0 0 0,0 1 0,-1 0 0,1 1 0,24 13 0,-23-10 0,1-1 0,0 0 0,1-1 0,-1-1 0,1-1 0,0 0 0,21 0 0,137-3 0,-102-3 0,-52 0 0,0 0 0,-1-2 0,0 0 0,0-2 0,0 0 0,-1-2 0,0 0 0,0-1 0,-1-2 0,0 0 0,0 0 0,29-26 0,-12 12 0,-27 19 0,-1-1 0,0 0 0,0 0 0,13-14 0,24-33 0,45-51 0,-79 93 0,-2-1 0,1 0 0,-2-1 0,0 0 0,0-1 0,10-26 0,29-102 0,-20 55 0,-21 66 0,-1-1 0,-2 1 0,0-1 0,2-32 0,-6-94 0,-2 87 0,0 27 0,-3 0 0,-1 0 0,-1 0 0,-16-43 0,12 41 0,1 0 0,2-1 0,-5-55 0,12 81 0,1-58 0,1 65 0,0-1 0,0 0 0,0 1 0,1-1 0,-1 1 0,2 0 0,-1-1 0,0 1 0,1 0 0,4-5 0,1-1 0,2-3 0,0 1 0,14-14 0,-20 23 0,1 0 0,0 0 0,-1 1 0,1 0 0,1 0 0,-1 0 0,0 0 0,1 1 0,10-3 0,3 0 0,-10 3 0,1 0 0,-1 0 0,0-1 0,0 0 0,0-1 0,0 0 0,-1 0 0,1-1 0,-1 0 0,0 0 0,-1-1 0,14-13 0,-11 10 0,0-1 0,1 1 0,0 0 0,0 1 0,1 1 0,18-10 0,26-17 0,4-3 0,-41 26 0,0 0 0,27-23 0,-24 16 0,-1-1 0,-2-1 0,0-1 0,0-1 0,-2-1 0,-1 0 0,-1-1 0,13-28 0,-19 33 0,0 0 0,-1 0 0,-2-1 0,1 0 0,-2 0 0,-1 0 0,3-42 0,-7-138 0,-1 103 0,0 81 0,0 0 0,0 0 0,-2 0 0,0 1 0,0-1 0,-2 1 0,0 0 0,0 0 0,-12-20 0,12 25 0,-1 1 0,0 0 0,0 1 0,-1-1 0,0 1 0,-1 1 0,0-1 0,0 1 0,-1 1 0,0-1 0,0 1 0,0 1 0,0 0 0,-17-6 0,6 2 0,-35-19 0,42 19 0,-1 2 0,-1 0 0,1 0 0,-29-8 0,20 11 0,0-1 0,1-1 0,-1-2 0,1 0 0,1-1 0,0-1 0,-36-23 0,43 23 0,0 2 0,-1 0 0,-28-12 0,26 13 0,0-1 0,-30-18 0,-1-3 0,34 21 0,1 1 0,0-2 0,-14-11 0,2-2 0,1-2 0,1 0 0,-36-50 0,33 36 0,2 4 0,-36-68 0,30 44 0,18 36 0,0-1 0,1 0 0,2-1 0,-13-45 0,3-17 0,10 52 0,1 0 0,-4-57 0,11 79 0,-1-18 0,1 0 0,2 0 0,1 0 0,7-43 0,-7 66 0,-1 0 0,1 0 0,1 1 0,-1-1 0,1 1 0,0-1 0,0 1 0,1 0 0,0 0 0,0 1 0,0-1 0,1 1 0,-1 0 0,1 0 0,1 0 0,-1 1 0,1 0 0,-1 0 0,1 0 0,1 1 0,-1 0 0,0 0 0,1 0 0,-1 1 0,8-2 0,14-2 0,0-2 0,0-1 0,46-23 0,176-73 0,-154 68 0,-79 28 0,0 0 0,-1-1 0,-1-1 0,0 0 0,0-1 0,17-19 0,11-8 0,-27 25 0,22-17 0,-2-1 0,44-52 0,-70 72 0,-1 0 0,0-1 0,-1 0 0,0 0 0,-1 0 0,-1-1 0,0-1 0,-1 1 0,-1-1 0,0 1 0,3-30 0,-2-27 0,-3 1 0,-9-83 0,3 132 0,-1 0 0,0 0 0,-2 1 0,0 0 0,-11-20 0,-11-30 0,21 50 0,-1 0 0,-22-36 0,8 18 0,7 13 0,0 1 0,-26-30 0,-18-24 0,49 63 0,-2 1 0,1 0 0,-2 1 0,0 0 0,-22-15 0,-17-15 0,32 25 0,-1 2 0,-24-15 0,21 16 0,-38-33 0,-7-18 0,-66-81 0,120 128 0,1 0 0,1-1 0,-22-42 0,29 47 0,2 1 0,-1-1 0,2 0 0,0-1 0,0 1 0,2-1 0,-2-19 0,2-11 0,1 0 0,10-82 0,-6 112 0,0 0 0,1 1 0,1-1 0,0 1 0,1 0 0,0 0 0,2 1 0,-1 0 0,2 0 0,0 0 0,17-18 0,45-36 0,-49 50 0,-2-1 0,0 0 0,17-25 0,-31 35 0,-1-1 0,0 0 0,-1 0 0,0 0 0,0 0 0,-1-1 0,-1 0 0,0 1 0,0-1 0,0-13 0,-1-8 0,-1 0 0,-6-38 0,5 61 0,0 1 0,-1-1 0,0 1 0,0-1 0,-1 1 0,0 0 0,-1 0 0,0 0 0,0 0 0,0 1 0,-1 0 0,0 0 0,-1 0 0,-10-10 0,2 5 0,-1 1 0,0 0 0,-1 1 0,0 1 0,-31-13 0,26 12 0,1 1 0,-1 2 0,-1 0 0,0 1 0,1 1 0,-2 0 0,-26 0 0,37 5 0,0-1 0,0-1 0,0 0 0,1 0 0,-1-1 0,1 0 0,-1-1 0,-15-8 0,21 8 0,0 0 0,0 0 0,0 0 0,1-1 0,-1 0 0,1 0 0,1 0 0,-1-1 0,1 1 0,0-1 0,0 0 0,1 0 0,-1-1 0,1 1 0,-3-12 0,-1-11 0,2 0 0,0-1 0,2 1 0,2-1 0,0 0 0,5-36 0,-2 10 0,-2 41 0,1 1 0,1 0 0,0-1 0,5-14 0,-6 25 0,0-1 0,1 1 0,0-1 0,0 1 0,0 0 0,0 0 0,1 0 0,-1 0 0,1 0 0,0 0 0,1 1 0,-1-1 0,0 1 0,1 0 0,0 0 0,5-3 0,16-5 0,1 1 0,0 1 0,1 1 0,0 1 0,39-5 0,-37 5 0,0-1 0,0-1 0,27-14 0,20-6 0,-53 22 0,0-2 0,0 0 0,-1-1 0,0-1 0,36-26 0,-47 29 0,1 1 0,0 1 0,0 0 0,0 0 0,1 1 0,0 1 0,14-4 0,-11 4 0,0-1 0,-1 0 0,0-2 0,20-10 0,-21 9 0,0 2 0,0 0 0,0 0 0,1 1 0,0 1 0,0 0 0,15-1 0,35-9 0,-48 8 0,0-1 0,0-1 0,-1 0 0,24-16 0,-26 15 0,0 0 0,0 1 0,1 1 0,0 0 0,1 1 0,17-4 0,3 4-1365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0:46:50.424"/>
    </inkml:context>
    <inkml:brush xml:id="br0">
      <inkml:brushProperty name="width" value="0.35" units="cm"/>
      <inkml:brushProperty name="height" value="0.35" units="cm"/>
      <inkml:brushProperty name="transparency" value="178"/>
    </inkml:brush>
  </inkml:definitions>
  <inkml:trace contextRef="#ctx0" brushRef="#br0">418 0 24575,'-2'1'0,"0"0"0,0-1 0,0 1 0,0 0 0,0 0 0,0 0 0,1 1 0,-1-1 0,0 0 0,0 1 0,1-1 0,-1 1 0,1-1 0,-1 1 0,1 0 0,0 0 0,-2 2 0,-20 37 0,22-40 0,-6 15 0,1-1 0,1 1 0,-6 27 0,9-29 0,-2 0 0,0 1 0,-1-1 0,0-1 0,-11 21 0,-3-4 0,-25 58 0,38-73 0,0 1 0,1 0 0,1 0 0,1 1 0,-3 32 0,6 305 0,2-155 0,-2-174 0,-1-5 0,1 0 0,1 0 0,0 0 0,2 0 0,0 0 0,1-1 0,9 28 0,13 22 0,-18-44 0,2 0 0,0 0 0,2-1 0,18 29 0,28 44 0,-41-66 0,35 51 0,32 45 0,-75-115 0,-1 1 0,0 1 0,-1-1 0,7 22 0,-7-18 0,0-1 0,1 0 0,10 15 0,-4-10 0,-1-1 0,-1 2 0,-1-1 0,-1 2 0,-1-1 0,-1 1 0,7 31 0,21 73 0,-24-93 0,-2 1 0,-1 0 0,-2 0 0,3 38 0,-8-49 0,-2 1 0,0 0 0,-2-1 0,0 1 0,-12 46 0,4-37 0,-17 38 0,21-59 0,0-1 0,-1 0 0,0 0 0,-1-1 0,-1 0 0,-11 11 0,13-13 0,1-1 0,-1 1 0,1 0 0,1 1 0,-6 12 0,6-11 0,-1-1 0,0 0 0,0 0 0,-10 12 0,-14 13 0,18-20 0,0-1 0,-1 0 0,-23 18 0,26-24 0,0 0 0,0 0 0,1 2 0,-16 18 0,14-16 0,0 1 0,-1-2 0,-1 0 0,0-1 0,0 0 0,-1 0 0,-22 10 0,-36 27 0,34-22 0,28-19 0,0 0 0,1 1 0,-1 0 0,-12 13 0,5-1 0,0 1 0,-17 26 0,29-36 0,0 0 0,0 0 0,0 0 0,2 0 0,-1 1 0,1-1 0,-3 22 0,1 34 0,6 133 0,2-80 0,-3-65 0,-1-24 0,1 1 0,1 0 0,7 30 0,-7-51 0,2-1 0,-1 0 0,1 0 0,1 0 0,0 0 0,0-1 0,0 1 0,1-1 0,0 0 0,1-1 0,0 1 0,0-1 0,1 0 0,7 6 0,-4-4 0,0 0 0,1-1 0,0 0 0,0 0 0,1-2 0,0 1 0,0-2 0,1 1 0,0-2 0,-1 1 0,1-2 0,23 4 0,57-2 0,96-7 0,-48-2 0,-93 4 0,72 1 0,-116 0 0,0-1 0,0 1 0,0 0 0,0 0 0,0 0 0,-1 0 0,1 1 0,0 0 0,0 0 0,-1 0 0,1 0 0,-1 0 0,0 1 0,0-1 0,0 1 0,0 0 0,0 0 0,0 0 0,-1 0 0,1 0 0,-1 1 0,0-1 0,0 1 0,-1 0 0,1-1 0,-1 1 0,1 0 0,-1 0 0,1 6 0,1 10 0,-1 1 0,-1 0 0,0 0 0,-4 33 0,1-22 0,0 110 0,-3 59 0,5-196 0,-1 0 0,0 0 0,0 0 0,0 1 0,0-1 0,-1-1 0,0 1 0,0 0 0,0 0 0,0-1 0,-1 1 0,0-1 0,0 0 0,0 0 0,0 0 0,-1 0 0,0 0 0,1-1 0,-1 0 0,-1 1 0,1-1 0,0-1 0,-1 1 0,1-1 0,-7 3 0,-8 0 0,0 1 0,-1-2 0,0-1 0,0 0 0,-24-1 0,-30 5 0,16 2 0,15-3 0,-1 2 0,2 2 0,-45 15 0,79-20 0,0-1 0,0 1 0,1 0 0,0 1 0,-1 0 0,2 0 0,-1 1 0,1 0 0,-10 12 0,8-8 0,-2 0 0,1-1 0,-13 10 0,10-10 0,0 0 0,1 1 0,1 1 0,0 0 0,0 0 0,1 1 0,0 0 0,-7 17 0,5-7 0,1 1 0,1 1 0,1-1 0,-4 28 0,-4 13 0,8-33 0,1 0 0,-4 56 0,8-55 0,-15 62 0,11-61 0,-6 58 0,9-19 0,8 105 0,-1-158 0,1 0 0,6 20 0,5 19 0,-9-35 0,0-1 0,2 1 0,0-2 0,2 1 0,0-1 0,2-1 0,0 0 0,1 0 0,1-1 0,1-1 0,1 0 0,23 20 0,-30-28 0,0 1 0,-1 0 0,0 0 0,-1 1 0,0 0 0,-1 0 0,-1 1 0,4 15 0,20 41 0,-22-54 0,0 1 0,-1 0 0,-1 1 0,0-1 0,-2 1 0,3 26 0,-3 109 0,-4-115 0,-1-8 0,-2-1 0,-1 0 0,-1 0 0,-13 34 0,16-55 0,-1 0 0,0 0 0,-1 0 0,0-1 0,0 1 0,0-1 0,-1 0 0,0-1 0,-1 1 0,-11 8 0,7-5 0,0 0 0,-14 18 0,-33 58 0,-21 26 0,71-100 0,1-1 0,0 1 0,1 0 0,1 1 0,-1-1 0,2 1 0,0 0 0,0 0 0,2 1 0,-3 20 0,-9 36 0,10-55 0,0 0 0,1 0 0,1 1 0,0-1 0,1 1 0,2 25 0,0-36 0,-1-1 0,1 1 0,0-1 0,0 0 0,1 0 0,-1 1 0,1-1 0,0 0 0,0 0 0,0 0 0,1-1 0,-1 1 0,1 0 0,0-1 0,0 0 0,0 0 0,1 0 0,-1 0 0,1 0 0,-1-1 0,1 1 0,0-1 0,0 0 0,0 0 0,0 0 0,0-1 0,7 2 0,20 2 0,0-1 0,1-1 0,-1-2 0,63-6 0,-19 2 0,21 3 0,63-3 0,-140 0 0,-1-1 0,1-1 0,-1 0 0,0-1 0,23-12 0,-23 10 0,0 1 0,1 0 0,0 1 0,31-5 0,-14 4 0,0 0 0,55-22 0,-50 16 0,57-12 0,-87 23 0,0 0 0,1 1 0,-1 1 0,1 0 0,0 0 0,-1 1 0,1 1 0,-1 0 0,0 0 0,0 1 0,12 5 0,-17-5 0,0 0 0,0 0 0,0 0 0,-1 1 0,1 0 0,-1 0 0,0 0 0,0 1 0,0 0 0,-1 0 0,0 0 0,0 0 0,0 1 0,0 0 0,-1 0 0,0 0 0,-1 0 0,1 0 0,-1 0 0,3 11 0,46 171 0,-21-85 0,-19-70 0,1-1 0,31 59 0,-9-24 0,-9-1 0,-20-49 0,2 1 0,0-1 0,1 0 0,10 15 0,13 17 0,-22-31 0,2-1 0,0-1 0,0 0 0,2 0 0,0-1 0,1-1 0,23 20 0,-8-14 0,35 19 0,-53-33 0,1 0 0,0-1 0,0-1 0,1 0 0,-1-1 0,21 3 0,-9-3 0,0-1 0,1-1 0,-1-1 0,0-1 0,1-2 0,-1 0 0,41-12 0,41-23 0,-93 32 0,0-1 0,0-1 0,-1 0 0,0 0 0,18-17 0,-9 7 0,2 2 0,0 1 0,0 1 0,43-19 0,-43 22 0,67-25 0,-60 26 0,40-20 0,-40 16 0,50-16 0,-38 15 0,-20 8 0,0 1 0,1 1 0,-1 1 0,42-2 0,96 7 0,-75 2 0,-22-4 0,80 5 0,-127-3 0,0 2 0,0 0 0,0 1 0,-1 0 0,1 1 0,24 13 0,-23-10 0,1-1 0,0 0 0,1-1 0,-1-1 0,1-1 0,0 0 0,21 0 0,137-3 0,-102-3 0,-52 0 0,0 0 0,-1-2 0,0 0 0,0-2 0,0 0 0,-1-2 0,0 0 0,0-1 0,-1-2 0,0 0 0,0 0 0,29-26 0,-12 12 0,-27 19 0,-1-1 0,0 0 0,0 0 0,13-14 0,24-33 0,45-51 0,-79 93 0,-2-1 0,1 0 0,-2-1 0,0 0 0,0-1 0,10-26 0,29-102 0,-20 55 0,-21 66 0,-1-1 0,-2 1 0,0-1 0,2-32 0,-6-94 0,-2 87 0,0 27 0,-3 0 0,-1 0 0,-1 0 0,-16-43 0,12 41 0,1 0 0,2-1 0,-5-55 0,12 81 0,1-58 0,1 65 0,0-1 0,0 0 0,0 1 0,1-1 0,-1 1 0,2 0 0,-1-1 0,0 1 0,1 0 0,4-5 0,1-1 0,2-3 0,0 1 0,14-14 0,-20 23 0,1 0 0,0 0 0,-1 1 0,1 0 0,1 0 0,-1 0 0,0 0 0,1 1 0,10-3 0,3 0 0,-10 3 0,1 0 0,-1 0 0,0-1 0,0 0 0,0-1 0,0 0 0,-1 0 0,1-1 0,-1 0 0,0 0 0,-1-1 0,14-13 0,-11 10 0,0-1 0,1 1 0,0 0 0,0 1 0,1 1 0,18-10 0,26-17 0,4-3 0,-41 26 0,0 0 0,27-23 0,-24 16 0,-1-1 0,-2-1 0,0-1 0,0-1 0,-2-1 0,-1 0 0,-1-1 0,13-28 0,-19 33 0,0 0 0,-1 0 0,-2-1 0,1 0 0,-2 0 0,-1 0 0,3-42 0,-7-138 0,-1 103 0,0 81 0,0 0 0,0 0 0,-2 0 0,0 1 0,0-1 0,-2 1 0,0 0 0,0 0 0,-12-20 0,12 25 0,-1 1 0,0 0 0,0 1 0,-1-1 0,0 1 0,-1 1 0,0-1 0,0 1 0,-1 1 0,0-1 0,0 1 0,0 1 0,0 0 0,-17-6 0,6 2 0,-35-19 0,42 19 0,-1 2 0,-1 0 0,1 0 0,-29-8 0,20 11 0,0-1 0,1-1 0,-1-2 0,1 0 0,1-1 0,0-1 0,-36-23 0,43 23 0,0 2 0,-1 0 0,-28-12 0,26 13 0,0-1 0,-30-18 0,-1-3 0,34 21 0,1 1 0,0-2 0,-14-11 0,2-2 0,1-2 0,1 0 0,-36-50 0,33 36 0,2 4 0,-36-68 0,30 44 0,18 36 0,0-1 0,1 0 0,2-1 0,-13-45 0,3-17 0,10 52 0,1 0 0,-4-57 0,11 79 0,-1-18 0,1 0 0,2 0 0,1 0 0,7-43 0,-7 66 0,-1 0 0,1 0 0,1 1 0,-1-1 0,1 1 0,0-1 0,0 1 0,1 0 0,0 0 0,0 1 0,0-1 0,1 1 0,-1 0 0,1 0 0,1 0 0,-1 1 0,1 0 0,-1 0 0,1 0 0,1 1 0,-1 0 0,0 0 0,1 0 0,-1 1 0,8-2 0,14-2 0,0-2 0,0-1 0,46-23 0,176-73 0,-154 68 0,-79 28 0,0 0 0,-1-1 0,-1-1 0,0 0 0,0-1 0,17-19 0,11-8 0,-27 25 0,22-17 0,-2-1 0,44-52 0,-70 72 0,-1 0 0,0-1 0,-1 0 0,0 0 0,-1 0 0,-1-1 0,0-1 0,-1 1 0,-1-1 0,0 1 0,3-30 0,-2-27 0,-3 1 0,-9-83 0,3 132 0,-1 0 0,0 0 0,-2 1 0,0 0 0,-11-20 0,-11-30 0,21 50 0,-1 0 0,-22-36 0,8 18 0,7 13 0,0 1 0,-26-30 0,-18-24 0,49 63 0,-2 1 0,1 0 0,-2 1 0,0 0 0,-22-15 0,-17-15 0,32 25 0,-1 2 0,-24-15 0,21 16 0,-38-33 0,-7-18 0,-66-81 0,120 128 0,1 0 0,1-1 0,-22-42 0,29 47 0,2 1 0,-1-1 0,2 0 0,0-1 0,0 1 0,2-1 0,-2-19 0,2-11 0,1 0 0,10-82 0,-6 112 0,0 0 0,1 1 0,1-1 0,0 1 0,1 0 0,0 0 0,2 1 0,-1 0 0,2 0 0,0 0 0,17-18 0,45-36 0,-49 50 0,-2-1 0,0 0 0,17-25 0,-31 35 0,-1-1 0,0 0 0,-1 0 0,0 0 0,0 0 0,-1-1 0,-1 0 0,0 1 0,0-1 0,0-13 0,-1-8 0,-1 0 0,-6-38 0,5 61 0,0 1 0,-1-1 0,0 1 0,0-1 0,-1 1 0,0 0 0,-1 0 0,0 0 0,0 0 0,0 1 0,-1 0 0,0 0 0,-1 0 0,-10-10 0,2 5 0,-1 1 0,0 0 0,-1 1 0,0 1 0,-31-13 0,26 12 0,1 1 0,-1 2 0,-1 0 0,0 1 0,1 1 0,-2 0 0,-26 0 0,37 5 0,0-1 0,0-1 0,0 0 0,1 0 0,-1-1 0,1 0 0,-1-1 0,-15-8 0,21 8 0,0 0 0,0 0 0,0 0 0,1-1 0,-1 0 0,1 0 0,1 0 0,-1-1 0,1 1 0,0-1 0,0 0 0,1 0 0,-1-1 0,1 1 0,-3-12 0,-1-11 0,2 0 0,0-1 0,2 1 0,2-1 0,0 0 0,5-36 0,-2 10 0,-2 41 0,1 1 0,1 0 0,0-1 0,5-14 0,-6 25 0,0-1 0,1 1 0,0-1 0,0 1 0,0 0 0,0 0 0,1 0 0,-1 0 0,1 0 0,0 0 0,1 1 0,-1-1 0,0 1 0,1 0 0,0 0 0,5-3 0,16-5 0,1 1 0,0 1 0,1 1 0,0 1 0,39-5 0,-37 5 0,0-1 0,0-1 0,27-14 0,20-6 0,-53 22 0,0-2 0,0 0 0,-1-1 0,0-1 0,36-26 0,-47 29 0,1 1 0,0 1 0,0 0 0,0 0 0,1 1 0,0 1 0,14-4 0,-11 4 0,0-1 0,-1 0 0,0-2 0,20-10 0,-21 9 0,0 2 0,0 0 0,0 0 0,1 1 0,0 1 0,0 0 0,15-1 0,35-9 0,-48 8 0,0-1 0,0-1 0,-1 0 0,24-16 0,-26 15 0,0 0 0,0 1 0,1 1 0,0 0 0,1 1 0,17-4 0,3 4-1365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0:56:33.072"/>
    </inkml:context>
    <inkml:brush xml:id="br0">
      <inkml:brushProperty name="width" value="0.35" units="cm"/>
      <inkml:brushProperty name="height" value="0.35" units="cm"/>
      <inkml:brushProperty name="transparency" value="178"/>
    </inkml:brush>
  </inkml:definitions>
  <inkml:trace contextRef="#ctx0" brushRef="#br0">1 45 24575,'1'4'0,"0"0"0,0 0 0,1 0 0,-1-1 0,1 1 0,0-1 0,0 1 0,0-1 0,0 0 0,1 0 0,-1 0 0,1 0 0,3 2 0,12 17 0,83 133 0,-94-145 0,1 0 0,0-1 0,0 0 0,1 0 0,17 14 0,-14-14 0,-1 1 0,0 0 0,14 18 0,55 58 0,-70-75 0,0 0 0,1 0 0,20 14 0,-19-16 0,-1 0 0,-1 0 0,0 1 0,13 16 0,57 61 0,-65-71 0,0 0 0,0-2 0,35 26 0,11 9 0,-50-38 0,-1 1 0,14 18 0,6 9 0,-23-33 0,-1 0 0,1 0 0,0-1 0,1 0 0,8 4 0,-7-3 0,0-1 0,0 1 0,10 9 0,41 48 0,-41-41 0,2-1 0,0-1 0,26 19 0,-31-27 0,26 27 0,-31-28 0,0 0 0,1-1 0,0 0 0,20 11 0,20 7 0,-1 2 0,-2 2 0,73 62 0,-106-81 0,0 0 0,21 11 0,16 12 0,72 48 0,-111-76 0,-1 0 0,1 0 0,1-1 0,-1-1 0,1 0 0,0-1 0,26 5 0,-18-5 0,0 2 0,32 14 0,51 20 0,-61-25 0,-24-9 0,0-1 0,1-1 0,0-1 0,42 3 0,94-9 0,-75 0 0,-12 0 0,108 4 0,-156 2 0,42 11 0,-41-9 0,35 6 0,53-5 0,123-8 0,-86-1 0,476 2 0,-613-1 0,0 1 0,0-2 0,0 0 0,0 0 0,0-1 0,-1 0 0,17-7 0,-5-2 0,0 0 0,30-21 0,-40 25 0,0 2 0,0-1 0,1 2 0,0 0 0,28-6 0,-27 7 0,0 0 0,0 0 0,0-2 0,-1 0 0,15-8 0,-1-1 0,56-23 0,-60 29 0,-1 0 0,0-2 0,-1-1 0,25-18 0,-20 12 0,49-26 0,15-9 0,-81 46 0,-1 0 0,0-1 0,0 0 0,-1-1 0,0 1 0,13-20 0,-12 16 0,0 1 0,1 0 0,0 0 0,15-11 0,-13 11 0,0 0 0,-1 0 0,13-17 0,-8 5 0,-1 4 0,-2-1 0,0 0 0,-1-1 0,13-31 0,44-104 0,-34 82 0,-26 52 0,-1-1 0,8-39 0,-11 40 0,0 0 0,2 0 0,12-27 0,-10 28 0,-1 0 0,9-37 0,-14 43 0,1 0 0,0 0 0,2 1 0,-1-1 0,2 1 0,0 0 0,16-23 0,-14 26 0,1 0 0,0 1 0,0 0 0,1 0 0,1 1 0,15-9 0,-12 8 0,-1-1 0,24-22 0,8-7 0,-9 11 0,-22 16 0,0 1 0,0 1 0,2 0 0,-1 1 0,35-15 0,17 1 0,-14 3 0,1 3 0,66-12 0,-65 24 0,1 2 0,78 5 0,-58 1 0,-31 1 0,0 2 0,65 16 0,-65-11 0,-29-6 0,-1 1 0,0 1 0,0 1 0,-1 0 0,17 11 0,33 14 0,-37-19 0,48 30 0,-61-32 0,0-1 0,2-1 0,-1-1 0,1 0 0,0-1 0,0-1 0,1 0 0,29 4 0,28-4 0,-35-4 0,51 9 0,-45-1 0,60 19 0,-78-21-227,0-2-1,1 0 1,0-2-1,0-1 1,50-2-1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5:02:07.862"/>
    </inkml:context>
    <inkml:brush xml:id="br0">
      <inkml:brushProperty name="width" value="0.35" units="cm"/>
      <inkml:brushProperty name="height" value="0.35" units="cm"/>
      <inkml:brushProperty name="transparency" value="178"/>
    </inkml:brush>
  </inkml:definitions>
  <inkml:trace contextRef="#ctx0" brushRef="#br0">874 0 24575,'0'3'0,"-1"-1"0,0 1 0,1-1 0,-1 1 0,0-1 0,0 0 0,-1 1 0,1-1 0,0 0 0,-1 0 0,1 0 0,-4 3 0,-25 26 0,21-23 0,-23 32 0,26-32 0,1 0 0,-2 0 0,1-1 0,-1 0 0,-10 8 0,0-1 0,1 0 0,-16 17 0,-7 29 0,20-36 0,1 0 0,1 1 0,-28 53 0,-49 128 0,85-183 0,1 1 0,1-1 0,1 1 0,-5 38 0,8-46 0,-1 0 0,-1 0 0,-7 16 0,7-20 0,0 1 0,1 1 0,1-1 0,0 0 0,-2 17 0,-20 148 0,15-127 0,3 0 0,-2 68 0,9-100 0,1 31 0,-2 0 0,-13 80 0,7-72 0,2-1 0,2 1 0,6 59 0,-1-9 0,-2-87 0,1 13 0,-2 0 0,-1-1 0,-11 55 0,10-68 0,0 0 0,0 39 0,3-40 0,-1 0 0,0 0 0,-8 29 0,4-23 0,1 0 0,1 1 0,2 0 0,1 35 0,-2 34 0,-11-22 0,2-20 0,-14 95 0,14-83 0,5-32 0,-3 69 0,9-68 0,0-3 0,0 0 0,-2 0 0,-10 51 0,6-58 0,-3 10 0,2-1 0,1 1 0,-2 54 0,8-59 0,0 0 0,-2-1 0,-10 47 0,6-49 0,-3 7 0,2 0 0,1 1 0,-1 53 0,5-61 0,-8 51 0,5-48 0,-2 39 0,8 54 0,-3 54 0,-10-109 0,8-49 0,0 0 0,-1 29 0,4 296 0,2-163 0,1-164 0,0-1 0,0 0 0,2 0 0,0 0 0,0 0 0,14 27 0,-9-20 0,-1 0 0,6 24 0,35 139 0,-36-113 0,-12-55 0,2-1 0,0 0 0,0 0 0,7 17 0,10 10 0,-13-29 0,0-1 0,-2 1 0,7 23 0,37 135 0,-45-153 0,1 0 0,1 0 0,1-1 0,0 0 0,20 34 0,24 47 0,-43-88 0,1 0 0,0 0 0,0 0 0,1-1 0,1-1 0,-1 0 0,2 0 0,18 11 0,30 24 0,-35-25 0,45 28 0,-47-35 0,1-1 0,1-1 0,-1-1 0,34 7 0,-37-12 0,0-1 0,1-1 0,-1 0 0,0-2 0,0 0 0,1-2 0,-1 0 0,0-1 0,23-7 0,7-1 0,-33 8 0,1-1 0,-1-1 0,30-12 0,-35 12 0,1 0 0,1 1 0,22-3 0,-26 5 0,-1 0 0,1 0 0,-1-1 0,1 0 0,-1-1 0,0 0 0,0 0 0,10-8 0,34-18 0,-42 24 0,1-1 0,17-13 0,-26 17 0,0 0 0,0-1 0,0 0 0,-1 1 0,0-1 0,0-1 0,0 1 0,0 0 0,0-1 0,3-8 0,7-26 0,-2 0 0,-2-1 0,-1 0 0,4-72 0,-10-168 0,-5 134 0,3-1871 0,1 2002 0,1-1 0,0 1 0,5-19 0,5-35 0,1-12 0,-8 59 0,-2-1 0,2-25 0,-4 21 0,0-1 0,12-51 0,38-171 0,-46 222 0,5-51 0,-1-2 0,20-94 0,-22 100 0,-5 46 0,9-52 0,23-141 0,-32 206 0,9-46 0,-6 42 0,-2-1 0,2-26 0,-6-39 0,-1 54 0,2-1 0,1 1 0,10-59 0,21-43 0,-27 110 0,3-42 0,-7 48 0,0 1 0,2-1 0,0 1 0,1 0 0,7-18 0,-6 21 0,5-9 0,-1-1 0,-1-1 0,8-40 0,-8 25 0,18-51 0,-6 22 0,11-26 0,-18 57 0,12-55 0,2-3 0,-5 18 0,-17 63 0,0 1 0,0 0 0,1 0 0,1 0 0,0 1 0,12-17 0,-16 26 0,12-25 0,-12 23 0,-1 0 0,1 1 0,1-1 0,-1 1 0,1 0 0,-1 0 0,7-5 0,-6 5 0,1 0 0,0 1 0,0-1 0,1 1 0,-1 1 0,1-1 0,0 1 0,0 0 0,0 0 0,0 1 0,0-1 0,1 1 0,-1 1 0,1-1 0,-1 1 0,1 1 0,0-1 0,-1 1 0,1 0 0,0 0 0,-1 1 0,1 0 0,-1 0 0,10 3 0,-10-2 0,7 2 0,0 0 0,21 10 0,-30-12 0,1 1 0,-1 0 0,1 0 0,-1 1 0,0-1 0,0 1 0,0 0 0,-1 0 0,6 9 0,-3-6 0,1 3 0,-1 1 0,0-1 0,0 1 0,8 20 0,-9-16 0,2 0 0,0 0 0,12 17 0,-10-17 0,-1 0 0,12 28 0,0 10 0,-10-30 0,12 47 0,13 50 0,-21-81 0,14 74 0,-4 12 0,-13-70 0,-7-35 0,0 1 0,2 33 0,-5 617 0,-3-321 0,2 273 0,2-602 0,0 0 0,2 0 0,0 0 0,2 0 0,13 33 0,-10-30 0,-2 0 0,0 0 0,6 42 0,-10 222 0,-5-151 0,2 261 0,1-383 0,1 0 0,0 0 0,6 21 0,4 33 0,1 11 0,-8-57 0,-1-1 0,0 26 0,-3 11 0,-1-14 0,2-1 0,10 58 0,-1-4 0,-9-66 0,10 47 0,-7-46 0,-1-1 0,-2 1 0,-3 65 0,-1-65 0,1 1 0,2-1 0,10 60 0,-6-59 0,0 0 0,-2 70 0,0-2 0,2-73 0,1 0 0,1 0 0,2 0 0,24 54 0,-24-63 0,1 0 0,0 0 0,2-1 0,0 0 0,1-1 0,1 0 0,0-1 0,1-1 0,31 26 0,-34-33 0,1 0 0,-1-1 0,1 0 0,0-1 0,21 7 0,-27-11 0,0-1 0,0 0 0,1 0 0,-1-1 0,0 0 0,1-1 0,-1 1 0,1-1 0,-1-1 0,1 1 0,-1-1 0,14-4 0,-15 2 0,0 1 0,-1-2 0,0 1 0,1 0 0,-1-1 0,-1 0 0,1-1 0,0 1 0,-1-1 0,0 1 0,0-1 0,4-7 0,5-9 0,18-38 0,12-55 0,-13 31 0,18-33 0,-43 103 0,-1 0 0,0 0 0,-1-1 0,0 1 0,-1-1 0,0-15 0,-4-87 0,0 47 0,1-1911 0,2 996 0,-3 955 0,-1-1 0,-2 1 0,-11-44 0,8 44 0,2 0 0,1-1 0,-2-43 0,6 38 0,-1 1 0,-9-47 0,-1 22 0,4 26 0,2 0 0,-4-66 0,10 75 0,-1-1 0,-1 0 0,-8-36 0,-16-62 0,22 99 0,1 0 0,1 0 0,1-28 0,1 27 0,-1 0 0,-7-42 0,-1 5 0,3 0 0,2 0 0,7-86 0,-1 34 0,-2-235 0,0 340 0,0-1 0,1 1 0,0 0 0,1-1 0,0 1 0,0 0 0,1 0 0,0 0 0,1 0 0,0 0 0,0 1 0,1 0 0,11-16 0,-9 16 0,1 0 0,0 1 0,0 0 0,1 0 0,0 1 0,0 0 0,0 0 0,1 1 0,0 0 0,0 1 0,18-6 0,1 0 0,34-17 0,6-2 0,-65 28 0,1 0 0,-1 0 0,0 0 0,0 1 0,1-1 0,-1 1 0,0 0 0,1 0 0,-1 1 0,0-1 0,1 1 0,-1 0 0,0 0 0,0 1 0,0-1 0,0 1 0,0 0 0,0 0 0,0 0 0,-1 0 0,1 1 0,4 4 0,7 7 0,0 1 0,-1 0 0,19 27 0,-13-16 0,75 104 0,-85-116 0,-1 0 0,0 1 0,12 30 0,-4-8 0,-5-11 0,-2 0 0,9 34 0,6 17 0,-21-61 0,0-1 0,0 1 0,-2 0 0,0 0 0,0 27 0,-1-20 0,6 41 0,48 195 0,-50-230 0,-1 0 0,1 30 0,5 38 0,5-32 0,-9-41 0,0-1 0,2 40 0,-5-38 0,1 0 0,1-1 0,1 0 0,18 46 0,-1-4 0,-18-46 0,0 1 0,0 23 0,5 19 0,1-19 0,-4-15 0,-1 0 0,5 58 0,-9-62 0,1-1 0,2 1 0,0-1 0,10 25 0,0 3 0,-7-24 0,-2-9 0,-1 1 0,-1 0 0,-1 0 0,1 24 0,-3-18 0,0 1 0,2 0 0,6 27 0,3 5 0,-6-27 0,1 0 0,23 59 0,31 74 0,-52-143 0,-1 1 0,0 0 0,-2 0 0,-1 1 0,4 43 0,-6-52 0,0-1 0,0 1 0,12 25 0,-10-27 0,-1-1 0,0 1 0,0 0 0,-1 0 0,1 15 0,-2 302 0,-5-161 0,2-144 0,-1-1 0,-7 30 0,4-27 0,-3 42 0,7 506 0,3-278 0,-2 624 0,1-894 0,2 0 0,11 45 0,-9-50 0,-4-17 0,0-1 0,0 0 0,1 0 0,-1 0 0,1-1 0,0 1 0,0 0 0,0-1 0,1 1 0,-1-1 0,1 1 0,0-1 0,0 0 0,6 4 0,-3-2 0,1-1 0,0 0 0,0-1 0,0 1 0,1-1 0,-1-1 0,11 3 0,8 0 0,1-1 0,-1-2 0,43-1 0,-6 0 0,73-4 0,-125 2 0,0-1 0,-1 0 0,1 0 0,0-1 0,-1-1 0,0 0 0,0 0 0,0-1 0,11-7 0,-3-1 0,-1 0 0,0-1 0,22-25 0,1 6 0,-32 28 0,-1-1 0,0 1 0,0-1 0,-1-1 0,12-12 0,-4-5 0,0 0 0,18-45 0,7-14 0,-34 72 0,0-1 0,-1 0 0,-1 0 0,0 0 0,0-1 0,-1 1 0,-1 0 0,0-19 0,7-41 0,7-54 0,0 2 0,-8 67 0,-2 0 0,-2 0 0,-6-62 0,1 11 0,1 76 0,-1 1 0,-11-56 0,8 52 0,2 0 0,1-69 0,3 69 0,-1 0 0,-2 1 0,-7-36 0,4 35 0,-3-49 0,4 29 0,-18-70 0,9 25 0,8 66 0,-3-56 0,8 68 0,-1 0 0,-1 0 0,-1 0 0,-1 1 0,-1-1 0,-13-37 0,13 44 0,2 0 0,0 0 0,0 0 0,2-1 0,-1 1 0,3-27 0,0 24 0,-2 0 0,0 1 0,0-1 0,-7-26 0,1 16 0,-4-50 0,-2-10 0,-12-61 0,19 107 0,1 0 0,2 0 0,6-79 0,-1 28 0,0-2 0,-5-109 0,-8 122 0,5 50 0,-2-53 0,9-1110 0,1 1170 0,0 0 0,7-28 0,-4 26 0,3-42 0,-8 41 0,2 0 0,10-51 0,-5 38 0,-3-1 0,-1 1 0,-5-82 0,0 32 0,1 45 160,-1 27-414,2 1-1,0-1 1,1 0 0,1 0 0,8-30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1:37:09.871"/>
    </inkml:context>
    <inkml:brush xml:id="br0">
      <inkml:brushProperty name="width" value="0.35" units="cm"/>
      <inkml:brushProperty name="height" value="0.35" units="cm"/>
      <inkml:brushProperty name="transparency" value="178"/>
    </inkml:brush>
  </inkml:definitions>
  <inkml:trace contextRef="#ctx0" brushRef="#br0">132 0 24575,'0'3'0,"1"0"0,0 0 0,0-1 0,0 1 0,1 0 0,-1-1 0,1 1 0,-1-1 0,1 1 0,0-1 0,0 0 0,0 0 0,3 3 0,9 12 0,42 74 0,52 78 0,109 160 0,-76-116 0,-102-161 0,-14-21 0,21 38 0,-31-44 0,2-1 0,0-1 0,29 31 0,-39-45 0,1 1 0,-1 1 0,-1-1 0,0 1 0,-1 0 0,0 1 0,0-1 0,-1 1 0,4 20 0,-8-26 0,0 0 0,0 0 0,0 0 0,-1-1 0,1 1 0,-1 0 0,-1 0 0,1-1 0,-1 1 0,0 0 0,-1-1 0,-2 7 0,-8 10 0,-23 31 0,18-26 0,-82 134 0,37-58 0,1 6 0,7-16 0,-53 86 0,95-156 0,0 1 0,-17 48 0,16-36 0,8-23 0,-1-1 0,0 0 0,-16 21 0,14-22 0,1 0 0,1 1 0,-11 23 0,-66 171 0,51-134 0,24-56 0,2-1 0,0 1 0,0 1 0,2-1 0,0 1 0,-3 22 0,4-19 0,0 0 0,-1 0 0,-1 0 0,-9 19 0,-4 14 0,14-33 0,1 1 0,-3 31 0,4-31 0,1-1 0,-12 38 0,5-32 0,1-3 0,1-1 0,1 1 0,-5 31 0,-4 49 0,7-60 0,-4 69 0,12 409 0,1-238 0,1-263 0,0 0 0,1 0 0,1 0 0,1 0 0,14 37 0,-3-9 0,-2 17 0,-11-50 0,0 0 0,1 1 0,0-1 0,9 19 0,-1-9 0,-4-6 0,1 0 0,1-1 0,0-1 0,1 0 0,23 27 0,-20-28 0,20 31 0,15 16 0,180 168 0,-105-108 0,-7 12 0,-77-86 0,56 55 0,-33-31 0,-29-38 0,12 9 0,36 27 0,-62-52 0,0 0 0,2-2 0,0-1 0,47 27 0,-61-38 0,0 0 0,0 1 0,14 11 0,-15-11 0,1 1 0,0-2 0,16 10 0,18 4 0,-1 2 0,-2 2 0,42 31 0,56 38 0,-83-66 0,-43-22 0,0 1 0,0 0 0,0 1 0,17 13 0,-20-13 0,1 1 0,-1-1 0,1 0 0,0 0 0,1-1 0,-1-1 0,1 0 0,0 0 0,13 3 0,57 21 0,-63-20 0,0-2 0,0 0 0,1-1 0,25 4 0,10-5 0,-32-3 0,0 1 0,33 7 0,-4 0 0,1-2 0,0-2 0,0-3 0,72-5 0,-18 1 0,-82 2 0,-11 1 0,0-1 0,0 0 0,-1 0 0,1-1 0,0-1 0,-1 0 0,1 0 0,-1-2 0,0 1 0,17-8 0,-27 10 0,1 0 0,-1 1 0,0-1 0,1 1 0,-1-1 0,0 1 0,1 0 0,-1 0 0,1-1 0,-1 1 0,0 0 0,1 0 0,-1 0 0,1 1 0,-1-1 0,1 0 0,-1 0 0,0 1 0,1-1 0,-1 1 0,0-1 0,1 1 0,-1 0 0,0-1 0,0 1 0,0 0 0,0 0 0,1 0 0,-1 0 0,0 0 0,-1 0 0,1 0 0,0 0 0,0 0 0,0 1 0,-1-1 0,2 3 0,4 6 0,-1 1 0,0 1 0,5 18 0,-4-15 0,6 22 0,-1 1 0,10 73 0,-18-99 0,0-1 0,0 1 0,1-1 0,1 0 0,7 15 0,-6-16 0,-1 1 0,-1 0 0,0 0 0,0 0 0,3 18 0,-1 6 0,2 0 0,1 0 0,1-1 0,2 0 0,20 38 0,-27-58 0,0 0 0,-1 0 0,0 1 0,2 21 0,6 26 0,52 177 0,-54-206 0,28 62 0,0 2 0,-18-39 0,-6-17 0,13 54 0,-27-93 0,3 16 0,0 1 0,2-1 0,0 0 0,1 0 0,1-1 0,0 0 0,15 24 0,-15-28 0,0 0 0,-1 1 0,0 0 0,-1 0 0,0 0 0,-1 0 0,3 25 0,-2-14 0,13 38 0,-9-34 0,8 37 0,-13-45 0,1 1 0,1-1 0,18 41 0,-15-45 0,0-2 0,-1 1 0,0 0 0,-1 1 0,-1-1 0,-1 1 0,6 30 0,-7-22 0,2 1 0,0-1 0,19 45 0,-7-19 0,-16-47 0,0-1 0,0 1 0,0 0 0,0-1 0,0 0 0,1 1 0,-1-1 0,1 0 0,0 0 0,0 0 0,0-1 0,0 1 0,1-1 0,-1 0 0,1 0 0,-1 0 0,1 0 0,0 0 0,0-1 0,-1 0 0,1 0 0,0 0 0,7 1 0,10 0 0,0 0 0,0-2 0,32-3 0,-19 1 0,37 0 0,214 2 0,-259 4 0,43 12 0,-32-7 0,-3 0 0,0 0 0,-1 3 0,56 26 0,-51-15 219,-30-18-395,0 1 0,0-2 0,1 1 0,0-1 0,0 0 0,0-1 0,0 0 0,13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169B3-983B-4E4E-A412-B649999CA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508EF0-08BA-483A-94D8-BD50FBE16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C6306A-5867-4640-91AC-1C2B7180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E7A-B82A-4DF7-BE16-FCCD53B434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210661-8F2A-471A-B64B-CD2AB47B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FC30C8-9002-4025-B4E1-11F81D70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605F-56C5-4725-A840-B236C009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31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2ADED-79DC-4E25-A28C-0CDB62B3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A35F0A-4CD2-4474-AC7F-EB74B70FE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649503-F029-487D-9D00-B60C994E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E7A-B82A-4DF7-BE16-FCCD53B434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1ED814-3E2D-41B8-9391-C2DA4441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3EE9BC-61C9-40E4-89EA-2C1DA2B7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605F-56C5-4725-A840-B236C009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71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975B8B-26D1-427A-A0AA-96D986A43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388010-9CD2-4566-86EC-7CFBA398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FDD062-54E7-4BB6-9D66-92B30AD3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E7A-B82A-4DF7-BE16-FCCD53B434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3B650-7675-4501-9DAD-6AD475E4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01C450-B7CC-40F1-A259-94F202C0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605F-56C5-4725-A840-B236C009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68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C917B-76D7-40D7-9DC6-44AB5F1B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103C9-25ED-4BF3-A694-A90ED210C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8FDA4C-6150-4A93-BFB2-0C0FDA28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E7A-B82A-4DF7-BE16-FCCD53B434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3A0E10-8C9E-4133-A879-EE366090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E0295C-6B7E-4BB1-9BAB-C4F34D14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605F-56C5-4725-A840-B236C009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94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BCC76-ED96-4FF7-9F8F-29B2D377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44BBFA-69B2-4C54-8667-CF3DEDE03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6D8D1F-62D4-4311-99D9-708EED73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E7A-B82A-4DF7-BE16-FCCD53B434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482709-5F0B-4447-9908-8C559893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87C57-2F16-4A48-9405-16A213E1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605F-56C5-4725-A840-B236C009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14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CED1E-FF70-4F01-90F8-3E626EC0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18E5E2-19FB-4B32-9D52-C60DEA39A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A4EA9B-8592-46C9-B187-21D5BFBB6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3004D0-C8AB-46DC-AD5B-D9DF8BA7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E7A-B82A-4DF7-BE16-FCCD53B434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29615-E04D-46BC-A2E1-7C871F2C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C84AF9-55C0-4D60-A079-D1722D34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605F-56C5-4725-A840-B236C009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53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B98A0-18A0-4884-ADFB-5DB009CA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58EE7E-7C89-4868-86CB-EA36FB055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457B33-3198-4FFE-AE03-33A28C354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396183-6CC4-4703-A0DA-EE854C1CC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A46A29-C850-4119-ADEB-D297ECD46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426971-DA4D-40ED-B3EA-6865B29B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E7A-B82A-4DF7-BE16-FCCD53B434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C4BAF3-DD90-4011-98E8-F310280B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3E6EEE-B649-4799-B12A-7D0BECAA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605F-56C5-4725-A840-B236C009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98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A3097-40A2-44EF-91E5-A1649EEA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5ABED6-B029-4E0D-BB5E-7ACD9BF4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E7A-B82A-4DF7-BE16-FCCD53B434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57FD8D-DBBB-413F-893C-A0FE2664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BF3B08-EEF8-483C-902A-9DF05B8F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605F-56C5-4725-A840-B236C009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20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E4D6F5-C45C-442F-8023-17CA8F91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E7A-B82A-4DF7-BE16-FCCD53B434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ECF61A-A693-45A7-A7E6-20DE654C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61B1AE-6971-4C55-9A76-4F0EFF32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605F-56C5-4725-A840-B236C009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5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8828D-84E8-4AFF-BC10-B2EAB877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3054-D1D3-4F21-BF27-EE9B48FEE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4783A4-F844-422F-9280-B3F2FF81D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70F078-C5F4-4381-AC57-CC6AAFF3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E7A-B82A-4DF7-BE16-FCCD53B434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E538BA-B4E4-4605-BB13-42293F29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5EBDAD-EDEC-4B61-ADF8-5647D6A5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605F-56C5-4725-A840-B236C009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09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AA513-1EAB-4CA0-B2AB-3459A56B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817DB7-6E9B-456D-8BE8-4F9C6BDCD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8EC191-3F1C-4ECD-90CB-E256BD58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6AFCB1-7FE3-4C6A-9EB6-5269A47F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E7A-B82A-4DF7-BE16-FCCD53B434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666A6C-A3CD-4969-83A9-8DC1DA9A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FE2A08-2C40-4F66-9085-4F966A57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605F-56C5-4725-A840-B236C009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65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9585DF-E534-4E9D-8EB7-BE164C3C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9F020D-DE7A-4E8E-833D-88A1426F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53C7C-A3CF-4DEE-B992-B20BC53A4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0E7A-B82A-4DF7-BE16-FCCD53B434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C55653-878D-4C67-843A-7C7329E7D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E35FA-FA0E-4306-A090-A2CA70C28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0605F-56C5-4725-A840-B236C009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4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80.png"/><Relationship Id="rId10" Type="http://schemas.openxmlformats.org/officeDocument/2006/relationships/image" Target="../media/image16.png"/><Relationship Id="rId4" Type="http://schemas.openxmlformats.org/officeDocument/2006/relationships/customXml" Target="../ink/ink11.xml"/><Relationship Id="rId9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4.xml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customXml" Target="../ink/ink3.xml"/><Relationship Id="rId10" Type="http://schemas.openxmlformats.org/officeDocument/2006/relationships/customXml" Target="../ink/ink5.xml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6.xml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3" Type="http://schemas.openxmlformats.org/officeDocument/2006/relationships/image" Target="../media/image4.png"/><Relationship Id="rId7" Type="http://schemas.openxmlformats.org/officeDocument/2006/relationships/customXml" Target="../ink/ink9.xml"/><Relationship Id="rId12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ntna.com/blog/165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E092D-BD1F-46BD-93DC-2F50E8EE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655" y="2444541"/>
            <a:ext cx="10042689" cy="1467802"/>
          </a:xfrm>
        </p:spPr>
        <p:txBody>
          <a:bodyPr>
            <a:normAutofit fontScale="90000"/>
          </a:bodyPr>
          <a:lstStyle/>
          <a:p>
            <a:r>
              <a:rPr kumimoji="1" lang="en-US" altLang="ja-JP" sz="8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TowerDefense</a:t>
            </a:r>
            <a:r>
              <a:rPr kumimoji="1" lang="en-US" altLang="ja-JP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 Line</a:t>
            </a:r>
            <a:endParaRPr kumimoji="1" lang="ja-JP" alt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A26117-2EC5-487D-A570-FD147CFBCA8D}"/>
              </a:ext>
            </a:extLst>
          </p:cNvPr>
          <p:cNvSpPr txBox="1"/>
          <p:nvPr/>
        </p:nvSpPr>
        <p:spPr>
          <a:xfrm>
            <a:off x="5393804" y="5335929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2400" dirty="0"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東京デザインテクノロジーセンター専門学校</a:t>
            </a:r>
            <a:endParaRPr kumimoji="1" lang="en-US" altLang="ja-JP" sz="2400" dirty="0"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pPr algn="r"/>
            <a:r>
              <a:rPr lang="en-US" altLang="ja-JP" sz="2400" dirty="0"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2</a:t>
            </a:r>
            <a:r>
              <a:rPr lang="ja-JP" altLang="en-US" sz="2400" dirty="0"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年</a:t>
            </a:r>
            <a:endParaRPr lang="en-US" altLang="ja-JP" sz="2400" dirty="0"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pPr algn="r"/>
            <a:r>
              <a:rPr lang="ja-JP" altLang="en-US" sz="2400" dirty="0"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永井歩</a:t>
            </a:r>
            <a:endParaRPr lang="en-US" altLang="ja-JP" sz="2400" dirty="0"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70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BFB5C2-5205-4811-8371-E7A8D9C3FC64}"/>
              </a:ext>
            </a:extLst>
          </p:cNvPr>
          <p:cNvSpPr/>
          <p:nvPr/>
        </p:nvSpPr>
        <p:spPr>
          <a:xfrm>
            <a:off x="656734" y="494658"/>
            <a:ext cx="3374796" cy="60026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5EB9106-335C-45F9-AFFE-11A1F567C87B}"/>
              </a:ext>
            </a:extLst>
          </p:cNvPr>
          <p:cNvSpPr/>
          <p:nvPr/>
        </p:nvSpPr>
        <p:spPr>
          <a:xfrm>
            <a:off x="1595159" y="1180378"/>
            <a:ext cx="2282377" cy="22823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　　　　　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94B8C96-DF79-46A8-8271-18CEA9A04585}"/>
              </a:ext>
            </a:extLst>
          </p:cNvPr>
          <p:cNvSpPr/>
          <p:nvPr/>
        </p:nvSpPr>
        <p:spPr>
          <a:xfrm>
            <a:off x="2179986" y="1765205"/>
            <a:ext cx="1112724" cy="1112724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太陽 26">
            <a:extLst>
              <a:ext uri="{FF2B5EF4-FFF2-40B4-BE49-F238E27FC236}">
                <a16:creationId xmlns:a16="http://schemas.microsoft.com/office/drawing/2014/main" id="{CDF63B60-253B-48EA-A5B0-662AA75ABC9B}"/>
              </a:ext>
            </a:extLst>
          </p:cNvPr>
          <p:cNvSpPr/>
          <p:nvPr/>
        </p:nvSpPr>
        <p:spPr>
          <a:xfrm>
            <a:off x="2262782" y="1844541"/>
            <a:ext cx="954052" cy="954052"/>
          </a:xfrm>
          <a:prstGeom prst="sun">
            <a:avLst>
              <a:gd name="adj" fmla="val 2401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90B4319A-3BBB-433B-A513-E41A5ED89C30}"/>
              </a:ext>
            </a:extLst>
          </p:cNvPr>
          <p:cNvSpPr/>
          <p:nvPr/>
        </p:nvSpPr>
        <p:spPr>
          <a:xfrm>
            <a:off x="890820" y="3611749"/>
            <a:ext cx="2282377" cy="22823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AEDCDD8-4C46-4E84-886B-9A0516E5375D}"/>
              </a:ext>
            </a:extLst>
          </p:cNvPr>
          <p:cNvSpPr/>
          <p:nvPr/>
        </p:nvSpPr>
        <p:spPr>
          <a:xfrm>
            <a:off x="853125" y="774772"/>
            <a:ext cx="1008668" cy="509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     ×43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43C2BCC-9056-4A54-A6E0-A2C4613DE3FD}"/>
              </a:ext>
            </a:extLst>
          </p:cNvPr>
          <p:cNvGrpSpPr/>
          <p:nvPr/>
        </p:nvGrpSpPr>
        <p:grpSpPr>
          <a:xfrm>
            <a:off x="1131217" y="1207620"/>
            <a:ext cx="452487" cy="452487"/>
            <a:chOff x="4892511" y="1489435"/>
            <a:chExt cx="452487" cy="452487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D7C6922-5FB9-4D37-BFC8-9F1BD1BB0B30}"/>
                </a:ext>
              </a:extLst>
            </p:cNvPr>
            <p:cNvSpPr/>
            <p:nvPr/>
          </p:nvSpPr>
          <p:spPr>
            <a:xfrm>
              <a:off x="4892511" y="1489435"/>
              <a:ext cx="452487" cy="4524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F8B9D7C-620B-471D-842C-EBC0F94D54FE}"/>
                </a:ext>
              </a:extLst>
            </p:cNvPr>
            <p:cNvSpPr/>
            <p:nvPr/>
          </p:nvSpPr>
          <p:spPr>
            <a:xfrm>
              <a:off x="4968710" y="1565634"/>
              <a:ext cx="300087" cy="3000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図形, 円&#10;&#10;自動的に生成された説明">
            <a:extLst>
              <a:ext uri="{FF2B5EF4-FFF2-40B4-BE49-F238E27FC236}">
                <a16:creationId xmlns:a16="http://schemas.microsoft.com/office/drawing/2014/main" id="{735874D4-73DD-40C4-B1DA-0648080E7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3" y="851837"/>
            <a:ext cx="316302" cy="316302"/>
          </a:xfrm>
          <a:prstGeom prst="rect">
            <a:avLst/>
          </a:prstGeom>
        </p:spPr>
      </p:pic>
      <p:pic>
        <p:nvPicPr>
          <p:cNvPr id="16" name="図 15" descr="図形&#10;&#10;中程度の精度で自動的に生成された説明">
            <a:extLst>
              <a:ext uri="{FF2B5EF4-FFF2-40B4-BE49-F238E27FC236}">
                <a16:creationId xmlns:a16="http://schemas.microsoft.com/office/drawing/2014/main" id="{423995CE-45D0-411A-9C19-AD7F2582E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26" y="4789501"/>
            <a:ext cx="1007918" cy="1007918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9B333E5-BE94-450F-8D9E-EFB0871C4F19}"/>
              </a:ext>
            </a:extLst>
          </p:cNvPr>
          <p:cNvGrpSpPr/>
          <p:nvPr/>
        </p:nvGrpSpPr>
        <p:grpSpPr>
          <a:xfrm>
            <a:off x="3121843" y="5385265"/>
            <a:ext cx="452487" cy="452487"/>
            <a:chOff x="6704028" y="5365422"/>
            <a:chExt cx="452487" cy="452487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DF7ADD7-F20C-460B-AAFE-6D389BCF014E}"/>
                </a:ext>
              </a:extLst>
            </p:cNvPr>
            <p:cNvSpPr/>
            <p:nvPr/>
          </p:nvSpPr>
          <p:spPr>
            <a:xfrm>
              <a:off x="6704028" y="5365422"/>
              <a:ext cx="452487" cy="4524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4C786BC-35C4-4F27-9F90-5FDDF79BF5C7}"/>
                </a:ext>
              </a:extLst>
            </p:cNvPr>
            <p:cNvSpPr/>
            <p:nvPr/>
          </p:nvSpPr>
          <p:spPr>
            <a:xfrm>
              <a:off x="6780227" y="5441621"/>
              <a:ext cx="300087" cy="3000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楕円 22">
            <a:extLst>
              <a:ext uri="{FF2B5EF4-FFF2-40B4-BE49-F238E27FC236}">
                <a16:creationId xmlns:a16="http://schemas.microsoft.com/office/drawing/2014/main" id="{64465B78-EAA7-4C43-9A97-D05255B701CE}"/>
              </a:ext>
            </a:extLst>
          </p:cNvPr>
          <p:cNvSpPr/>
          <p:nvPr/>
        </p:nvSpPr>
        <p:spPr>
          <a:xfrm>
            <a:off x="1475647" y="4196576"/>
            <a:ext cx="1112724" cy="1112724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太陽 20">
            <a:extLst>
              <a:ext uri="{FF2B5EF4-FFF2-40B4-BE49-F238E27FC236}">
                <a16:creationId xmlns:a16="http://schemas.microsoft.com/office/drawing/2014/main" id="{15868760-9FCD-430A-A045-F2F422A6CD16}"/>
              </a:ext>
            </a:extLst>
          </p:cNvPr>
          <p:cNvSpPr/>
          <p:nvPr/>
        </p:nvSpPr>
        <p:spPr>
          <a:xfrm>
            <a:off x="1558443" y="4275912"/>
            <a:ext cx="954052" cy="954052"/>
          </a:xfrm>
          <a:prstGeom prst="sun">
            <a:avLst>
              <a:gd name="adj" fmla="val 2401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C0276D64-0166-4B1E-BC5B-ECA2C3F0B203}"/>
                  </a:ext>
                </a:extLst>
              </p14:cNvPr>
              <p14:cNvContentPartPr/>
              <p14:nvPr/>
            </p14:nvContentPartPr>
            <p14:xfrm>
              <a:off x="1226771" y="1475833"/>
              <a:ext cx="2384280" cy="4146480"/>
            </p14:xfrm>
          </p:contentPart>
        </mc:Choice>
        <mc:Fallback xmlns=""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C0276D64-0166-4B1E-BC5B-ECA2C3F0B2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3781" y="1412833"/>
                <a:ext cx="2509901" cy="427212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図 17" descr="暗い, ランプ, 光 が含まれている画像&#10;&#10;自動的に生成された説明">
            <a:extLst>
              <a:ext uri="{FF2B5EF4-FFF2-40B4-BE49-F238E27FC236}">
                <a16:creationId xmlns:a16="http://schemas.microsoft.com/office/drawing/2014/main" id="{D173E8BC-CE41-4C65-87AE-04F914D10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3745">
            <a:off x="3145330" y="2045017"/>
            <a:ext cx="1937993" cy="1937993"/>
          </a:xfrm>
          <a:prstGeom prst="rect">
            <a:avLst/>
          </a:prstGeom>
        </p:spPr>
      </p:pic>
      <p:pic>
        <p:nvPicPr>
          <p:cNvPr id="20" name="図 19" descr="図形, 円&#10;&#10;自動的に生成された説明">
            <a:extLst>
              <a:ext uri="{FF2B5EF4-FFF2-40B4-BE49-F238E27FC236}">
                <a16:creationId xmlns:a16="http://schemas.microsoft.com/office/drawing/2014/main" id="{EEACF43D-71DD-46ED-94CA-9B4B07EAA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80" y="1637863"/>
            <a:ext cx="316302" cy="316302"/>
          </a:xfrm>
          <a:prstGeom prst="rect">
            <a:avLst/>
          </a:prstGeom>
        </p:spPr>
      </p:pic>
      <p:pic>
        <p:nvPicPr>
          <p:cNvPr id="22" name="図 21" descr="図形, 円&#10;&#10;自動的に生成された説明">
            <a:extLst>
              <a:ext uri="{FF2B5EF4-FFF2-40B4-BE49-F238E27FC236}">
                <a16:creationId xmlns:a16="http://schemas.microsoft.com/office/drawing/2014/main" id="{01EE57C4-BEF1-4745-A639-54A9D456C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72" y="1822984"/>
            <a:ext cx="316302" cy="316302"/>
          </a:xfrm>
          <a:prstGeom prst="rect">
            <a:avLst/>
          </a:prstGeom>
        </p:spPr>
      </p:pic>
      <p:pic>
        <p:nvPicPr>
          <p:cNvPr id="28" name="図 27" descr="図形, 円&#10;&#10;自動的に生成された説明">
            <a:extLst>
              <a:ext uri="{FF2B5EF4-FFF2-40B4-BE49-F238E27FC236}">
                <a16:creationId xmlns:a16="http://schemas.microsoft.com/office/drawing/2014/main" id="{973D1F6F-405D-4476-BBEB-33E9EBA85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80" y="2014446"/>
            <a:ext cx="316302" cy="316302"/>
          </a:xfrm>
          <a:prstGeom prst="rect">
            <a:avLst/>
          </a:prstGeom>
        </p:spPr>
      </p:pic>
      <p:pic>
        <p:nvPicPr>
          <p:cNvPr id="31" name="図 30" descr="図形, 円&#10;&#10;自動的に生成された説明">
            <a:extLst>
              <a:ext uri="{FF2B5EF4-FFF2-40B4-BE49-F238E27FC236}">
                <a16:creationId xmlns:a16="http://schemas.microsoft.com/office/drawing/2014/main" id="{28BB1C00-8D28-497D-9E26-A32B903F2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35" y="2168733"/>
            <a:ext cx="316302" cy="316302"/>
          </a:xfrm>
          <a:prstGeom prst="rect">
            <a:avLst/>
          </a:prstGeom>
        </p:spPr>
      </p:pic>
      <p:pic>
        <p:nvPicPr>
          <p:cNvPr id="33" name="図 32" descr="図形, 円&#10;&#10;自動的に生成された説明">
            <a:extLst>
              <a:ext uri="{FF2B5EF4-FFF2-40B4-BE49-F238E27FC236}">
                <a16:creationId xmlns:a16="http://schemas.microsoft.com/office/drawing/2014/main" id="{AB708B33-7808-411D-BBB0-84DC20640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90" y="2353854"/>
            <a:ext cx="316302" cy="316302"/>
          </a:xfrm>
          <a:prstGeom prst="rect">
            <a:avLst/>
          </a:prstGeom>
        </p:spPr>
      </p:pic>
      <p:pic>
        <p:nvPicPr>
          <p:cNvPr id="34" name="図 33" descr="図形, 円&#10;&#10;自動的に生成された説明">
            <a:extLst>
              <a:ext uri="{FF2B5EF4-FFF2-40B4-BE49-F238E27FC236}">
                <a16:creationId xmlns:a16="http://schemas.microsoft.com/office/drawing/2014/main" id="{3273A6C0-CBFB-4B2E-9EA8-73EFF746E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80" y="2548352"/>
            <a:ext cx="316302" cy="316302"/>
          </a:xfrm>
          <a:prstGeom prst="rect">
            <a:avLst/>
          </a:prstGeom>
        </p:spPr>
      </p:pic>
      <p:pic>
        <p:nvPicPr>
          <p:cNvPr id="29" name="図 28" descr="雨, テーブル, 大きい, 持つ が含まれている画像&#10;&#10;自動的に生成された説明">
            <a:extLst>
              <a:ext uri="{FF2B5EF4-FFF2-40B4-BE49-F238E27FC236}">
                <a16:creationId xmlns:a16="http://schemas.microsoft.com/office/drawing/2014/main" id="{14CDC907-06D3-4B38-9DB5-5945198BE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3" y="3142845"/>
            <a:ext cx="4933463" cy="34862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3B2C34C-7729-475D-B0C7-6135B0BFD52C}"/>
              </a:ext>
            </a:extLst>
          </p:cNvPr>
          <p:cNvGrpSpPr/>
          <p:nvPr/>
        </p:nvGrpSpPr>
        <p:grpSpPr>
          <a:xfrm>
            <a:off x="6459750" y="5229966"/>
            <a:ext cx="1244338" cy="1167549"/>
            <a:chOff x="6459750" y="5229966"/>
            <a:chExt cx="1244338" cy="1167549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2E2EC8A9-F29D-4B25-8546-20E4432F973B}"/>
                </a:ext>
              </a:extLst>
            </p:cNvPr>
            <p:cNvGrpSpPr/>
            <p:nvPr/>
          </p:nvGrpSpPr>
          <p:grpSpPr>
            <a:xfrm>
              <a:off x="6459750" y="5229966"/>
              <a:ext cx="1244338" cy="560482"/>
              <a:chOff x="820132" y="2868518"/>
              <a:chExt cx="1244338" cy="560482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CACAB495-7B5B-4323-8EC7-47BBD43F1BA4}"/>
                  </a:ext>
                </a:extLst>
              </p:cNvPr>
              <p:cNvSpPr/>
              <p:nvPr/>
            </p:nvSpPr>
            <p:spPr>
              <a:xfrm>
                <a:off x="820132" y="2868518"/>
                <a:ext cx="1244338" cy="560482"/>
              </a:xfrm>
              <a:prstGeom prst="rect">
                <a:avLst/>
              </a:prstGeom>
              <a:solidFill>
                <a:srgbClr val="F9E30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6" name="図 35" descr="頭飾り, ヘルメット, 光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E00A888-D213-4599-BFBF-13F7A8947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9819" y="2980616"/>
                <a:ext cx="405385" cy="347473"/>
              </a:xfrm>
              <a:prstGeom prst="rect">
                <a:avLst/>
              </a:prstGeom>
            </p:spPr>
          </p:pic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FC29A84-FC1A-4CA1-8D7B-16E019C5C464}"/>
                  </a:ext>
                </a:extLst>
              </p:cNvPr>
              <p:cNvSpPr txBox="1"/>
              <p:nvPr/>
            </p:nvSpPr>
            <p:spPr>
              <a:xfrm>
                <a:off x="1251110" y="2969687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×50</a:t>
                </a:r>
                <a:endParaRPr kumimoji="1" lang="ja-JP" altLang="en-US" dirty="0">
                  <a:latin typeface="07ロゴたいぷゴシック7" panose="02000600000000000000" pitchFamily="50" charset="-128"/>
                  <a:ea typeface="07ロゴたいぷゴシック7" panose="02000600000000000000" pitchFamily="50" charset="-128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FEF6819-690B-426F-A045-630BE69329CE}"/>
                </a:ext>
              </a:extLst>
            </p:cNvPr>
            <p:cNvGrpSpPr/>
            <p:nvPr/>
          </p:nvGrpSpPr>
          <p:grpSpPr>
            <a:xfrm>
              <a:off x="6805102" y="5850761"/>
              <a:ext cx="546754" cy="546754"/>
              <a:chOff x="1165484" y="3489313"/>
              <a:chExt cx="546754" cy="546754"/>
            </a:xfrm>
          </p:grpSpPr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27532713-09EE-4D7E-B676-B2A1DAA2352B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7507480C-84FA-4884-A611-41C8B35291A4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B3A6976-0EF5-4705-900A-4026F6027B88}"/>
              </a:ext>
            </a:extLst>
          </p:cNvPr>
          <p:cNvGrpSpPr/>
          <p:nvPr/>
        </p:nvGrpSpPr>
        <p:grpSpPr>
          <a:xfrm>
            <a:off x="9985964" y="3071359"/>
            <a:ext cx="1055212" cy="1394523"/>
            <a:chOff x="9985964" y="3071359"/>
            <a:chExt cx="1055212" cy="1394523"/>
          </a:xfrm>
        </p:grpSpPr>
        <p:pic>
          <p:nvPicPr>
            <p:cNvPr id="41" name="図 40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FB35B22D-DF3C-4252-ABA8-3B09B6C04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5964" y="3071359"/>
              <a:ext cx="1055212" cy="1055212"/>
            </a:xfrm>
            <a:prstGeom prst="rect">
              <a:avLst/>
            </a:prstGeom>
          </p:spPr>
        </p:pic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0AC301BA-D3BE-43A4-A497-ED5DA00A2566}"/>
                </a:ext>
              </a:extLst>
            </p:cNvPr>
            <p:cNvGrpSpPr/>
            <p:nvPr/>
          </p:nvGrpSpPr>
          <p:grpSpPr>
            <a:xfrm>
              <a:off x="10240193" y="3919128"/>
              <a:ext cx="546754" cy="546754"/>
              <a:chOff x="1165484" y="3489313"/>
              <a:chExt cx="546754" cy="546754"/>
            </a:xfrm>
          </p:grpSpPr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002D40BF-A855-46BB-8A82-61AD5B971496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7DDE34A9-ECE6-4F67-B3D1-528B89A47A24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" name="インク 44">
                <a:extLst>
                  <a:ext uri="{FF2B5EF4-FFF2-40B4-BE49-F238E27FC236}">
                    <a16:creationId xmlns:a16="http://schemas.microsoft.com/office/drawing/2014/main" id="{13A8F6E4-FEB6-4046-94C3-76CE320ED84F}"/>
                  </a:ext>
                </a:extLst>
              </p14:cNvPr>
              <p14:cNvContentPartPr/>
              <p14:nvPr/>
            </p14:nvContentPartPr>
            <p14:xfrm>
              <a:off x="7195550" y="6106677"/>
              <a:ext cx="948240" cy="34920"/>
            </p14:xfrm>
          </p:contentPart>
        </mc:Choice>
        <mc:Fallback xmlns="">
          <p:pic>
            <p:nvPicPr>
              <p:cNvPr id="45" name="インク 44">
                <a:extLst>
                  <a:ext uri="{FF2B5EF4-FFF2-40B4-BE49-F238E27FC236}">
                    <a16:creationId xmlns:a16="http://schemas.microsoft.com/office/drawing/2014/main" id="{13A8F6E4-FEB6-4046-94C3-76CE320ED8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32526" y="6043677"/>
                <a:ext cx="1073928" cy="160560"/>
              </a:xfrm>
              <a:prstGeom prst="rect">
                <a:avLst/>
              </a:prstGeom>
            </p:spPr>
          </p:pic>
        </mc:Fallback>
      </mc:AlternateContent>
      <p:pic>
        <p:nvPicPr>
          <p:cNvPr id="46" name="図 45" descr="暗い, ランプ, 光 が含まれている画像&#10;&#10;自動的に生成された説明">
            <a:extLst>
              <a:ext uri="{FF2B5EF4-FFF2-40B4-BE49-F238E27FC236}">
                <a16:creationId xmlns:a16="http://schemas.microsoft.com/office/drawing/2014/main" id="{7B82EB05-55B7-4763-9BE0-A24B7AEE78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8756">
            <a:off x="7872885" y="5558821"/>
            <a:ext cx="1590703" cy="1590703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17E4780-1C91-4799-8EB5-B19E3F2DECA3}"/>
              </a:ext>
            </a:extLst>
          </p:cNvPr>
          <p:cNvGrpSpPr/>
          <p:nvPr/>
        </p:nvGrpSpPr>
        <p:grpSpPr>
          <a:xfrm>
            <a:off x="5392481" y="367956"/>
            <a:ext cx="2393912" cy="2393912"/>
            <a:chOff x="5392481" y="367956"/>
            <a:chExt cx="2393912" cy="239391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C5C33405-5078-4692-8692-CC1416B5A9B2}"/>
                </a:ext>
              </a:extLst>
            </p:cNvPr>
            <p:cNvGrpSpPr/>
            <p:nvPr/>
          </p:nvGrpSpPr>
          <p:grpSpPr>
            <a:xfrm>
              <a:off x="5392481" y="367956"/>
              <a:ext cx="2393912" cy="2393912"/>
              <a:chOff x="6462770" y="-292872"/>
              <a:chExt cx="2393912" cy="2393912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D3EF2433-4C52-4BBB-8E6C-00E79875629A}"/>
                  </a:ext>
                </a:extLst>
              </p:cNvPr>
              <p:cNvSpPr/>
              <p:nvPr/>
            </p:nvSpPr>
            <p:spPr>
              <a:xfrm>
                <a:off x="6462770" y="-292872"/>
                <a:ext cx="2393912" cy="239391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9C693ED1-1C31-4C07-A077-3BF0543BE0D6}"/>
                  </a:ext>
                </a:extLst>
              </p:cNvPr>
              <p:cNvSpPr/>
              <p:nvPr/>
            </p:nvSpPr>
            <p:spPr>
              <a:xfrm>
                <a:off x="7051767" y="294124"/>
                <a:ext cx="1215919" cy="1215919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C197946D-6CEC-4156-A97E-40C2C0D3040B}"/>
                </a:ext>
              </a:extLst>
            </p:cNvPr>
            <p:cNvGrpSpPr/>
            <p:nvPr/>
          </p:nvGrpSpPr>
          <p:grpSpPr>
            <a:xfrm>
              <a:off x="6031650" y="1087710"/>
              <a:ext cx="984718" cy="893425"/>
              <a:chOff x="7216812" y="344992"/>
              <a:chExt cx="984718" cy="893425"/>
            </a:xfrm>
          </p:grpSpPr>
          <p:pic>
            <p:nvPicPr>
              <p:cNvPr id="51" name="図 50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0F096BD-8204-4A65-A4EA-E81EF367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1956" y="344992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2" name="図 51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4EAC749-6569-4A00-B120-EBBADE597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812" y="647104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3" name="図 52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1B6A0B85-2E4A-42FC-8651-BFA1681B3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8985" y="640648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FD56BFA3-DB96-456B-B857-9961E26D5971}"/>
              </a:ext>
            </a:extLst>
          </p:cNvPr>
          <p:cNvGrpSpPr/>
          <p:nvPr/>
        </p:nvGrpSpPr>
        <p:grpSpPr>
          <a:xfrm>
            <a:off x="8119657" y="367956"/>
            <a:ext cx="2393912" cy="2393912"/>
            <a:chOff x="5392481" y="367956"/>
            <a:chExt cx="2393912" cy="2393912"/>
          </a:xfrm>
        </p:grpSpPr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15F7D610-ED8B-4910-8B4D-E75E3A450546}"/>
                </a:ext>
              </a:extLst>
            </p:cNvPr>
            <p:cNvGrpSpPr/>
            <p:nvPr/>
          </p:nvGrpSpPr>
          <p:grpSpPr>
            <a:xfrm>
              <a:off x="5392481" y="367956"/>
              <a:ext cx="2393912" cy="2393912"/>
              <a:chOff x="6462770" y="-292872"/>
              <a:chExt cx="2393912" cy="2393912"/>
            </a:xfrm>
          </p:grpSpPr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2EC54F73-F827-4686-8D4E-FA882DA07DAB}"/>
                  </a:ext>
                </a:extLst>
              </p:cNvPr>
              <p:cNvSpPr/>
              <p:nvPr/>
            </p:nvSpPr>
            <p:spPr>
              <a:xfrm>
                <a:off x="6462770" y="-292872"/>
                <a:ext cx="2393912" cy="239391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0F8BD613-C090-4076-B3F3-CB12659238A2}"/>
                  </a:ext>
                </a:extLst>
              </p:cNvPr>
              <p:cNvSpPr/>
              <p:nvPr/>
            </p:nvSpPr>
            <p:spPr>
              <a:xfrm>
                <a:off x="7051767" y="294124"/>
                <a:ext cx="1215919" cy="1215919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54A47CC3-58E0-4C73-85F4-4C956457AA02}"/>
                </a:ext>
              </a:extLst>
            </p:cNvPr>
            <p:cNvGrpSpPr/>
            <p:nvPr/>
          </p:nvGrpSpPr>
          <p:grpSpPr>
            <a:xfrm>
              <a:off x="6031650" y="1087710"/>
              <a:ext cx="984718" cy="893425"/>
              <a:chOff x="7216812" y="344992"/>
              <a:chExt cx="984718" cy="893425"/>
            </a:xfrm>
          </p:grpSpPr>
          <p:pic>
            <p:nvPicPr>
              <p:cNvPr id="57" name="図 56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79D8856-5E9E-40E1-A387-13B11A730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1956" y="344992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8" name="図 57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7AB36AE-23F0-47EE-A680-7A213E95D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812" y="647104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9" name="図 58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124928F3-05EC-4DED-BBAA-241B0D39E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8985" y="640648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35110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02EED77-DD5C-4F4B-9360-708CD76356C9}"/>
              </a:ext>
            </a:extLst>
          </p:cNvPr>
          <p:cNvSpPr/>
          <p:nvPr/>
        </p:nvSpPr>
        <p:spPr>
          <a:xfrm>
            <a:off x="1083382" y="1066800"/>
            <a:ext cx="3077138" cy="547320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雨, テーブル, 大きい, 持つ が含まれている画像&#10;&#10;自動的に生成された説明">
            <a:extLst>
              <a:ext uri="{FF2B5EF4-FFF2-40B4-BE49-F238E27FC236}">
                <a16:creationId xmlns:a16="http://schemas.microsoft.com/office/drawing/2014/main" id="{6B3B13FE-2DD9-4EDE-8AFE-BB091C0BF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83" y="1685881"/>
            <a:ext cx="3077138" cy="4854121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EE4EFF8-A1F1-4060-A3DF-437ED90A8686}"/>
              </a:ext>
            </a:extLst>
          </p:cNvPr>
          <p:cNvGrpSpPr/>
          <p:nvPr/>
        </p:nvGrpSpPr>
        <p:grpSpPr>
          <a:xfrm>
            <a:off x="3553534" y="1110948"/>
            <a:ext cx="530785" cy="530785"/>
            <a:chOff x="5565214" y="1155096"/>
            <a:chExt cx="530785" cy="530785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9F177AF-05E8-46DB-93DD-5F97FF3E12D9}"/>
                </a:ext>
              </a:extLst>
            </p:cNvPr>
            <p:cNvSpPr/>
            <p:nvPr/>
          </p:nvSpPr>
          <p:spPr>
            <a:xfrm>
              <a:off x="5565214" y="1155096"/>
              <a:ext cx="530785" cy="5307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02C25970-5B58-4F0B-8763-E90E69CB4162}"/>
                </a:ext>
              </a:extLst>
            </p:cNvPr>
            <p:cNvSpPr/>
            <p:nvPr/>
          </p:nvSpPr>
          <p:spPr>
            <a:xfrm>
              <a:off x="5659674" y="1257146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058710C5-E5BB-49EE-AF0F-40F9FAB01844}"/>
                </a:ext>
              </a:extLst>
            </p:cNvPr>
            <p:cNvSpPr/>
            <p:nvPr/>
          </p:nvSpPr>
          <p:spPr>
            <a:xfrm>
              <a:off x="5659675" y="1380004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136E65B0-EAD7-4F56-8976-AA532F1448F9}"/>
                </a:ext>
              </a:extLst>
            </p:cNvPr>
            <p:cNvSpPr/>
            <p:nvPr/>
          </p:nvSpPr>
          <p:spPr>
            <a:xfrm>
              <a:off x="5659674" y="1502862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4AD513-3595-482D-9473-7A8468ACED76}"/>
              </a:ext>
            </a:extLst>
          </p:cNvPr>
          <p:cNvSpPr txBox="1"/>
          <p:nvPr/>
        </p:nvSpPr>
        <p:spPr>
          <a:xfrm>
            <a:off x="1168100" y="1145506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Stage1</a:t>
            </a:r>
            <a:endParaRPr kumimoji="1" lang="ja-JP" altLang="en-US" sz="2400" dirty="0"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B17CE55-F595-4991-9926-6EF3B6B938F6}"/>
              </a:ext>
            </a:extLst>
          </p:cNvPr>
          <p:cNvGrpSpPr/>
          <p:nvPr/>
        </p:nvGrpSpPr>
        <p:grpSpPr>
          <a:xfrm>
            <a:off x="1379707" y="2735903"/>
            <a:ext cx="2393912" cy="2393912"/>
            <a:chOff x="5392481" y="367956"/>
            <a:chExt cx="2393912" cy="239391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48E236D-D8AF-4D33-913F-D951DA64AC5F}"/>
                </a:ext>
              </a:extLst>
            </p:cNvPr>
            <p:cNvGrpSpPr/>
            <p:nvPr/>
          </p:nvGrpSpPr>
          <p:grpSpPr>
            <a:xfrm>
              <a:off x="5392481" y="367956"/>
              <a:ext cx="2393912" cy="2393912"/>
              <a:chOff x="6462770" y="-292872"/>
              <a:chExt cx="2393912" cy="2393912"/>
            </a:xfrm>
          </p:grpSpPr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9F16916A-A26F-4690-98AA-04D905C2F058}"/>
                  </a:ext>
                </a:extLst>
              </p:cNvPr>
              <p:cNvSpPr/>
              <p:nvPr/>
            </p:nvSpPr>
            <p:spPr>
              <a:xfrm>
                <a:off x="6462770" y="-292872"/>
                <a:ext cx="2393912" cy="239391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70B3A2C2-BBDC-49F5-A1C2-3B02249C47D8}"/>
                  </a:ext>
                </a:extLst>
              </p:cNvPr>
              <p:cNvSpPr/>
              <p:nvPr/>
            </p:nvSpPr>
            <p:spPr>
              <a:xfrm>
                <a:off x="7051767" y="294124"/>
                <a:ext cx="1215919" cy="1215919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A02CF51A-B42E-4659-8CB4-ACAD8834451C}"/>
                </a:ext>
              </a:extLst>
            </p:cNvPr>
            <p:cNvGrpSpPr/>
            <p:nvPr/>
          </p:nvGrpSpPr>
          <p:grpSpPr>
            <a:xfrm>
              <a:off x="6031650" y="1087710"/>
              <a:ext cx="984718" cy="893425"/>
              <a:chOff x="7216812" y="344992"/>
              <a:chExt cx="984718" cy="893425"/>
            </a:xfrm>
          </p:grpSpPr>
          <p:pic>
            <p:nvPicPr>
              <p:cNvPr id="15" name="図 14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182CCE24-8853-4A67-B995-BD480E22E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1956" y="344992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図 15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575F238-BF7A-4E05-9431-BCA76BDF4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812" y="647104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図 16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E9999B4-D646-473E-86E3-972123B5EE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8985" y="640648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19AF3A0-681F-4A87-A257-89A41390A83D}"/>
              </a:ext>
            </a:extLst>
          </p:cNvPr>
          <p:cNvGrpSpPr/>
          <p:nvPr/>
        </p:nvGrpSpPr>
        <p:grpSpPr>
          <a:xfrm>
            <a:off x="1394949" y="3972711"/>
            <a:ext cx="2393912" cy="2393912"/>
            <a:chOff x="5392481" y="367956"/>
            <a:chExt cx="2393912" cy="2393912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9A07641A-0AE9-4BA7-9052-ECD1B6E9981A}"/>
                </a:ext>
              </a:extLst>
            </p:cNvPr>
            <p:cNvGrpSpPr/>
            <p:nvPr/>
          </p:nvGrpSpPr>
          <p:grpSpPr>
            <a:xfrm>
              <a:off x="5392481" y="367956"/>
              <a:ext cx="2393912" cy="2393912"/>
              <a:chOff x="6462770" y="-292872"/>
              <a:chExt cx="2393912" cy="2393912"/>
            </a:xfrm>
          </p:grpSpPr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9B648EDC-AFF8-4358-B511-7DC8823A6E86}"/>
                  </a:ext>
                </a:extLst>
              </p:cNvPr>
              <p:cNvSpPr/>
              <p:nvPr/>
            </p:nvSpPr>
            <p:spPr>
              <a:xfrm>
                <a:off x="6462770" y="-292872"/>
                <a:ext cx="2393912" cy="239391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A26D8189-850E-4F39-83F6-C8080A05E28E}"/>
                  </a:ext>
                </a:extLst>
              </p:cNvPr>
              <p:cNvSpPr/>
              <p:nvPr/>
            </p:nvSpPr>
            <p:spPr>
              <a:xfrm>
                <a:off x="7051767" y="294124"/>
                <a:ext cx="1215919" cy="1215919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112D7F8-F648-4167-A01A-7372F06612B6}"/>
                </a:ext>
              </a:extLst>
            </p:cNvPr>
            <p:cNvGrpSpPr/>
            <p:nvPr/>
          </p:nvGrpSpPr>
          <p:grpSpPr>
            <a:xfrm>
              <a:off x="6031650" y="1087710"/>
              <a:ext cx="984718" cy="893425"/>
              <a:chOff x="7216812" y="344992"/>
              <a:chExt cx="984718" cy="893425"/>
            </a:xfrm>
          </p:grpSpPr>
          <p:pic>
            <p:nvPicPr>
              <p:cNvPr id="23" name="図 22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5E6EFFD-2279-4193-BFCD-04C764B83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1956" y="344992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4" name="図 23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487B68-AB49-461E-877F-0CE194FFC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812" y="647104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" name="図 24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28BE438-C519-4838-A598-406237817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8985" y="640648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4829DA9-B8B7-4EE0-96B7-0AFAFFF23C90}"/>
              </a:ext>
            </a:extLst>
          </p:cNvPr>
          <p:cNvGrpSpPr/>
          <p:nvPr/>
        </p:nvGrpSpPr>
        <p:grpSpPr>
          <a:xfrm>
            <a:off x="1168100" y="1897694"/>
            <a:ext cx="1244338" cy="1167549"/>
            <a:chOff x="6459750" y="5229966"/>
            <a:chExt cx="1244338" cy="1167549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F2B9CD4C-B1A1-4850-A0AB-B80E264E9FB1}"/>
                </a:ext>
              </a:extLst>
            </p:cNvPr>
            <p:cNvGrpSpPr/>
            <p:nvPr/>
          </p:nvGrpSpPr>
          <p:grpSpPr>
            <a:xfrm>
              <a:off x="6459750" y="5229966"/>
              <a:ext cx="1244338" cy="560482"/>
              <a:chOff x="820132" y="2868518"/>
              <a:chExt cx="1244338" cy="560482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4612F11-D59E-4590-AFB8-E28C62D3BDAD}"/>
                  </a:ext>
                </a:extLst>
              </p:cNvPr>
              <p:cNvSpPr/>
              <p:nvPr/>
            </p:nvSpPr>
            <p:spPr>
              <a:xfrm>
                <a:off x="820132" y="2868518"/>
                <a:ext cx="1244338" cy="560482"/>
              </a:xfrm>
              <a:prstGeom prst="rect">
                <a:avLst/>
              </a:prstGeom>
              <a:solidFill>
                <a:srgbClr val="F9E30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4" name="図 33" descr="頭飾り, ヘルメット, 光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A473A97-EF24-4251-941F-4C731A8182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9819" y="2980616"/>
                <a:ext cx="405385" cy="347473"/>
              </a:xfrm>
              <a:prstGeom prst="rect">
                <a:avLst/>
              </a:prstGeom>
            </p:spPr>
          </p:pic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9998793-C334-4DB5-94AB-F77E0F6CDAD0}"/>
                  </a:ext>
                </a:extLst>
              </p:cNvPr>
              <p:cNvSpPr txBox="1"/>
              <p:nvPr/>
            </p:nvSpPr>
            <p:spPr>
              <a:xfrm>
                <a:off x="1251110" y="2969687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×50</a:t>
                </a:r>
                <a:endParaRPr kumimoji="1" lang="ja-JP" altLang="en-US" dirty="0">
                  <a:latin typeface="07ロゴたいぷゴシック7" panose="02000600000000000000" pitchFamily="50" charset="-128"/>
                  <a:ea typeface="07ロゴたいぷゴシック7" panose="02000600000000000000" pitchFamily="50" charset="-128"/>
                </a:endParaRPr>
              </a:p>
            </p:txBody>
          </p: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70B4136B-6951-4EDA-B8D4-FFF295A11165}"/>
                </a:ext>
              </a:extLst>
            </p:cNvPr>
            <p:cNvGrpSpPr/>
            <p:nvPr/>
          </p:nvGrpSpPr>
          <p:grpSpPr>
            <a:xfrm>
              <a:off x="6805102" y="5850761"/>
              <a:ext cx="546754" cy="546754"/>
              <a:chOff x="1165484" y="3489313"/>
              <a:chExt cx="546754" cy="546754"/>
            </a:xfrm>
          </p:grpSpPr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DA568DFB-43A7-4ABB-819F-4287F4474939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8DB7D159-B4F0-4048-9683-899A1CE73E98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8DA3E04-BD73-49E8-808A-878A3B230B1D}"/>
              </a:ext>
            </a:extLst>
          </p:cNvPr>
          <p:cNvGrpSpPr/>
          <p:nvPr/>
        </p:nvGrpSpPr>
        <p:grpSpPr>
          <a:xfrm>
            <a:off x="3058263" y="1661212"/>
            <a:ext cx="1055212" cy="1394523"/>
            <a:chOff x="9985964" y="3071359"/>
            <a:chExt cx="1055212" cy="1394523"/>
          </a:xfrm>
        </p:grpSpPr>
        <p:pic>
          <p:nvPicPr>
            <p:cNvPr id="37" name="図 36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B7D536C9-3678-467D-A97D-846E598C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5964" y="3071359"/>
              <a:ext cx="1055212" cy="1055212"/>
            </a:xfrm>
            <a:prstGeom prst="rect">
              <a:avLst/>
            </a:prstGeom>
          </p:spPr>
        </p:pic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BBE7D664-7A61-40A5-9A64-63B322B95A40}"/>
                </a:ext>
              </a:extLst>
            </p:cNvPr>
            <p:cNvGrpSpPr/>
            <p:nvPr/>
          </p:nvGrpSpPr>
          <p:grpSpPr>
            <a:xfrm>
              <a:off x="10240193" y="3919128"/>
              <a:ext cx="546754" cy="546754"/>
              <a:chOff x="1165484" y="3489313"/>
              <a:chExt cx="546754" cy="546754"/>
            </a:xfrm>
          </p:grpSpPr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26B4F159-5B97-47EF-A57E-DE51C7A933CE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DB082180-B4D2-4A3D-BC57-59043C039670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FD11079-82DE-4989-856C-4FA5C3BA86DC}"/>
              </a:ext>
            </a:extLst>
          </p:cNvPr>
          <p:cNvSpPr txBox="1"/>
          <p:nvPr/>
        </p:nvSpPr>
        <p:spPr>
          <a:xfrm rot="21037935">
            <a:off x="4929361" y="969238"/>
            <a:ext cx="5315111" cy="1323439"/>
          </a:xfrm>
          <a:prstGeom prst="rect">
            <a:avLst/>
          </a:prstGeom>
          <a:solidFill>
            <a:schemeClr val="tx2">
              <a:lumMod val="20000"/>
              <a:lumOff val="80000"/>
              <a:alpha val="7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b="1" u="sng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ライン</a:t>
            </a:r>
            <a:r>
              <a:rPr kumimoji="1" lang="ja-JP" alt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を引いて</a:t>
            </a:r>
            <a:endParaRPr kumimoji="1" lang="en-US" altLang="ja-JP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  <a:p>
            <a:r>
              <a:rPr kumimoji="1" lang="ja-JP" altLang="en-US" sz="3600" b="1" u="sng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モンスター</a:t>
            </a:r>
            <a:r>
              <a:rPr kumimoji="1" lang="ja-JP" alt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を</a:t>
            </a:r>
            <a:r>
              <a:rPr kumimoji="1" lang="ja-JP" altLang="en-US" sz="4000" b="1" u="sng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誘導</a:t>
            </a:r>
            <a:r>
              <a:rPr kumimoji="1" lang="ja-JP" alt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せ</a:t>
            </a:r>
            <a:r>
              <a:rPr kumimoji="1" lang="ja-JP" altLang="en-US" sz="3600" b="1" spc="-60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ヨ！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D8C3FAD-0B2D-443E-865A-ADC551FA8FF0}"/>
              </a:ext>
            </a:extLst>
          </p:cNvPr>
          <p:cNvSpPr txBox="1"/>
          <p:nvPr/>
        </p:nvSpPr>
        <p:spPr>
          <a:xfrm>
            <a:off x="4857093" y="2846640"/>
            <a:ext cx="4775491" cy="1200329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プレイヤー</a:t>
            </a:r>
            <a:r>
              <a:rPr kumimoji="1" lang="ja-JP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がする事は</a:t>
            </a:r>
            <a:endParaRPr kumimoji="1" lang="en-US" altLang="ja-JP" sz="3200" b="1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  <a:p>
            <a:r>
              <a:rPr kumimoji="1" lang="ja-JP" altLang="en-US" sz="3600" b="1" u="sng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ラインを引く</a:t>
            </a:r>
            <a:r>
              <a:rPr kumimoji="1" lang="ja-JP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だけ！</a:t>
            </a:r>
            <a:endParaRPr kumimoji="1" lang="ja-JP" altLang="en-US" sz="2800" b="1" spc="-60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A1B4BA4-DFDD-4887-89D3-7A0C53820E0F}"/>
              </a:ext>
            </a:extLst>
          </p:cNvPr>
          <p:cNvSpPr txBox="1"/>
          <p:nvPr/>
        </p:nvSpPr>
        <p:spPr>
          <a:xfrm>
            <a:off x="5151348" y="4628513"/>
            <a:ext cx="4775491" cy="1323439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b="1" u="sng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ライン</a:t>
            </a:r>
            <a:r>
              <a:rPr kumimoji="1" lang="ja-JP" altLang="en-US" sz="3600" b="1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に合わせて</a:t>
            </a:r>
            <a:endParaRPr kumimoji="1" lang="en-US" altLang="ja-JP" sz="3600" b="1" dirty="0">
              <a:ln w="9525">
                <a:solidFill>
                  <a:schemeClr val="tx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  <a:p>
            <a:r>
              <a:rPr lang="ja-JP" altLang="en-US" sz="4000" b="1" u="sng" spc="-150" dirty="0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モンスターが侵攻！</a:t>
            </a:r>
            <a:endParaRPr kumimoji="1" lang="ja-JP" altLang="en-US" sz="3600" u="sng" spc="-150" dirty="0">
              <a:ln w="9525">
                <a:solidFill>
                  <a:srgbClr val="FF000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661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楕円 53">
            <a:extLst>
              <a:ext uri="{FF2B5EF4-FFF2-40B4-BE49-F238E27FC236}">
                <a16:creationId xmlns:a16="http://schemas.microsoft.com/office/drawing/2014/main" id="{F9D55C34-6AFF-469C-837D-E89EC8D51ED4}"/>
              </a:ext>
            </a:extLst>
          </p:cNvPr>
          <p:cNvSpPr/>
          <p:nvPr/>
        </p:nvSpPr>
        <p:spPr>
          <a:xfrm>
            <a:off x="4645311" y="5097527"/>
            <a:ext cx="1215919" cy="1215919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AD8FDAF-C871-4678-A773-C9EF314BC878}"/>
              </a:ext>
            </a:extLst>
          </p:cNvPr>
          <p:cNvSpPr/>
          <p:nvPr/>
        </p:nvSpPr>
        <p:spPr>
          <a:xfrm>
            <a:off x="685581" y="968373"/>
            <a:ext cx="3077138" cy="547320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 descr="雨, テーブル, 大きい, 持つ が含まれている画像&#10;&#10;自動的に生成された説明">
            <a:extLst>
              <a:ext uri="{FF2B5EF4-FFF2-40B4-BE49-F238E27FC236}">
                <a16:creationId xmlns:a16="http://schemas.microsoft.com/office/drawing/2014/main" id="{EE1D8BEB-660A-4ED4-A6A7-6BF101D74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81" y="1566482"/>
            <a:ext cx="3077138" cy="4854121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984556B-6FE9-44AF-97DF-20DD755D70C9}"/>
              </a:ext>
            </a:extLst>
          </p:cNvPr>
          <p:cNvGrpSpPr/>
          <p:nvPr/>
        </p:nvGrpSpPr>
        <p:grpSpPr>
          <a:xfrm>
            <a:off x="981905" y="2616504"/>
            <a:ext cx="2393912" cy="2393912"/>
            <a:chOff x="5392481" y="367956"/>
            <a:chExt cx="2393912" cy="2393912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0BD91AC-5BCD-4531-A8C2-4E9B07CBF1A6}"/>
                </a:ext>
              </a:extLst>
            </p:cNvPr>
            <p:cNvGrpSpPr/>
            <p:nvPr/>
          </p:nvGrpSpPr>
          <p:grpSpPr>
            <a:xfrm>
              <a:off x="5392481" y="367956"/>
              <a:ext cx="2393912" cy="2393912"/>
              <a:chOff x="6462770" y="-292872"/>
              <a:chExt cx="2393912" cy="2393912"/>
            </a:xfrm>
          </p:grpSpPr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0CCC62A3-0E4B-498E-B533-013A03B4464C}"/>
                  </a:ext>
                </a:extLst>
              </p:cNvPr>
              <p:cNvSpPr/>
              <p:nvPr/>
            </p:nvSpPr>
            <p:spPr>
              <a:xfrm>
                <a:off x="6462770" y="-292872"/>
                <a:ext cx="2393912" cy="239391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6CF3A19A-F2B9-4ECE-8ECA-4769A152CF85}"/>
                  </a:ext>
                </a:extLst>
              </p:cNvPr>
              <p:cNvSpPr/>
              <p:nvPr/>
            </p:nvSpPr>
            <p:spPr>
              <a:xfrm>
                <a:off x="7051767" y="294124"/>
                <a:ext cx="1215919" cy="1215919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DDE79BE-E968-47EE-B3DB-24D46C34FDE4}"/>
                </a:ext>
              </a:extLst>
            </p:cNvPr>
            <p:cNvGrpSpPr/>
            <p:nvPr/>
          </p:nvGrpSpPr>
          <p:grpSpPr>
            <a:xfrm>
              <a:off x="6031650" y="1087710"/>
              <a:ext cx="984718" cy="893425"/>
              <a:chOff x="7216812" y="344992"/>
              <a:chExt cx="984718" cy="893425"/>
            </a:xfrm>
          </p:grpSpPr>
          <p:pic>
            <p:nvPicPr>
              <p:cNvPr id="8" name="図 7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3407CA9-A195-424D-A646-0512ACBB9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1956" y="344992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図 8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E445F9E-9F45-4A8B-9050-D66760067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812" y="647104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" name="図 9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F5ED090-E398-4656-8DAB-55C49A191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8985" y="640648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9C9E639-ADFF-4472-BB1F-BF8A6FA72131}"/>
              </a:ext>
            </a:extLst>
          </p:cNvPr>
          <p:cNvGrpSpPr/>
          <p:nvPr/>
        </p:nvGrpSpPr>
        <p:grpSpPr>
          <a:xfrm>
            <a:off x="997147" y="3853312"/>
            <a:ext cx="2393912" cy="2393912"/>
            <a:chOff x="5392481" y="367956"/>
            <a:chExt cx="2393912" cy="2393912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EEF9D7A5-1F16-4EE8-94CE-96D0AFCE8074}"/>
                </a:ext>
              </a:extLst>
            </p:cNvPr>
            <p:cNvGrpSpPr/>
            <p:nvPr/>
          </p:nvGrpSpPr>
          <p:grpSpPr>
            <a:xfrm>
              <a:off x="5392481" y="367956"/>
              <a:ext cx="2393912" cy="2393912"/>
              <a:chOff x="6462770" y="-292872"/>
              <a:chExt cx="2393912" cy="2393912"/>
            </a:xfrm>
          </p:grpSpPr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1A02126B-D63E-459D-A1D3-7145D9196458}"/>
                  </a:ext>
                </a:extLst>
              </p:cNvPr>
              <p:cNvSpPr/>
              <p:nvPr/>
            </p:nvSpPr>
            <p:spPr>
              <a:xfrm>
                <a:off x="6462770" y="-292872"/>
                <a:ext cx="2393912" cy="239391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148FB443-E98C-4E34-B593-255401DA42D7}"/>
                  </a:ext>
                </a:extLst>
              </p:cNvPr>
              <p:cNvSpPr/>
              <p:nvPr/>
            </p:nvSpPr>
            <p:spPr>
              <a:xfrm>
                <a:off x="7051767" y="294124"/>
                <a:ext cx="1215919" cy="1215919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786A3A69-8925-43F0-9124-EB4D481EFC3F}"/>
                </a:ext>
              </a:extLst>
            </p:cNvPr>
            <p:cNvGrpSpPr/>
            <p:nvPr/>
          </p:nvGrpSpPr>
          <p:grpSpPr>
            <a:xfrm>
              <a:off x="6031650" y="1087710"/>
              <a:ext cx="984718" cy="893425"/>
              <a:chOff x="7216812" y="344992"/>
              <a:chExt cx="984718" cy="893425"/>
            </a:xfrm>
          </p:grpSpPr>
          <p:pic>
            <p:nvPicPr>
              <p:cNvPr id="16" name="図 15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18204A05-56B4-4FDE-AF6C-D5B1A0AA4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1956" y="344992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図 16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142B1F18-33EA-47C4-B444-52722671E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812" y="647104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" name="図 17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13F5086-922D-40A0-A8D5-85C21B650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8985" y="640648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860DA77-A3EB-45A8-AA0A-52E106B2DD1E}"/>
              </a:ext>
            </a:extLst>
          </p:cNvPr>
          <p:cNvGrpSpPr/>
          <p:nvPr/>
        </p:nvGrpSpPr>
        <p:grpSpPr>
          <a:xfrm>
            <a:off x="770298" y="1778295"/>
            <a:ext cx="1244338" cy="1167549"/>
            <a:chOff x="6459750" y="5229966"/>
            <a:chExt cx="1244338" cy="116754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7F4654CB-92F9-4A19-8E95-B873C67A1346}"/>
                </a:ext>
              </a:extLst>
            </p:cNvPr>
            <p:cNvGrpSpPr/>
            <p:nvPr/>
          </p:nvGrpSpPr>
          <p:grpSpPr>
            <a:xfrm>
              <a:off x="6459750" y="5229966"/>
              <a:ext cx="1244338" cy="560482"/>
              <a:chOff x="820132" y="2868518"/>
              <a:chExt cx="1244338" cy="560482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54101C95-1394-4272-B098-4CD8CA081E87}"/>
                  </a:ext>
                </a:extLst>
              </p:cNvPr>
              <p:cNvSpPr/>
              <p:nvPr/>
            </p:nvSpPr>
            <p:spPr>
              <a:xfrm>
                <a:off x="820132" y="2868518"/>
                <a:ext cx="1244338" cy="560482"/>
              </a:xfrm>
              <a:prstGeom prst="rect">
                <a:avLst/>
              </a:prstGeom>
              <a:solidFill>
                <a:srgbClr val="F9E30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B84E530-A498-4EC5-BF6F-2D4E0E7268B2}"/>
                  </a:ext>
                </a:extLst>
              </p:cNvPr>
              <p:cNvSpPr txBox="1"/>
              <p:nvPr/>
            </p:nvSpPr>
            <p:spPr>
              <a:xfrm>
                <a:off x="1251110" y="2969687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×50</a:t>
                </a:r>
                <a:endParaRPr kumimoji="1" lang="ja-JP" altLang="en-US" dirty="0">
                  <a:latin typeface="07ロゴたいぷゴシック7" panose="02000600000000000000" pitchFamily="50" charset="-128"/>
                  <a:ea typeface="07ロゴたいぷゴシック7" panose="02000600000000000000" pitchFamily="50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F5BE9946-3604-495D-AD95-BD27DDCEDD40}"/>
                </a:ext>
              </a:extLst>
            </p:cNvPr>
            <p:cNvGrpSpPr/>
            <p:nvPr/>
          </p:nvGrpSpPr>
          <p:grpSpPr>
            <a:xfrm>
              <a:off x="6805102" y="5850761"/>
              <a:ext cx="546754" cy="546754"/>
              <a:chOff x="1165484" y="3489313"/>
              <a:chExt cx="546754" cy="546754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5CFE45FB-78E4-40A0-92AD-78FEC28256DD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66FEE784-1711-4C69-BEE5-514EBCD08FFB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C6252B2-C170-4CEC-9725-B7411B49A609}"/>
              </a:ext>
            </a:extLst>
          </p:cNvPr>
          <p:cNvGrpSpPr/>
          <p:nvPr/>
        </p:nvGrpSpPr>
        <p:grpSpPr>
          <a:xfrm>
            <a:off x="2660461" y="1541813"/>
            <a:ext cx="1055212" cy="1394523"/>
            <a:chOff x="9985964" y="3071359"/>
            <a:chExt cx="1055212" cy="1394523"/>
          </a:xfrm>
        </p:grpSpPr>
        <p:pic>
          <p:nvPicPr>
            <p:cNvPr id="29" name="図 28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88E58FB3-4576-463E-ADA6-567450D6F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5964" y="3071359"/>
              <a:ext cx="1055212" cy="1055212"/>
            </a:xfrm>
            <a:prstGeom prst="rect">
              <a:avLst/>
            </a:prstGeom>
          </p:spPr>
        </p:pic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22CDFF4F-D8D2-4708-AFC3-6CA9639C3069}"/>
                </a:ext>
              </a:extLst>
            </p:cNvPr>
            <p:cNvGrpSpPr/>
            <p:nvPr/>
          </p:nvGrpSpPr>
          <p:grpSpPr>
            <a:xfrm>
              <a:off x="10240193" y="3919128"/>
              <a:ext cx="546754" cy="546754"/>
              <a:chOff x="1165484" y="3489313"/>
              <a:chExt cx="546754" cy="546754"/>
            </a:xfrm>
          </p:grpSpPr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58E49ECC-901D-4231-A12F-31B5A890B373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0D94D384-E3DD-4E08-B1A5-FD373246FE88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インク 32">
                <a:extLst>
                  <a:ext uri="{FF2B5EF4-FFF2-40B4-BE49-F238E27FC236}">
                    <a16:creationId xmlns:a16="http://schemas.microsoft.com/office/drawing/2014/main" id="{555C08E9-F157-4EE6-920B-BDA298C2AE8E}"/>
                  </a:ext>
                </a:extLst>
              </p14:cNvPr>
              <p14:cNvContentPartPr/>
              <p14:nvPr/>
            </p14:nvContentPartPr>
            <p14:xfrm>
              <a:off x="1220686" y="2670171"/>
              <a:ext cx="2010600" cy="3325320"/>
            </p14:xfrm>
          </p:contentPart>
        </mc:Choice>
        <mc:Fallback xmlns="">
          <p:pic>
            <p:nvPicPr>
              <p:cNvPr id="33" name="インク 32">
                <a:extLst>
                  <a:ext uri="{FF2B5EF4-FFF2-40B4-BE49-F238E27FC236}">
                    <a16:creationId xmlns:a16="http://schemas.microsoft.com/office/drawing/2014/main" id="{555C08E9-F157-4EE6-920B-BDA298C2AE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7686" y="2607171"/>
                <a:ext cx="2136240" cy="345096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図 33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38F516EC-53C0-4432-9078-BA57BD6250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" y="1814948"/>
            <a:ext cx="367980" cy="485613"/>
          </a:xfrm>
          <a:prstGeom prst="rect">
            <a:avLst/>
          </a:prstGeom>
        </p:spPr>
      </p:pic>
      <p:pic>
        <p:nvPicPr>
          <p:cNvPr id="35" name="図 34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70B92C4C-AAA2-4D00-870A-6856173AA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94" y="2536736"/>
            <a:ext cx="367980" cy="485613"/>
          </a:xfrm>
          <a:prstGeom prst="rect">
            <a:avLst/>
          </a:prstGeom>
        </p:spPr>
      </p:pic>
      <p:pic>
        <p:nvPicPr>
          <p:cNvPr id="36" name="図 35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306A186A-A4E8-4E67-9BB7-6E585313F1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84" y="3117032"/>
            <a:ext cx="367980" cy="485613"/>
          </a:xfrm>
          <a:prstGeom prst="rect">
            <a:avLst/>
          </a:prstGeom>
        </p:spPr>
      </p:pic>
      <p:pic>
        <p:nvPicPr>
          <p:cNvPr id="37" name="図 36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76EFE16C-D1EB-4C23-AB76-24E3638CED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0" y="3644235"/>
            <a:ext cx="367980" cy="485613"/>
          </a:xfrm>
          <a:prstGeom prst="rect">
            <a:avLst/>
          </a:prstGeom>
        </p:spPr>
      </p:pic>
      <p:pic>
        <p:nvPicPr>
          <p:cNvPr id="38" name="図 37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8CB73EBA-7B70-441A-8F9D-3302586CC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13" y="4090782"/>
            <a:ext cx="367980" cy="485613"/>
          </a:xfrm>
          <a:prstGeom prst="rect">
            <a:avLst/>
          </a:prstGeom>
        </p:spPr>
      </p:pic>
      <p:pic>
        <p:nvPicPr>
          <p:cNvPr id="39" name="図 38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3C9BDDF9-2A21-4E3F-A169-2B14EE3D1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92" y="4630062"/>
            <a:ext cx="367980" cy="485613"/>
          </a:xfrm>
          <a:prstGeom prst="rect">
            <a:avLst/>
          </a:prstGeom>
        </p:spPr>
      </p:pic>
      <p:pic>
        <p:nvPicPr>
          <p:cNvPr id="40" name="図 39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231C675D-B018-427E-AB05-72625EA61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6" y="5241669"/>
            <a:ext cx="367980" cy="485613"/>
          </a:xfrm>
          <a:prstGeom prst="rect">
            <a:avLst/>
          </a:prstGeom>
        </p:spPr>
      </p:pic>
      <p:pic>
        <p:nvPicPr>
          <p:cNvPr id="41" name="図 40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0B96C799-3BA4-41C4-91AD-37693DC84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52" y="5618952"/>
            <a:ext cx="367980" cy="485613"/>
          </a:xfrm>
          <a:prstGeom prst="rect">
            <a:avLst/>
          </a:prstGeom>
        </p:spPr>
      </p:pic>
      <p:pic>
        <p:nvPicPr>
          <p:cNvPr id="42" name="図 41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609C9E2D-1151-4018-9977-F1F56CB436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13" y="5436704"/>
            <a:ext cx="367980" cy="485613"/>
          </a:xfrm>
          <a:prstGeom prst="rect">
            <a:avLst/>
          </a:prstGeom>
        </p:spPr>
      </p:pic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B78DCD3-AD8E-4D64-AEDD-68002FA79334}"/>
              </a:ext>
            </a:extLst>
          </p:cNvPr>
          <p:cNvGrpSpPr/>
          <p:nvPr/>
        </p:nvGrpSpPr>
        <p:grpSpPr>
          <a:xfrm>
            <a:off x="3184888" y="1008863"/>
            <a:ext cx="530785" cy="530785"/>
            <a:chOff x="5565214" y="1155096"/>
            <a:chExt cx="530785" cy="530785"/>
          </a:xfrm>
        </p:grpSpPr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C923C075-A489-4BDB-97CF-82B434996091}"/>
                </a:ext>
              </a:extLst>
            </p:cNvPr>
            <p:cNvSpPr/>
            <p:nvPr/>
          </p:nvSpPr>
          <p:spPr>
            <a:xfrm>
              <a:off x="5565214" y="1155096"/>
              <a:ext cx="530785" cy="5307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66E365D-B62E-4577-82E4-C08533DB66FF}"/>
                </a:ext>
              </a:extLst>
            </p:cNvPr>
            <p:cNvSpPr/>
            <p:nvPr/>
          </p:nvSpPr>
          <p:spPr>
            <a:xfrm>
              <a:off x="5659674" y="1257146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F4EF931C-2342-4556-B789-C9FF82D57FC6}"/>
                </a:ext>
              </a:extLst>
            </p:cNvPr>
            <p:cNvSpPr/>
            <p:nvPr/>
          </p:nvSpPr>
          <p:spPr>
            <a:xfrm>
              <a:off x="5659675" y="1380004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14E7BF5F-5BC1-4BD4-A8C1-979B5E11D1E7}"/>
                </a:ext>
              </a:extLst>
            </p:cNvPr>
            <p:cNvSpPr/>
            <p:nvPr/>
          </p:nvSpPr>
          <p:spPr>
            <a:xfrm>
              <a:off x="5659674" y="1502862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AD89D35-EB94-4782-8B1A-D6C7DFF597EE}"/>
              </a:ext>
            </a:extLst>
          </p:cNvPr>
          <p:cNvSpPr txBox="1"/>
          <p:nvPr/>
        </p:nvSpPr>
        <p:spPr>
          <a:xfrm>
            <a:off x="776530" y="1054232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Stage1</a:t>
            </a:r>
            <a:endParaRPr kumimoji="1" lang="ja-JP" altLang="en-US" sz="2400" dirty="0"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pic>
        <p:nvPicPr>
          <p:cNvPr id="52" name="図 51" descr="おもちゃ, 人形, 暗い, ケーキ が含まれている画像&#10;&#10;自動的に生成された説明">
            <a:extLst>
              <a:ext uri="{FF2B5EF4-FFF2-40B4-BE49-F238E27FC236}">
                <a16:creationId xmlns:a16="http://schemas.microsoft.com/office/drawing/2014/main" id="{BAA85EA2-B67E-4652-8EA5-943F7CDDE5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29" y="5295036"/>
            <a:ext cx="543778" cy="804338"/>
          </a:xfrm>
          <a:prstGeom prst="rect">
            <a:avLst/>
          </a:prstGeom>
        </p:spPr>
      </p:pic>
      <p:pic>
        <p:nvPicPr>
          <p:cNvPr id="56" name="図 55" descr="おもちゃ, 人形, 暗い, ケーキ が含まれている画像&#10;&#10;自動的に生成された説明">
            <a:extLst>
              <a:ext uri="{FF2B5EF4-FFF2-40B4-BE49-F238E27FC236}">
                <a16:creationId xmlns:a16="http://schemas.microsoft.com/office/drawing/2014/main" id="{6AB29F37-2688-454F-AF45-3C155847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511" y="5304773"/>
            <a:ext cx="543778" cy="804338"/>
          </a:xfrm>
          <a:prstGeom prst="rect">
            <a:avLst/>
          </a:prstGeom>
        </p:spPr>
      </p:pic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EDAFEDF-8A69-43B8-9508-3D5BBA82B01E}"/>
              </a:ext>
            </a:extLst>
          </p:cNvPr>
          <p:cNvSpPr/>
          <p:nvPr/>
        </p:nvSpPr>
        <p:spPr>
          <a:xfrm>
            <a:off x="4495128" y="1629586"/>
            <a:ext cx="1516283" cy="4753135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2DABA42-7085-4EE3-8380-6340DE64EC7B}"/>
              </a:ext>
            </a:extLst>
          </p:cNvPr>
          <p:cNvGrpSpPr/>
          <p:nvPr/>
        </p:nvGrpSpPr>
        <p:grpSpPr>
          <a:xfrm>
            <a:off x="6392430" y="2224225"/>
            <a:ext cx="1516283" cy="3920527"/>
            <a:chOff x="1313351" y="2504021"/>
            <a:chExt cx="1516283" cy="3920527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82145DE6-9DA2-4DBA-9882-0F6A9C27DD8A}"/>
                </a:ext>
              </a:extLst>
            </p:cNvPr>
            <p:cNvSpPr/>
            <p:nvPr/>
          </p:nvSpPr>
          <p:spPr>
            <a:xfrm>
              <a:off x="1313351" y="2504021"/>
              <a:ext cx="1516283" cy="392052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56879C8-7ACC-4506-998D-E3B58BAFA260}"/>
                </a:ext>
              </a:extLst>
            </p:cNvPr>
            <p:cNvSpPr/>
            <p:nvPr/>
          </p:nvSpPr>
          <p:spPr>
            <a:xfrm>
              <a:off x="1463534" y="5139354"/>
              <a:ext cx="1215919" cy="1215919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69" name="図 68" descr="おもちゃ, 人形, 暗い, ケーキ が含まれている画像&#10;&#10;自動的に生成された説明">
              <a:extLst>
                <a:ext uri="{FF2B5EF4-FFF2-40B4-BE49-F238E27FC236}">
                  <a16:creationId xmlns:a16="http://schemas.microsoft.com/office/drawing/2014/main" id="{99942109-9606-41BD-9BD9-E112006A8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252" y="5336863"/>
              <a:ext cx="543778" cy="804338"/>
            </a:xfrm>
            <a:prstGeom prst="rect">
              <a:avLst/>
            </a:prstGeom>
          </p:spPr>
        </p:pic>
        <p:pic>
          <p:nvPicPr>
            <p:cNvPr id="70" name="図 69" descr="おもちゃ, 人形, 暗い, ケーキ が含まれている画像&#10;&#10;自動的に生成された説明">
              <a:extLst>
                <a:ext uri="{FF2B5EF4-FFF2-40B4-BE49-F238E27FC236}">
                  <a16:creationId xmlns:a16="http://schemas.microsoft.com/office/drawing/2014/main" id="{60FA6B97-6C0B-45C9-8009-0D0915154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34" y="5346600"/>
              <a:ext cx="543778" cy="804338"/>
            </a:xfrm>
            <a:prstGeom prst="rect">
              <a:avLst/>
            </a:prstGeom>
          </p:spPr>
        </p:pic>
      </p:grpSp>
      <p:pic>
        <p:nvPicPr>
          <p:cNvPr id="59" name="図 58" descr="雨, テーブル, 大きい, 持つ が含まれている画像&#10;&#10;自動的に生成された説明">
            <a:extLst>
              <a:ext uri="{FF2B5EF4-FFF2-40B4-BE49-F238E27FC236}">
                <a16:creationId xmlns:a16="http://schemas.microsoft.com/office/drawing/2014/main" id="{FE64FEB8-5579-4F85-97FA-50EF07DB4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103" y="542341"/>
            <a:ext cx="7285264" cy="29122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A82112-2EE9-454C-B192-5F227D8A56A6}"/>
              </a:ext>
            </a:extLst>
          </p:cNvPr>
          <p:cNvGrpSpPr/>
          <p:nvPr/>
        </p:nvGrpSpPr>
        <p:grpSpPr>
          <a:xfrm>
            <a:off x="4974428" y="910895"/>
            <a:ext cx="2393912" cy="2393912"/>
            <a:chOff x="5392481" y="367956"/>
            <a:chExt cx="2393912" cy="2393912"/>
          </a:xfrm>
        </p:grpSpPr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83058806-B878-450D-B8BC-34216907883E}"/>
                </a:ext>
              </a:extLst>
            </p:cNvPr>
            <p:cNvGrpSpPr/>
            <p:nvPr/>
          </p:nvGrpSpPr>
          <p:grpSpPr>
            <a:xfrm>
              <a:off x="5392481" y="367956"/>
              <a:ext cx="2393912" cy="2393912"/>
              <a:chOff x="6462770" y="-292872"/>
              <a:chExt cx="2393912" cy="2393912"/>
            </a:xfrm>
          </p:grpSpPr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82F505EC-D14C-47CA-9399-EB2E28FC603A}"/>
                  </a:ext>
                </a:extLst>
              </p:cNvPr>
              <p:cNvSpPr/>
              <p:nvPr/>
            </p:nvSpPr>
            <p:spPr>
              <a:xfrm>
                <a:off x="6462770" y="-292872"/>
                <a:ext cx="2393912" cy="239391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C3B70A05-27B2-4C1E-9E63-6225F6BFAE8E}"/>
                  </a:ext>
                </a:extLst>
              </p:cNvPr>
              <p:cNvSpPr/>
              <p:nvPr/>
            </p:nvSpPr>
            <p:spPr>
              <a:xfrm>
                <a:off x="7051767" y="294124"/>
                <a:ext cx="1215919" cy="1215919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18874768-7E1D-40CF-B0EE-3F1F94607811}"/>
                </a:ext>
              </a:extLst>
            </p:cNvPr>
            <p:cNvGrpSpPr/>
            <p:nvPr/>
          </p:nvGrpSpPr>
          <p:grpSpPr>
            <a:xfrm>
              <a:off x="6031650" y="1087710"/>
              <a:ext cx="984718" cy="893425"/>
              <a:chOff x="7216812" y="344992"/>
              <a:chExt cx="984718" cy="893425"/>
            </a:xfrm>
          </p:grpSpPr>
          <p:pic>
            <p:nvPicPr>
              <p:cNvPr id="63" name="図 62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617661D-00EC-4FD9-BD9A-37EB65530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1956" y="344992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4" name="図 63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BBC85A0-F16C-419C-B18D-03F93C7AE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812" y="647104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1" name="図 70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666A1BF-45A1-4174-97DC-2E70ECA848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8985" y="640648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3208BC03-58E9-47DB-8009-DCEFEDD29A27}"/>
              </a:ext>
            </a:extLst>
          </p:cNvPr>
          <p:cNvGrpSpPr/>
          <p:nvPr/>
        </p:nvGrpSpPr>
        <p:grpSpPr>
          <a:xfrm>
            <a:off x="7862153" y="1788523"/>
            <a:ext cx="3834601" cy="1516283"/>
            <a:chOff x="-1155148" y="4929879"/>
            <a:chExt cx="3834601" cy="1516283"/>
          </a:xfrm>
        </p:grpSpPr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B500CD17-D279-4978-BC10-D4CE279FC400}"/>
                </a:ext>
              </a:extLst>
            </p:cNvPr>
            <p:cNvSpPr/>
            <p:nvPr/>
          </p:nvSpPr>
          <p:spPr>
            <a:xfrm rot="16200000">
              <a:off x="-293380" y="4068111"/>
              <a:ext cx="1516283" cy="323981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11F7FFE-4D80-4C76-B5EF-5FB64F1977BA}"/>
                </a:ext>
              </a:extLst>
            </p:cNvPr>
            <p:cNvSpPr/>
            <p:nvPr/>
          </p:nvSpPr>
          <p:spPr>
            <a:xfrm>
              <a:off x="1463534" y="5139354"/>
              <a:ext cx="1215919" cy="1215919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77" name="図 76" descr="おもちゃ, 人形, 暗い, ケーキ が含まれている画像&#10;&#10;自動的に生成された説明">
              <a:extLst>
                <a:ext uri="{FF2B5EF4-FFF2-40B4-BE49-F238E27FC236}">
                  <a16:creationId xmlns:a16="http://schemas.microsoft.com/office/drawing/2014/main" id="{8C0AF11D-6D35-4D50-BA40-B10809BC9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252" y="5336865"/>
              <a:ext cx="543778" cy="804338"/>
            </a:xfrm>
            <a:prstGeom prst="rect">
              <a:avLst/>
            </a:prstGeom>
          </p:spPr>
        </p:pic>
        <p:pic>
          <p:nvPicPr>
            <p:cNvPr id="78" name="図 77" descr="おもちゃ, 人形, 暗い, ケーキ が含まれている画像&#10;&#10;自動的に生成された説明">
              <a:extLst>
                <a:ext uri="{FF2B5EF4-FFF2-40B4-BE49-F238E27FC236}">
                  <a16:creationId xmlns:a16="http://schemas.microsoft.com/office/drawing/2014/main" id="{68CAD59A-754C-4644-91CE-29B407309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34" y="5346602"/>
              <a:ext cx="543778" cy="804338"/>
            </a:xfrm>
            <a:prstGeom prst="rect">
              <a:avLst/>
            </a:prstGeom>
          </p:spPr>
        </p:pic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937626E-0A73-432A-B8CC-D1F70C797186}"/>
              </a:ext>
            </a:extLst>
          </p:cNvPr>
          <p:cNvSpPr txBox="1"/>
          <p:nvPr/>
        </p:nvSpPr>
        <p:spPr>
          <a:xfrm>
            <a:off x="7862181" y="113313"/>
            <a:ext cx="415207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ユニット</a:t>
            </a:r>
            <a:r>
              <a:rPr lang="ja-JP" altLang="en-US" sz="36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ごとに</a:t>
            </a:r>
            <a:endParaRPr lang="en-US" altLang="ja-JP" sz="3600" spc="-1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lang="ja-JP" altLang="en-US" sz="40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攻撃範囲</a:t>
            </a:r>
            <a:r>
              <a:rPr lang="ja-JP" altLang="en-US" sz="36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が</a:t>
            </a:r>
            <a:r>
              <a:rPr lang="ja-JP" altLang="en-US" sz="40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異なる</a:t>
            </a:r>
            <a:endParaRPr kumimoji="1" lang="ja-JP" altLang="en-US" sz="3600" u="sng" spc="-15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928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807E2-1643-4950-8250-18A1CC44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390E8C-88A9-46A3-BDD4-901288EE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DE678A9-4EB2-4149-85C3-007EEC9936D1}"/>
              </a:ext>
            </a:extLst>
          </p:cNvPr>
          <p:cNvSpPr/>
          <p:nvPr/>
        </p:nvSpPr>
        <p:spPr>
          <a:xfrm>
            <a:off x="1551195" y="563467"/>
            <a:ext cx="3077138" cy="547320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雨, テーブル, 大きい, 持つ が含まれている画像&#10;&#10;自動的に生成された説明">
            <a:extLst>
              <a:ext uri="{FF2B5EF4-FFF2-40B4-BE49-F238E27FC236}">
                <a16:creationId xmlns:a16="http://schemas.microsoft.com/office/drawing/2014/main" id="{76C2B2DB-152B-48AA-9A77-2B08A7AA1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74" y="1259930"/>
            <a:ext cx="3040433" cy="4796219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32390AE-A5D5-44E6-9CB2-768F7F68CDC8}"/>
              </a:ext>
            </a:extLst>
          </p:cNvPr>
          <p:cNvGrpSpPr/>
          <p:nvPr/>
        </p:nvGrpSpPr>
        <p:grpSpPr>
          <a:xfrm>
            <a:off x="3991281" y="668538"/>
            <a:ext cx="530785" cy="530785"/>
            <a:chOff x="5565214" y="1155096"/>
            <a:chExt cx="530785" cy="530785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F28E1493-7BFA-406C-8CFC-5D6FFD876A48}"/>
                </a:ext>
              </a:extLst>
            </p:cNvPr>
            <p:cNvSpPr/>
            <p:nvPr/>
          </p:nvSpPr>
          <p:spPr>
            <a:xfrm>
              <a:off x="5565214" y="1155096"/>
              <a:ext cx="530785" cy="5307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209B84DE-5B03-43D2-8381-909427879D0F}"/>
                </a:ext>
              </a:extLst>
            </p:cNvPr>
            <p:cNvSpPr/>
            <p:nvPr/>
          </p:nvSpPr>
          <p:spPr>
            <a:xfrm>
              <a:off x="5659674" y="1257146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8BFD1934-48D6-4560-8B91-85E3A10655E6}"/>
                </a:ext>
              </a:extLst>
            </p:cNvPr>
            <p:cNvSpPr/>
            <p:nvPr/>
          </p:nvSpPr>
          <p:spPr>
            <a:xfrm>
              <a:off x="5659675" y="1380004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972BEC01-0E46-40FC-A373-D7F20AD4142E}"/>
                </a:ext>
              </a:extLst>
            </p:cNvPr>
            <p:cNvSpPr/>
            <p:nvPr/>
          </p:nvSpPr>
          <p:spPr>
            <a:xfrm>
              <a:off x="5659674" y="1502862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89A998-F365-4F23-8099-0A10FEDDE609}"/>
              </a:ext>
            </a:extLst>
          </p:cNvPr>
          <p:cNvSpPr txBox="1"/>
          <p:nvPr/>
        </p:nvSpPr>
        <p:spPr>
          <a:xfrm>
            <a:off x="1687507" y="704192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Stage1</a:t>
            </a:r>
            <a:endParaRPr kumimoji="1" lang="ja-JP" altLang="en-US" sz="2400" dirty="0"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999FE1B-DA23-445E-81E1-4BF7A661F162}"/>
              </a:ext>
            </a:extLst>
          </p:cNvPr>
          <p:cNvGrpSpPr/>
          <p:nvPr/>
        </p:nvGrpSpPr>
        <p:grpSpPr>
          <a:xfrm>
            <a:off x="2331622" y="2120317"/>
            <a:ext cx="1516283" cy="3851252"/>
            <a:chOff x="1313351" y="2504021"/>
            <a:chExt cx="1516283" cy="3851252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EE796C1-3EF9-4918-9755-5276F9854F47}"/>
                </a:ext>
              </a:extLst>
            </p:cNvPr>
            <p:cNvSpPr/>
            <p:nvPr/>
          </p:nvSpPr>
          <p:spPr>
            <a:xfrm>
              <a:off x="1313351" y="2504021"/>
              <a:ext cx="1516283" cy="323981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360E1974-9D21-432A-B30C-8603B3CAA8CB}"/>
                </a:ext>
              </a:extLst>
            </p:cNvPr>
            <p:cNvSpPr/>
            <p:nvPr/>
          </p:nvSpPr>
          <p:spPr>
            <a:xfrm>
              <a:off x="1463534" y="5139354"/>
              <a:ext cx="1215919" cy="1215919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5" name="図 14" descr="おもちゃ, 人形, 暗い, ケーキ が含まれている画像&#10;&#10;自動的に生成された説明">
              <a:extLst>
                <a:ext uri="{FF2B5EF4-FFF2-40B4-BE49-F238E27FC236}">
                  <a16:creationId xmlns:a16="http://schemas.microsoft.com/office/drawing/2014/main" id="{AB4E9B8F-ED8A-432C-97CC-CB53F7FEC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252" y="5336863"/>
              <a:ext cx="543778" cy="804338"/>
            </a:xfrm>
            <a:prstGeom prst="rect">
              <a:avLst/>
            </a:prstGeom>
          </p:spPr>
        </p:pic>
        <p:pic>
          <p:nvPicPr>
            <p:cNvPr id="16" name="図 15" descr="おもちゃ, 人形, 暗い, ケーキ が含まれている画像&#10;&#10;自動的に生成された説明">
              <a:extLst>
                <a:ext uri="{FF2B5EF4-FFF2-40B4-BE49-F238E27FC236}">
                  <a16:creationId xmlns:a16="http://schemas.microsoft.com/office/drawing/2014/main" id="{EC6D39E1-F48A-4645-8F39-F2B2E3D70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34" y="5346600"/>
              <a:ext cx="543778" cy="804338"/>
            </a:xfrm>
            <a:prstGeom prst="rect">
              <a:avLst/>
            </a:prstGeom>
          </p:spPr>
        </p:pic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4F05544-DC72-4690-AAF9-6F277B23C3F3}"/>
              </a:ext>
            </a:extLst>
          </p:cNvPr>
          <p:cNvGrpSpPr/>
          <p:nvPr/>
        </p:nvGrpSpPr>
        <p:grpSpPr>
          <a:xfrm>
            <a:off x="1677978" y="1445882"/>
            <a:ext cx="1244338" cy="1167549"/>
            <a:chOff x="6459750" y="5229966"/>
            <a:chExt cx="1244338" cy="1167549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8CC9595-1CAB-42CD-B53C-AC5A08E65271}"/>
                </a:ext>
              </a:extLst>
            </p:cNvPr>
            <p:cNvGrpSpPr/>
            <p:nvPr/>
          </p:nvGrpSpPr>
          <p:grpSpPr>
            <a:xfrm>
              <a:off x="6459750" y="5229966"/>
              <a:ext cx="1244338" cy="560482"/>
              <a:chOff x="820132" y="2868518"/>
              <a:chExt cx="1244338" cy="560482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BA2E2F03-08FE-4544-BFE5-07C5DA967E6F}"/>
                  </a:ext>
                </a:extLst>
              </p:cNvPr>
              <p:cNvSpPr/>
              <p:nvPr/>
            </p:nvSpPr>
            <p:spPr>
              <a:xfrm>
                <a:off x="820132" y="2868518"/>
                <a:ext cx="1244338" cy="560482"/>
              </a:xfrm>
              <a:prstGeom prst="rect">
                <a:avLst/>
              </a:prstGeom>
              <a:solidFill>
                <a:srgbClr val="F9E30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6DA936B-D9A6-4EAF-B75E-4331ADA3B59C}"/>
                  </a:ext>
                </a:extLst>
              </p:cNvPr>
              <p:cNvSpPr txBox="1"/>
              <p:nvPr/>
            </p:nvSpPr>
            <p:spPr>
              <a:xfrm>
                <a:off x="1251110" y="2969687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×</a:t>
                </a:r>
                <a:r>
                  <a:rPr kumimoji="1" lang="en-US" altLang="ja-JP" dirty="0">
                    <a:solidFill>
                      <a:srgbClr val="FF0000"/>
                    </a:solidFill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20</a:t>
                </a:r>
                <a:endParaRPr kumimoji="1" lang="ja-JP" altLang="en-US" dirty="0">
                  <a:solidFill>
                    <a:srgbClr val="FF0000"/>
                  </a:solidFill>
                  <a:latin typeface="07ロゴたいぷゴシック7" panose="02000600000000000000" pitchFamily="50" charset="-128"/>
                  <a:ea typeface="07ロゴたいぷゴシック7" panose="02000600000000000000" pitchFamily="50" charset="-128"/>
                </a:endParaRPr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AA563A41-16A7-4380-BD71-E77344427F09}"/>
                </a:ext>
              </a:extLst>
            </p:cNvPr>
            <p:cNvGrpSpPr/>
            <p:nvPr/>
          </p:nvGrpSpPr>
          <p:grpSpPr>
            <a:xfrm>
              <a:off x="6805102" y="5850761"/>
              <a:ext cx="546754" cy="546754"/>
              <a:chOff x="1165484" y="3489313"/>
              <a:chExt cx="546754" cy="546754"/>
            </a:xfrm>
          </p:grpSpPr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01C7A64F-027D-4AC7-9CE5-C37BB6368947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34A3E6CF-DF5C-431F-922C-40650B4B5042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A9E8053-6EAB-44C9-B825-83342F24EDA1}"/>
              </a:ext>
            </a:extLst>
          </p:cNvPr>
          <p:cNvGrpSpPr/>
          <p:nvPr/>
        </p:nvGrpSpPr>
        <p:grpSpPr>
          <a:xfrm>
            <a:off x="3450176" y="1181659"/>
            <a:ext cx="1055212" cy="1394523"/>
            <a:chOff x="9985964" y="3071359"/>
            <a:chExt cx="1055212" cy="1394523"/>
          </a:xfrm>
        </p:grpSpPr>
        <p:pic>
          <p:nvPicPr>
            <p:cNvPr id="25" name="図 24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140252C1-3C23-4FF1-BA19-30717E210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5964" y="3071359"/>
              <a:ext cx="1055212" cy="1055212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A9F45A53-EB83-41A3-ACCE-5172049C304E}"/>
                </a:ext>
              </a:extLst>
            </p:cNvPr>
            <p:cNvGrpSpPr/>
            <p:nvPr/>
          </p:nvGrpSpPr>
          <p:grpSpPr>
            <a:xfrm>
              <a:off x="10240193" y="3919128"/>
              <a:ext cx="546754" cy="546754"/>
              <a:chOff x="1165484" y="3489313"/>
              <a:chExt cx="546754" cy="546754"/>
            </a:xfrm>
          </p:grpSpPr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3A29B64E-E9EE-479F-927D-7EF3F89AB262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5D0F5646-7A2D-4EB4-9B4D-798DBF406A09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pic>
        <p:nvPicPr>
          <p:cNvPr id="29" name="図 28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3B217B7C-C86B-44A4-A338-0430FBA87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33" y="1547051"/>
            <a:ext cx="405385" cy="3474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インク 29">
                <a:extLst>
                  <a:ext uri="{FF2B5EF4-FFF2-40B4-BE49-F238E27FC236}">
                    <a16:creationId xmlns:a16="http://schemas.microsoft.com/office/drawing/2014/main" id="{01987A34-9E68-45CA-85C8-71F66DCCB07B}"/>
                  </a:ext>
                </a:extLst>
              </p14:cNvPr>
              <p14:cNvContentPartPr/>
              <p14:nvPr/>
            </p14:nvContentPartPr>
            <p14:xfrm>
              <a:off x="1971070" y="2351291"/>
              <a:ext cx="2055960" cy="2349720"/>
            </p14:xfrm>
          </p:contentPart>
        </mc:Choice>
        <mc:Fallback xmlns="">
          <p:pic>
            <p:nvPicPr>
              <p:cNvPr id="30" name="インク 29">
                <a:extLst>
                  <a:ext uri="{FF2B5EF4-FFF2-40B4-BE49-F238E27FC236}">
                    <a16:creationId xmlns:a16="http://schemas.microsoft.com/office/drawing/2014/main" id="{01987A34-9E68-45CA-85C8-71F66DCCB0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8070" y="2288291"/>
                <a:ext cx="2181600" cy="247536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図 30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15861D2D-94A4-49F2-8EE9-9CA30DC4A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58" y="2274404"/>
            <a:ext cx="405385" cy="347473"/>
          </a:xfrm>
          <a:prstGeom prst="rect">
            <a:avLst/>
          </a:prstGeom>
        </p:spPr>
      </p:pic>
      <p:pic>
        <p:nvPicPr>
          <p:cNvPr id="32" name="図 31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F05A4C02-A954-43D8-ADE6-C37C72B0B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01" y="2424625"/>
            <a:ext cx="405385" cy="347473"/>
          </a:xfrm>
          <a:prstGeom prst="rect">
            <a:avLst/>
          </a:prstGeom>
        </p:spPr>
      </p:pic>
      <p:pic>
        <p:nvPicPr>
          <p:cNvPr id="33" name="図 32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8BDA16BC-0362-4403-A69C-42B06CC83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21" y="2671695"/>
            <a:ext cx="405385" cy="347473"/>
          </a:xfrm>
          <a:prstGeom prst="rect">
            <a:avLst/>
          </a:prstGeom>
        </p:spPr>
      </p:pic>
      <p:pic>
        <p:nvPicPr>
          <p:cNvPr id="34" name="図 33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EB61D8B6-B98E-45DF-9CE1-6561920B2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07" y="2895249"/>
            <a:ext cx="405385" cy="347473"/>
          </a:xfrm>
          <a:prstGeom prst="rect">
            <a:avLst/>
          </a:prstGeom>
        </p:spPr>
      </p:pic>
      <p:pic>
        <p:nvPicPr>
          <p:cNvPr id="35" name="図 34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A69A1C2C-5AF8-4488-B9BE-8F70DE275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38" y="3136157"/>
            <a:ext cx="405385" cy="347473"/>
          </a:xfrm>
          <a:prstGeom prst="rect">
            <a:avLst/>
          </a:prstGeom>
        </p:spPr>
      </p:pic>
      <p:pic>
        <p:nvPicPr>
          <p:cNvPr id="36" name="図 35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FD29140C-E28E-4A68-B16D-A8F0C54D0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38" y="3413912"/>
            <a:ext cx="405385" cy="347473"/>
          </a:xfrm>
          <a:prstGeom prst="rect">
            <a:avLst/>
          </a:prstGeom>
        </p:spPr>
      </p:pic>
      <p:pic>
        <p:nvPicPr>
          <p:cNvPr id="37" name="図 36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114C6DF3-58B3-4CAA-94B5-A9DDE3C2D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45" y="3574576"/>
            <a:ext cx="405385" cy="347473"/>
          </a:xfrm>
          <a:prstGeom prst="rect">
            <a:avLst/>
          </a:prstGeom>
        </p:spPr>
      </p:pic>
      <p:pic>
        <p:nvPicPr>
          <p:cNvPr id="38" name="図 37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9C5F16FE-3F04-4267-A3C8-3D756F070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45" y="3770995"/>
            <a:ext cx="405385" cy="347473"/>
          </a:xfrm>
          <a:prstGeom prst="rect">
            <a:avLst/>
          </a:prstGeom>
        </p:spPr>
      </p:pic>
      <p:pic>
        <p:nvPicPr>
          <p:cNvPr id="39" name="図 38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74D05280-D9E3-40D3-B107-991802801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06" y="4225275"/>
            <a:ext cx="405385" cy="347473"/>
          </a:xfrm>
          <a:prstGeom prst="rect">
            <a:avLst/>
          </a:prstGeom>
        </p:spPr>
      </p:pic>
      <p:pic>
        <p:nvPicPr>
          <p:cNvPr id="40" name="図 39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9731ED60-7BA9-4075-ADB3-F41B60DBD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05" y="4377137"/>
            <a:ext cx="405385" cy="347473"/>
          </a:xfrm>
          <a:prstGeom prst="rect">
            <a:avLst/>
          </a:prstGeom>
        </p:spPr>
      </p:pic>
      <p:pic>
        <p:nvPicPr>
          <p:cNvPr id="41" name="図 40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AEEBC56D-0241-455B-918C-977720E501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91" y="4377137"/>
            <a:ext cx="405385" cy="347473"/>
          </a:xfrm>
          <a:prstGeom prst="rect">
            <a:avLst/>
          </a:prstGeom>
        </p:spPr>
      </p:pic>
      <p:pic>
        <p:nvPicPr>
          <p:cNvPr id="42" name="図 41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4A2C6020-3B1C-4836-AD94-0B06C829C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47" y="3785370"/>
            <a:ext cx="405385" cy="347473"/>
          </a:xfrm>
          <a:prstGeom prst="rect">
            <a:avLst/>
          </a:prstGeom>
        </p:spPr>
      </p:pic>
      <p:pic>
        <p:nvPicPr>
          <p:cNvPr id="43" name="図 42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CC383330-0E36-4EE6-820A-23C835DA7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97" y="3265433"/>
            <a:ext cx="405385" cy="347473"/>
          </a:xfrm>
          <a:prstGeom prst="rect">
            <a:avLst/>
          </a:prstGeom>
        </p:spPr>
      </p:pic>
      <p:pic>
        <p:nvPicPr>
          <p:cNvPr id="44" name="図 43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34C40F3C-1501-4E46-BF28-8E0E596D2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317" y="2764393"/>
            <a:ext cx="405385" cy="347473"/>
          </a:xfrm>
          <a:prstGeom prst="rect">
            <a:avLst/>
          </a:prstGeom>
        </p:spPr>
      </p:pic>
      <p:pic>
        <p:nvPicPr>
          <p:cNvPr id="45" name="図 44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5131D054-41BF-48FB-A128-2B8F5F789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93" y="3325746"/>
            <a:ext cx="405385" cy="347473"/>
          </a:xfrm>
          <a:prstGeom prst="rect">
            <a:avLst/>
          </a:prstGeom>
        </p:spPr>
      </p:pic>
      <p:pic>
        <p:nvPicPr>
          <p:cNvPr id="46" name="図 45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EB0C1E89-AE39-455D-8B39-9EA751AB9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58" y="3872207"/>
            <a:ext cx="405385" cy="347473"/>
          </a:xfrm>
          <a:prstGeom prst="rect">
            <a:avLst/>
          </a:prstGeom>
        </p:spPr>
      </p:pic>
      <p:pic>
        <p:nvPicPr>
          <p:cNvPr id="47" name="図 46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EEC71820-EA49-4B05-ABE2-94679AC38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653" y="3255263"/>
            <a:ext cx="405385" cy="347473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CA6CEA4C-48E7-4110-AB9D-0B026F6E0639}"/>
              </a:ext>
            </a:extLst>
          </p:cNvPr>
          <p:cNvGrpSpPr/>
          <p:nvPr/>
        </p:nvGrpSpPr>
        <p:grpSpPr>
          <a:xfrm>
            <a:off x="3422221" y="3099534"/>
            <a:ext cx="437859" cy="113548"/>
            <a:chOff x="6908442" y="531256"/>
            <a:chExt cx="437859" cy="113548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11C8C7B8-E872-44C4-A057-701EB12FD02C}"/>
                </a:ext>
              </a:extLst>
            </p:cNvPr>
            <p:cNvSpPr/>
            <p:nvPr/>
          </p:nvSpPr>
          <p:spPr>
            <a:xfrm>
              <a:off x="6908442" y="531256"/>
              <a:ext cx="437859" cy="1135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25422861-D7FE-40F0-AC75-0AEA64B8445F}"/>
                </a:ext>
              </a:extLst>
            </p:cNvPr>
            <p:cNvSpPr/>
            <p:nvPr/>
          </p:nvSpPr>
          <p:spPr>
            <a:xfrm>
              <a:off x="7118005" y="531256"/>
              <a:ext cx="228295" cy="113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A3951DF3-BC1F-409F-B204-875BCE169786}"/>
              </a:ext>
            </a:extLst>
          </p:cNvPr>
          <p:cNvGrpSpPr/>
          <p:nvPr/>
        </p:nvGrpSpPr>
        <p:grpSpPr>
          <a:xfrm>
            <a:off x="3085384" y="3733826"/>
            <a:ext cx="437859" cy="114782"/>
            <a:chOff x="6908442" y="530022"/>
            <a:chExt cx="437859" cy="114782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5D20109E-09C9-4A51-9CA7-3C21A90B959B}"/>
                </a:ext>
              </a:extLst>
            </p:cNvPr>
            <p:cNvSpPr/>
            <p:nvPr/>
          </p:nvSpPr>
          <p:spPr>
            <a:xfrm>
              <a:off x="6908442" y="530022"/>
              <a:ext cx="437859" cy="11478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8746153-60FA-4C5C-8A68-C0E999FCEFC0}"/>
                </a:ext>
              </a:extLst>
            </p:cNvPr>
            <p:cNvSpPr/>
            <p:nvPr/>
          </p:nvSpPr>
          <p:spPr>
            <a:xfrm>
              <a:off x="7245279" y="530022"/>
              <a:ext cx="101021" cy="1147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4394721C-3E2A-4895-B35E-05B7C9396C1A}"/>
              </a:ext>
            </a:extLst>
          </p:cNvPr>
          <p:cNvGrpSpPr/>
          <p:nvPr/>
        </p:nvGrpSpPr>
        <p:grpSpPr>
          <a:xfrm>
            <a:off x="2359252" y="4235686"/>
            <a:ext cx="437859" cy="113548"/>
            <a:chOff x="6908442" y="531256"/>
            <a:chExt cx="437859" cy="113548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6D61F91D-71C0-4366-91F8-E3F2FBCEBE69}"/>
                </a:ext>
              </a:extLst>
            </p:cNvPr>
            <p:cNvSpPr/>
            <p:nvPr/>
          </p:nvSpPr>
          <p:spPr>
            <a:xfrm>
              <a:off x="6908442" y="531256"/>
              <a:ext cx="437859" cy="1135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70A6A20-16C8-49E3-8EFA-983746E3C407}"/>
                </a:ext>
              </a:extLst>
            </p:cNvPr>
            <p:cNvSpPr/>
            <p:nvPr/>
          </p:nvSpPr>
          <p:spPr>
            <a:xfrm>
              <a:off x="7233671" y="531256"/>
              <a:ext cx="112629" cy="113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0ED24E5-11E7-461A-8723-A3945C6A0B28}"/>
              </a:ext>
            </a:extLst>
          </p:cNvPr>
          <p:cNvGrpSpPr/>
          <p:nvPr/>
        </p:nvGrpSpPr>
        <p:grpSpPr>
          <a:xfrm>
            <a:off x="2762915" y="3161623"/>
            <a:ext cx="437859" cy="113548"/>
            <a:chOff x="6908442" y="531256"/>
            <a:chExt cx="437859" cy="113548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56CA7E57-9D46-4E40-81D9-EDE46BEDD8DB}"/>
                </a:ext>
              </a:extLst>
            </p:cNvPr>
            <p:cNvSpPr/>
            <p:nvPr/>
          </p:nvSpPr>
          <p:spPr>
            <a:xfrm>
              <a:off x="6908442" y="531256"/>
              <a:ext cx="437859" cy="1135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B5C7D2AF-FA65-4D8B-B55F-5D299D7706DB}"/>
                </a:ext>
              </a:extLst>
            </p:cNvPr>
            <p:cNvSpPr/>
            <p:nvPr/>
          </p:nvSpPr>
          <p:spPr>
            <a:xfrm>
              <a:off x="7118005" y="531256"/>
              <a:ext cx="228295" cy="113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2DC03ED1-6714-493B-971D-70CB7FA91591}"/>
              </a:ext>
            </a:extLst>
          </p:cNvPr>
          <p:cNvGrpSpPr/>
          <p:nvPr/>
        </p:nvGrpSpPr>
        <p:grpSpPr>
          <a:xfrm>
            <a:off x="5702972" y="1243581"/>
            <a:ext cx="250414" cy="454238"/>
            <a:chOff x="4186688" y="1087120"/>
            <a:chExt cx="250414" cy="454238"/>
          </a:xfrm>
        </p:grpSpPr>
        <p:sp>
          <p:nvSpPr>
            <p:cNvPr id="60" name="二等辺三角形 59">
              <a:extLst>
                <a:ext uri="{FF2B5EF4-FFF2-40B4-BE49-F238E27FC236}">
                  <a16:creationId xmlns:a16="http://schemas.microsoft.com/office/drawing/2014/main" id="{B8B7867F-8516-4D93-AC85-6E59F82D163A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E34F9008-1A19-43FA-B133-118FC071CB96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平行四辺形 61">
              <a:extLst>
                <a:ext uri="{FF2B5EF4-FFF2-40B4-BE49-F238E27FC236}">
                  <a16:creationId xmlns:a16="http://schemas.microsoft.com/office/drawing/2014/main" id="{3EE29EB9-AFC9-4B50-8BD0-B3C0E24CD31E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63" name="平行四辺形 62">
              <a:extLst>
                <a:ext uri="{FF2B5EF4-FFF2-40B4-BE49-F238E27FC236}">
                  <a16:creationId xmlns:a16="http://schemas.microsoft.com/office/drawing/2014/main" id="{C0A5AE4D-4D72-40C7-8D22-B3EA63688ABD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56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 descr="雨, テーブル, 大きい, 持つ が含まれている画像&#10;&#10;自動的に生成された説明">
            <a:extLst>
              <a:ext uri="{FF2B5EF4-FFF2-40B4-BE49-F238E27FC236}">
                <a16:creationId xmlns:a16="http://schemas.microsoft.com/office/drawing/2014/main" id="{EBA14004-292C-4792-84B5-62EC3C3B6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1" y="2568412"/>
            <a:ext cx="4933463" cy="34862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46618DF8-1E6B-43D6-9EF1-CE1443A241F3}"/>
              </a:ext>
            </a:extLst>
          </p:cNvPr>
          <p:cNvGrpSpPr/>
          <p:nvPr/>
        </p:nvGrpSpPr>
        <p:grpSpPr>
          <a:xfrm>
            <a:off x="2608774" y="3583221"/>
            <a:ext cx="2393912" cy="2393912"/>
            <a:chOff x="6462770" y="-292872"/>
            <a:chExt cx="2393912" cy="2393912"/>
          </a:xfrm>
        </p:grpSpPr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A14B60D6-0549-4679-A6E8-C71790BAF80A}"/>
                </a:ext>
              </a:extLst>
            </p:cNvPr>
            <p:cNvSpPr/>
            <p:nvPr/>
          </p:nvSpPr>
          <p:spPr>
            <a:xfrm>
              <a:off x="6462770" y="-292872"/>
              <a:ext cx="2393912" cy="239391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5D0E5B04-610C-4AA5-9984-7D4FBD6DF15B}"/>
                </a:ext>
              </a:extLst>
            </p:cNvPr>
            <p:cNvSpPr/>
            <p:nvPr/>
          </p:nvSpPr>
          <p:spPr>
            <a:xfrm>
              <a:off x="7051767" y="294124"/>
              <a:ext cx="1215919" cy="1215919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3BB812C9-E877-4CC2-8249-18799B08FA0D}"/>
              </a:ext>
            </a:extLst>
          </p:cNvPr>
          <p:cNvGrpSpPr/>
          <p:nvPr/>
        </p:nvGrpSpPr>
        <p:grpSpPr>
          <a:xfrm>
            <a:off x="3247643" y="4265763"/>
            <a:ext cx="984718" cy="893425"/>
            <a:chOff x="7216812" y="344992"/>
            <a:chExt cx="984718" cy="893425"/>
          </a:xfrm>
        </p:grpSpPr>
        <p:pic>
          <p:nvPicPr>
            <p:cNvPr id="92" name="図 91" descr="光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00E62663-370A-4C62-899C-C416BCC62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956" y="344992"/>
              <a:ext cx="542545" cy="591313"/>
            </a:xfrm>
            <a:prstGeom prst="rect">
              <a:avLst/>
            </a:prstGeom>
          </p:spPr>
        </p:pic>
        <p:pic>
          <p:nvPicPr>
            <p:cNvPr id="93" name="図 92" descr="光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8FFE68F6-7C59-464A-9526-009B56B8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812" y="647104"/>
              <a:ext cx="542545" cy="591313"/>
            </a:xfrm>
            <a:prstGeom prst="rect">
              <a:avLst/>
            </a:prstGeom>
          </p:spPr>
        </p:pic>
        <p:pic>
          <p:nvPicPr>
            <p:cNvPr id="94" name="図 93" descr="光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05B802DB-68FE-4A4B-BC6C-E722FBA37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985" y="640648"/>
              <a:ext cx="542545" cy="591313"/>
            </a:xfrm>
            <a:prstGeom prst="rect">
              <a:avLst/>
            </a:prstGeom>
          </p:spPr>
        </p:pic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4821D86-54BA-4877-AB0E-9DCBE7D851BD}"/>
              </a:ext>
            </a:extLst>
          </p:cNvPr>
          <p:cNvGrpSpPr/>
          <p:nvPr/>
        </p:nvGrpSpPr>
        <p:grpSpPr>
          <a:xfrm>
            <a:off x="724188" y="4655533"/>
            <a:ext cx="1244338" cy="560482"/>
            <a:chOff x="820132" y="2868518"/>
            <a:chExt cx="1244338" cy="560482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2EAD8AAF-A64A-4B2C-AC24-9369982CD756}"/>
                </a:ext>
              </a:extLst>
            </p:cNvPr>
            <p:cNvSpPr/>
            <p:nvPr/>
          </p:nvSpPr>
          <p:spPr>
            <a:xfrm>
              <a:off x="820132" y="2868518"/>
              <a:ext cx="1244338" cy="560482"/>
            </a:xfrm>
            <a:prstGeom prst="rect">
              <a:avLst/>
            </a:prstGeom>
            <a:solidFill>
              <a:srgbClr val="F9E3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2" name="図 41" descr="頭飾り, ヘルメット, 光 が含まれている画像&#10;&#10;自動的に生成された説明">
              <a:extLst>
                <a:ext uri="{FF2B5EF4-FFF2-40B4-BE49-F238E27FC236}">
                  <a16:creationId xmlns:a16="http://schemas.microsoft.com/office/drawing/2014/main" id="{317B66D4-99F7-464B-9856-DAA55112F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819" y="2980616"/>
              <a:ext cx="405385" cy="347473"/>
            </a:xfrm>
            <a:prstGeom prst="rect">
              <a:avLst/>
            </a:prstGeom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91AFA0D-09CC-414F-93AC-9795B4086D9D}"/>
                </a:ext>
              </a:extLst>
            </p:cNvPr>
            <p:cNvSpPr txBox="1"/>
            <p:nvPr/>
          </p:nvSpPr>
          <p:spPr>
            <a:xfrm>
              <a:off x="1251110" y="296968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07ロゴたいぷゴシック7" panose="02000600000000000000" pitchFamily="50" charset="-128"/>
                  <a:ea typeface="07ロゴたいぷゴシック7" panose="02000600000000000000" pitchFamily="50" charset="-128"/>
                </a:rPr>
                <a:t>×</a:t>
              </a:r>
              <a:r>
                <a:rPr kumimoji="1" lang="en-US" altLang="ja-JP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07ロゴたいぷゴシック7" panose="02000600000000000000" pitchFamily="50" charset="-128"/>
                  <a:ea typeface="07ロゴたいぷゴシック7" panose="02000600000000000000" pitchFamily="50" charset="-128"/>
                </a:rPr>
                <a:t>48</a:t>
              </a:r>
              <a:endParaRPr kumimoji="1"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07ロゴたいぷゴシック7" panose="02000600000000000000" pitchFamily="50" charset="-128"/>
                <a:ea typeface="07ロゴたいぷゴシック7" panose="02000600000000000000" pitchFamily="50" charset="-128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E8F3C1B-4F3A-4474-A3B9-AB7D519D7704}"/>
              </a:ext>
            </a:extLst>
          </p:cNvPr>
          <p:cNvGrpSpPr/>
          <p:nvPr/>
        </p:nvGrpSpPr>
        <p:grpSpPr>
          <a:xfrm>
            <a:off x="1069540" y="5276328"/>
            <a:ext cx="546754" cy="546754"/>
            <a:chOff x="1165484" y="3489313"/>
            <a:chExt cx="546754" cy="546754"/>
          </a:xfrm>
        </p:grpSpPr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48C28D32-3CF8-439B-BEF3-3044B6A43E9F}"/>
                </a:ext>
              </a:extLst>
            </p:cNvPr>
            <p:cNvSpPr/>
            <p:nvPr/>
          </p:nvSpPr>
          <p:spPr>
            <a:xfrm>
              <a:off x="1165484" y="3489313"/>
              <a:ext cx="546754" cy="5467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3A6DD7E7-5A0B-4561-9E07-532D7472DA80}"/>
                </a:ext>
              </a:extLst>
            </p:cNvPr>
            <p:cNvSpPr/>
            <p:nvPr/>
          </p:nvSpPr>
          <p:spPr>
            <a:xfrm>
              <a:off x="1251110" y="3574939"/>
              <a:ext cx="375501" cy="3755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7" name="図 46" descr="図形&#10;&#10;中程度の精度で自動的に生成された説明">
            <a:extLst>
              <a:ext uri="{FF2B5EF4-FFF2-40B4-BE49-F238E27FC236}">
                <a16:creationId xmlns:a16="http://schemas.microsoft.com/office/drawing/2014/main" id="{A74409F9-7056-468B-B1D4-DD13A54ED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02" y="2496926"/>
            <a:ext cx="1055212" cy="1055212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7CB550FF-B4CD-441E-B84E-71C0B2D2C6C0}"/>
              </a:ext>
            </a:extLst>
          </p:cNvPr>
          <p:cNvGrpSpPr/>
          <p:nvPr/>
        </p:nvGrpSpPr>
        <p:grpSpPr>
          <a:xfrm>
            <a:off x="4504631" y="3344695"/>
            <a:ext cx="546754" cy="546754"/>
            <a:chOff x="1165484" y="3489313"/>
            <a:chExt cx="546754" cy="546754"/>
          </a:xfrm>
        </p:grpSpPr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85B7462F-DA4E-4DF9-8E99-2A9C4FAB8520}"/>
                </a:ext>
              </a:extLst>
            </p:cNvPr>
            <p:cNvSpPr/>
            <p:nvPr/>
          </p:nvSpPr>
          <p:spPr>
            <a:xfrm>
              <a:off x="1165484" y="3489313"/>
              <a:ext cx="546754" cy="5467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B38C4AE9-8085-4C1D-B7B8-C1119921A6EB}"/>
                </a:ext>
              </a:extLst>
            </p:cNvPr>
            <p:cNvSpPr/>
            <p:nvPr/>
          </p:nvSpPr>
          <p:spPr>
            <a:xfrm>
              <a:off x="1251110" y="3574939"/>
              <a:ext cx="375501" cy="3755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インク 53">
                <a:extLst>
                  <a:ext uri="{FF2B5EF4-FFF2-40B4-BE49-F238E27FC236}">
                    <a16:creationId xmlns:a16="http://schemas.microsoft.com/office/drawing/2014/main" id="{6AAB7EBB-A113-4EAA-89AE-D8A2FE85F620}"/>
                  </a:ext>
                </a:extLst>
              </p14:cNvPr>
              <p14:cNvContentPartPr/>
              <p14:nvPr/>
            </p14:nvContentPartPr>
            <p14:xfrm>
              <a:off x="1457866" y="3728411"/>
              <a:ext cx="3448800" cy="1906920"/>
            </p14:xfrm>
          </p:contentPart>
        </mc:Choice>
        <mc:Fallback xmlns="">
          <p:pic>
            <p:nvPicPr>
              <p:cNvPr id="54" name="インク 53">
                <a:extLst>
                  <a:ext uri="{FF2B5EF4-FFF2-40B4-BE49-F238E27FC236}">
                    <a16:creationId xmlns:a16="http://schemas.microsoft.com/office/drawing/2014/main" id="{6AAB7EBB-A113-4EAA-89AE-D8A2FE85F6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4866" y="3665399"/>
                <a:ext cx="3574440" cy="2032584"/>
              </a:xfrm>
              <a:prstGeom prst="rect">
                <a:avLst/>
              </a:prstGeom>
            </p:spPr>
          </p:pic>
        </mc:Fallback>
      </mc:AlternateContent>
      <p:pic>
        <p:nvPicPr>
          <p:cNvPr id="51" name="図 50" descr="暗い, ランプ, 光 が含まれている画像&#10;&#10;自動的に生成された説明">
            <a:extLst>
              <a:ext uri="{FF2B5EF4-FFF2-40B4-BE49-F238E27FC236}">
                <a16:creationId xmlns:a16="http://schemas.microsoft.com/office/drawing/2014/main" id="{8A880693-F34E-4B34-858A-27C5E35C68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4465792" y="3233281"/>
            <a:ext cx="1590703" cy="159070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9649A7-DBB1-4310-8BE3-AF9E9C379A17}"/>
              </a:ext>
            </a:extLst>
          </p:cNvPr>
          <p:cNvSpPr txBox="1"/>
          <p:nvPr/>
        </p:nvSpPr>
        <p:spPr>
          <a:xfrm rot="21037935">
            <a:off x="228638" y="776976"/>
            <a:ext cx="5670841" cy="1464231"/>
          </a:xfrm>
          <a:prstGeom prst="wedgeRoundRectCallout">
            <a:avLst>
              <a:gd name="adj1" fmla="val -22064"/>
              <a:gd name="adj2" fmla="val 865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b="1" u="sng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ライン</a:t>
            </a:r>
            <a:r>
              <a:rPr kumimoji="1" lang="ja-JP" alt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を引いて</a:t>
            </a:r>
            <a:endParaRPr kumimoji="1" lang="en-US" altLang="ja-JP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kumimoji="1" lang="ja-JP" altLang="en-US" sz="4000" b="1" u="sng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モンスター</a:t>
            </a:r>
            <a:r>
              <a:rPr kumimoji="1" lang="ja-JP" alt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を</a:t>
            </a:r>
            <a:r>
              <a:rPr kumimoji="1" lang="ja-JP" altLang="en-US" sz="4000" b="1" u="sng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誘導</a:t>
            </a:r>
            <a:r>
              <a:rPr kumimoji="1" lang="ja-JP" alt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せ</a:t>
            </a:r>
            <a:r>
              <a:rPr kumimoji="1" lang="ja-JP" altLang="en-US" sz="3600" b="1" spc="-60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ヨ！</a:t>
            </a:r>
          </a:p>
        </p:txBody>
      </p:sp>
      <p:pic>
        <p:nvPicPr>
          <p:cNvPr id="55" name="図 54" descr="雨, テーブル, 大きい, 持つ が含まれている画像&#10;&#10;自動的に生成された説明">
            <a:extLst>
              <a:ext uri="{FF2B5EF4-FFF2-40B4-BE49-F238E27FC236}">
                <a16:creationId xmlns:a16="http://schemas.microsoft.com/office/drawing/2014/main" id="{C403A8A6-EE37-4313-A586-43AC0BADA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51" y="1370120"/>
            <a:ext cx="4933463" cy="34862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35C4538-C348-4287-BE34-F13A07215A5A}"/>
              </a:ext>
            </a:extLst>
          </p:cNvPr>
          <p:cNvGrpSpPr/>
          <p:nvPr/>
        </p:nvGrpSpPr>
        <p:grpSpPr>
          <a:xfrm>
            <a:off x="8772822" y="2353846"/>
            <a:ext cx="2393912" cy="2393912"/>
            <a:chOff x="6462770" y="-292872"/>
            <a:chExt cx="2393912" cy="2393912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B525C5E7-C557-426F-AA3D-05D289A71571}"/>
                </a:ext>
              </a:extLst>
            </p:cNvPr>
            <p:cNvSpPr/>
            <p:nvPr/>
          </p:nvSpPr>
          <p:spPr>
            <a:xfrm>
              <a:off x="6462770" y="-292872"/>
              <a:ext cx="2393912" cy="23939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384477E-5496-443D-9B54-EA8291DAB2F7}"/>
                </a:ext>
              </a:extLst>
            </p:cNvPr>
            <p:cNvSpPr/>
            <p:nvPr/>
          </p:nvSpPr>
          <p:spPr>
            <a:xfrm>
              <a:off x="7051767" y="294124"/>
              <a:ext cx="1215919" cy="1215919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11D196E-6F41-46B7-9584-DCDFB3D662E7}"/>
              </a:ext>
            </a:extLst>
          </p:cNvPr>
          <p:cNvGrpSpPr/>
          <p:nvPr/>
        </p:nvGrpSpPr>
        <p:grpSpPr>
          <a:xfrm>
            <a:off x="9411691" y="3036388"/>
            <a:ext cx="984718" cy="893425"/>
            <a:chOff x="7216812" y="344992"/>
            <a:chExt cx="984718" cy="893425"/>
          </a:xfrm>
        </p:grpSpPr>
        <p:pic>
          <p:nvPicPr>
            <p:cNvPr id="17" name="図 16" descr="光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46CC9DB3-6809-405F-B7E3-5C9BA35A4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956" y="344992"/>
              <a:ext cx="542545" cy="591313"/>
            </a:xfrm>
            <a:prstGeom prst="rect">
              <a:avLst/>
            </a:prstGeom>
          </p:spPr>
        </p:pic>
        <p:pic>
          <p:nvPicPr>
            <p:cNvPr id="86" name="図 85" descr="光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0203242D-CC41-4D53-85A2-A1BEC822F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812" y="647104"/>
              <a:ext cx="542545" cy="591313"/>
            </a:xfrm>
            <a:prstGeom prst="rect">
              <a:avLst/>
            </a:prstGeom>
          </p:spPr>
        </p:pic>
        <p:pic>
          <p:nvPicPr>
            <p:cNvPr id="87" name="図 86" descr="光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A85D31A-5760-4B9E-8511-A74A1E300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985" y="640648"/>
              <a:ext cx="542545" cy="591313"/>
            </a:xfrm>
            <a:prstGeom prst="rect">
              <a:avLst/>
            </a:prstGeom>
          </p:spPr>
        </p:pic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9DD24C47-B706-4217-9635-03FC8B6C9F1B}"/>
              </a:ext>
            </a:extLst>
          </p:cNvPr>
          <p:cNvGrpSpPr/>
          <p:nvPr/>
        </p:nvGrpSpPr>
        <p:grpSpPr>
          <a:xfrm>
            <a:off x="6853248" y="3457241"/>
            <a:ext cx="1244338" cy="560482"/>
            <a:chOff x="820132" y="2868518"/>
            <a:chExt cx="1244338" cy="560482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2133A771-F2E9-423B-9E79-1B182AFC0917}"/>
                </a:ext>
              </a:extLst>
            </p:cNvPr>
            <p:cNvSpPr/>
            <p:nvPr/>
          </p:nvSpPr>
          <p:spPr>
            <a:xfrm>
              <a:off x="820132" y="2868518"/>
              <a:ext cx="1244338" cy="560482"/>
            </a:xfrm>
            <a:prstGeom prst="rect">
              <a:avLst/>
            </a:prstGeom>
            <a:solidFill>
              <a:srgbClr val="F9E3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8" name="図 57" descr="頭飾り, ヘルメット, 光 が含まれている画像&#10;&#10;自動的に生成された説明">
              <a:extLst>
                <a:ext uri="{FF2B5EF4-FFF2-40B4-BE49-F238E27FC236}">
                  <a16:creationId xmlns:a16="http://schemas.microsoft.com/office/drawing/2014/main" id="{4CC9FE5D-1436-4B59-B5E2-A253527B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819" y="2980616"/>
              <a:ext cx="405385" cy="347473"/>
            </a:xfrm>
            <a:prstGeom prst="rect">
              <a:avLst/>
            </a:prstGeom>
          </p:spPr>
        </p:pic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82EF21DA-1E3C-4B8E-A428-4A1DD95A47AB}"/>
                </a:ext>
              </a:extLst>
            </p:cNvPr>
            <p:cNvSpPr txBox="1"/>
            <p:nvPr/>
          </p:nvSpPr>
          <p:spPr>
            <a:xfrm>
              <a:off x="1251110" y="296968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07ロゴたいぷゴシック7" panose="02000600000000000000" pitchFamily="50" charset="-128"/>
                  <a:ea typeface="07ロゴたいぷゴシック7" panose="02000600000000000000" pitchFamily="50" charset="-128"/>
                </a:rPr>
                <a:t>×</a:t>
              </a:r>
              <a:r>
                <a:rPr kumimoji="1" lang="en-US" altLang="ja-JP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07ロゴたいぷゴシック7" panose="02000600000000000000" pitchFamily="50" charset="-128"/>
                  <a:ea typeface="07ロゴたいぷゴシック7" panose="02000600000000000000" pitchFamily="50" charset="-128"/>
                </a:rPr>
                <a:t>32</a:t>
              </a:r>
              <a:endParaRPr kumimoji="1"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07ロゴたいぷゴシック7" panose="02000600000000000000" pitchFamily="50" charset="-128"/>
                <a:ea typeface="07ロゴたいぷゴシック7" panose="02000600000000000000" pitchFamily="50" charset="-128"/>
              </a:endParaRPr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DFD6DEB1-6FED-4C2E-8B33-A851B3C39284}"/>
              </a:ext>
            </a:extLst>
          </p:cNvPr>
          <p:cNvGrpSpPr/>
          <p:nvPr/>
        </p:nvGrpSpPr>
        <p:grpSpPr>
          <a:xfrm>
            <a:off x="7198600" y="4078036"/>
            <a:ext cx="546754" cy="546754"/>
            <a:chOff x="1165484" y="3489313"/>
            <a:chExt cx="546754" cy="546754"/>
          </a:xfrm>
        </p:grpSpPr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48392BE-444E-4B7B-B3C7-37BF4B948D30}"/>
                </a:ext>
              </a:extLst>
            </p:cNvPr>
            <p:cNvSpPr/>
            <p:nvPr/>
          </p:nvSpPr>
          <p:spPr>
            <a:xfrm>
              <a:off x="1165484" y="3489313"/>
              <a:ext cx="546754" cy="5467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CB84D0BB-ABAE-4E13-B099-1A34A3D1F80C}"/>
                </a:ext>
              </a:extLst>
            </p:cNvPr>
            <p:cNvSpPr/>
            <p:nvPr/>
          </p:nvSpPr>
          <p:spPr>
            <a:xfrm>
              <a:off x="1251110" y="3574939"/>
              <a:ext cx="375501" cy="3755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3" name="図 62" descr="図形&#10;&#10;中程度の精度で自動的に生成された説明">
            <a:extLst>
              <a:ext uri="{FF2B5EF4-FFF2-40B4-BE49-F238E27FC236}">
                <a16:creationId xmlns:a16="http://schemas.microsoft.com/office/drawing/2014/main" id="{F8B767E9-AABC-4A49-AF58-9A6E8CCE5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62" y="1298634"/>
            <a:ext cx="1055212" cy="1055212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B62E69F-534A-404E-865B-E55A75111105}"/>
              </a:ext>
            </a:extLst>
          </p:cNvPr>
          <p:cNvSpPr txBox="1"/>
          <p:nvPr/>
        </p:nvSpPr>
        <p:spPr>
          <a:xfrm rot="21149027">
            <a:off x="6307722" y="5000024"/>
            <a:ext cx="5600826" cy="1464231"/>
          </a:xfrm>
          <a:prstGeom prst="wedgeRoundRectCallout">
            <a:avLst>
              <a:gd name="adj1" fmla="val -16958"/>
              <a:gd name="adj2" fmla="val -894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b="1" u="sng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モンスター</a:t>
            </a:r>
            <a:r>
              <a:rPr kumimoji="1" lang="ja-JP" alt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が城に</a:t>
            </a:r>
            <a:endParaRPr kumimoji="1" lang="en-US" altLang="ja-JP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kumimoji="1" lang="ja-JP" alt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辿り着く前に</a:t>
            </a:r>
            <a:r>
              <a:rPr lang="ja-JP" altLang="en-US" sz="4000" b="1" u="sng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全て倒せ</a:t>
            </a:r>
            <a:r>
              <a:rPr lang="ja-JP" altLang="en-US" sz="3600" b="1" u="sng" spc="-90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kumimoji="1" lang="ja-JP" altLang="en-US" sz="3600" b="1" u="sng" spc="-90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C278833-3F6F-49A1-8368-FA23BF344508}"/>
              </a:ext>
            </a:extLst>
          </p:cNvPr>
          <p:cNvGrpSpPr/>
          <p:nvPr/>
        </p:nvGrpSpPr>
        <p:grpSpPr>
          <a:xfrm>
            <a:off x="10633691" y="2146403"/>
            <a:ext cx="546754" cy="546754"/>
            <a:chOff x="1165484" y="3489313"/>
            <a:chExt cx="546754" cy="546754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83D5A1B7-53EB-48C1-A8FA-26205C0F3FF6}"/>
                </a:ext>
              </a:extLst>
            </p:cNvPr>
            <p:cNvSpPr/>
            <p:nvPr/>
          </p:nvSpPr>
          <p:spPr>
            <a:xfrm>
              <a:off x="1165484" y="3489313"/>
              <a:ext cx="546754" cy="5467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B883383-188B-4726-9B35-54B655D6EE17}"/>
                </a:ext>
              </a:extLst>
            </p:cNvPr>
            <p:cNvSpPr/>
            <p:nvPr/>
          </p:nvSpPr>
          <p:spPr>
            <a:xfrm>
              <a:off x="1251110" y="3574939"/>
              <a:ext cx="375501" cy="3755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7" name="インク 66">
                <a:extLst>
                  <a:ext uri="{FF2B5EF4-FFF2-40B4-BE49-F238E27FC236}">
                    <a16:creationId xmlns:a16="http://schemas.microsoft.com/office/drawing/2014/main" id="{EBCE5D3D-97BA-4B09-93B3-A2623E78BC57}"/>
                  </a:ext>
                </a:extLst>
              </p14:cNvPr>
              <p14:cNvContentPartPr/>
              <p14:nvPr/>
            </p14:nvContentPartPr>
            <p14:xfrm>
              <a:off x="7586926" y="2530119"/>
              <a:ext cx="3448800" cy="1906920"/>
            </p14:xfrm>
          </p:contentPart>
        </mc:Choice>
        <mc:Fallback xmlns="">
          <p:pic>
            <p:nvPicPr>
              <p:cNvPr id="67" name="インク 66">
                <a:extLst>
                  <a:ext uri="{FF2B5EF4-FFF2-40B4-BE49-F238E27FC236}">
                    <a16:creationId xmlns:a16="http://schemas.microsoft.com/office/drawing/2014/main" id="{EBCE5D3D-97BA-4B09-93B3-A2623E78BC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23926" y="2467107"/>
                <a:ext cx="3574440" cy="2032584"/>
              </a:xfrm>
              <a:prstGeom prst="rect">
                <a:avLst/>
              </a:prstGeom>
            </p:spPr>
          </p:pic>
        </mc:Fallback>
      </mc:AlternateContent>
      <p:pic>
        <p:nvPicPr>
          <p:cNvPr id="68" name="図 67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E044F43D-BE73-4C39-A534-697985703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208" y="4190735"/>
            <a:ext cx="405385" cy="347473"/>
          </a:xfrm>
          <a:prstGeom prst="rect">
            <a:avLst/>
          </a:prstGeom>
        </p:spPr>
      </p:pic>
      <p:pic>
        <p:nvPicPr>
          <p:cNvPr id="69" name="図 68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30D9817F-ACF2-4F12-AE63-252F1098E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26" y="4202265"/>
            <a:ext cx="405385" cy="347473"/>
          </a:xfrm>
          <a:prstGeom prst="rect">
            <a:avLst/>
          </a:prstGeom>
        </p:spPr>
      </p:pic>
      <p:pic>
        <p:nvPicPr>
          <p:cNvPr id="70" name="図 69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27961CF5-0D18-4AD2-BBEF-255685153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346" y="4202265"/>
            <a:ext cx="405385" cy="347473"/>
          </a:xfrm>
          <a:prstGeom prst="rect">
            <a:avLst/>
          </a:prstGeom>
        </p:spPr>
      </p:pic>
      <p:pic>
        <p:nvPicPr>
          <p:cNvPr id="71" name="図 70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9D7850FC-D301-4FEE-8D8B-F869BF3DC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756" y="4202265"/>
            <a:ext cx="405385" cy="347473"/>
          </a:xfrm>
          <a:prstGeom prst="rect">
            <a:avLst/>
          </a:prstGeom>
        </p:spPr>
      </p:pic>
      <p:pic>
        <p:nvPicPr>
          <p:cNvPr id="72" name="図 71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E70DF97A-8038-4FD8-9F94-10BE9A2D5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876" y="4202265"/>
            <a:ext cx="405385" cy="347473"/>
          </a:xfrm>
          <a:prstGeom prst="rect">
            <a:avLst/>
          </a:prstGeom>
        </p:spPr>
      </p:pic>
      <p:pic>
        <p:nvPicPr>
          <p:cNvPr id="77" name="図 76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A78EFEFC-4289-404D-8549-7ECA9B574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46" y="4202265"/>
            <a:ext cx="405385" cy="347473"/>
          </a:xfrm>
          <a:prstGeom prst="rect">
            <a:avLst/>
          </a:prstGeom>
        </p:spPr>
      </p:pic>
      <p:pic>
        <p:nvPicPr>
          <p:cNvPr id="78" name="図 77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3DABE63B-08A8-4E6C-816C-D3A1975B2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399" y="4202265"/>
            <a:ext cx="405385" cy="347473"/>
          </a:xfrm>
          <a:prstGeom prst="rect">
            <a:avLst/>
          </a:prstGeom>
        </p:spPr>
      </p:pic>
      <p:pic>
        <p:nvPicPr>
          <p:cNvPr id="79" name="図 78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3F5872A3-02B0-44E9-844B-E1494627C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959" y="4202265"/>
            <a:ext cx="405385" cy="347473"/>
          </a:xfrm>
          <a:prstGeom prst="rect">
            <a:avLst/>
          </a:prstGeom>
        </p:spPr>
      </p:pic>
      <p:pic>
        <p:nvPicPr>
          <p:cNvPr id="80" name="図 79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B4E38B31-95D6-4F90-9373-408971FCE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13" y="4181838"/>
            <a:ext cx="405385" cy="347473"/>
          </a:xfrm>
          <a:prstGeom prst="rect">
            <a:avLst/>
          </a:prstGeom>
        </p:spPr>
      </p:pic>
      <p:pic>
        <p:nvPicPr>
          <p:cNvPr id="81" name="図 80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1AA6F2B4-C221-46D6-A3D8-8B99697C4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58" y="4119516"/>
            <a:ext cx="405385" cy="347473"/>
          </a:xfrm>
          <a:prstGeom prst="rect">
            <a:avLst/>
          </a:prstGeom>
        </p:spPr>
      </p:pic>
      <p:pic>
        <p:nvPicPr>
          <p:cNvPr id="83" name="図 82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975C96B4-ED1F-4885-B5EC-BE9504FB2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005" y="3253547"/>
            <a:ext cx="405385" cy="347473"/>
          </a:xfrm>
          <a:prstGeom prst="rect">
            <a:avLst/>
          </a:prstGeom>
        </p:spPr>
      </p:pic>
      <p:pic>
        <p:nvPicPr>
          <p:cNvPr id="84" name="図 83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32A64D73-C72D-4998-A4AE-3005F5103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26" y="4202264"/>
            <a:ext cx="405385" cy="347473"/>
          </a:xfrm>
          <a:prstGeom prst="rect">
            <a:avLst/>
          </a:prstGeom>
        </p:spPr>
      </p:pic>
      <p:pic>
        <p:nvPicPr>
          <p:cNvPr id="104" name="図 103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1EEA5141-973D-428B-A423-415165E94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07" y="5332029"/>
            <a:ext cx="405385" cy="347473"/>
          </a:xfrm>
          <a:prstGeom prst="rect">
            <a:avLst/>
          </a:prstGeom>
        </p:spPr>
      </p:pic>
      <p:pic>
        <p:nvPicPr>
          <p:cNvPr id="105" name="図 104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94B41991-3BDF-4AFE-BBEA-5DA2E9F1D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17" y="5332029"/>
            <a:ext cx="405385" cy="347473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5F51358-D78F-4651-8438-B391B8A464EE}"/>
              </a:ext>
            </a:extLst>
          </p:cNvPr>
          <p:cNvGrpSpPr/>
          <p:nvPr/>
        </p:nvGrpSpPr>
        <p:grpSpPr>
          <a:xfrm>
            <a:off x="10673943" y="3106489"/>
            <a:ext cx="437859" cy="113548"/>
            <a:chOff x="6908442" y="531256"/>
            <a:chExt cx="437859" cy="11354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7743ACA-5D90-43DC-984D-D8E10B27258A}"/>
                </a:ext>
              </a:extLst>
            </p:cNvPr>
            <p:cNvSpPr/>
            <p:nvPr/>
          </p:nvSpPr>
          <p:spPr>
            <a:xfrm>
              <a:off x="6908442" y="531256"/>
              <a:ext cx="437859" cy="1135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25FCA6E1-AD18-4E58-8C69-EFF1A921E146}"/>
                </a:ext>
              </a:extLst>
            </p:cNvPr>
            <p:cNvSpPr/>
            <p:nvPr/>
          </p:nvSpPr>
          <p:spPr>
            <a:xfrm>
              <a:off x="7198600" y="531256"/>
              <a:ext cx="147700" cy="113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742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D91AA0CF-0A31-4B85-A007-5EE677CCC385}"/>
              </a:ext>
            </a:extLst>
          </p:cNvPr>
          <p:cNvSpPr/>
          <p:nvPr/>
        </p:nvSpPr>
        <p:spPr>
          <a:xfrm>
            <a:off x="7557272" y="153832"/>
            <a:ext cx="4221791" cy="649858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3" name="図 162" descr="雨, テーブル, 大きい, 持つ が含まれている画像&#10;&#10;自動的に生成された説明">
            <a:extLst>
              <a:ext uri="{FF2B5EF4-FFF2-40B4-BE49-F238E27FC236}">
                <a16:creationId xmlns:a16="http://schemas.microsoft.com/office/drawing/2014/main" id="{389D6F28-D69B-4D49-902E-E33834EE9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767" y="521545"/>
            <a:ext cx="3173772" cy="22427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51DBFF59-CAE0-4AEC-9683-A726D1510B40}"/>
              </a:ext>
            </a:extLst>
          </p:cNvPr>
          <p:cNvGrpSpPr/>
          <p:nvPr/>
        </p:nvGrpSpPr>
        <p:grpSpPr>
          <a:xfrm>
            <a:off x="8282054" y="820164"/>
            <a:ext cx="1244338" cy="1167549"/>
            <a:chOff x="6459750" y="5229966"/>
            <a:chExt cx="1244338" cy="1167549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A6371099-9D1E-49F7-B2C7-DC174D770A1C}"/>
                </a:ext>
              </a:extLst>
            </p:cNvPr>
            <p:cNvGrpSpPr/>
            <p:nvPr/>
          </p:nvGrpSpPr>
          <p:grpSpPr>
            <a:xfrm>
              <a:off x="6459750" y="5229966"/>
              <a:ext cx="1244338" cy="560482"/>
              <a:chOff x="820132" y="2868518"/>
              <a:chExt cx="1244338" cy="560482"/>
            </a:xfrm>
          </p:grpSpPr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1DF047DD-0A95-41CA-99C0-62D23F56DAD2}"/>
                  </a:ext>
                </a:extLst>
              </p:cNvPr>
              <p:cNvSpPr/>
              <p:nvPr/>
            </p:nvSpPr>
            <p:spPr>
              <a:xfrm>
                <a:off x="820132" y="2868518"/>
                <a:ext cx="1244338" cy="560482"/>
              </a:xfrm>
              <a:prstGeom prst="rect">
                <a:avLst/>
              </a:prstGeom>
              <a:solidFill>
                <a:srgbClr val="F9E30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1" name="図 170" descr="頭飾り, ヘルメット, 光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B657DC4-CB6B-494E-98BA-7617D3558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9819" y="2980616"/>
                <a:ext cx="405385" cy="347473"/>
              </a:xfrm>
              <a:prstGeom prst="rect">
                <a:avLst/>
              </a:prstGeom>
            </p:spPr>
          </p:pic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AACF69A7-5AD2-40BF-A40A-8546C067FE1D}"/>
                  </a:ext>
                </a:extLst>
              </p:cNvPr>
              <p:cNvSpPr txBox="1"/>
              <p:nvPr/>
            </p:nvSpPr>
            <p:spPr>
              <a:xfrm>
                <a:off x="1251110" y="2969687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×</a:t>
                </a:r>
                <a:r>
                  <a:rPr kumimoji="1" lang="en-US" altLang="ja-JP" dirty="0">
                    <a:solidFill>
                      <a:srgbClr val="FF0000"/>
                    </a:solidFill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50</a:t>
                </a:r>
                <a:endParaRPr kumimoji="1" lang="ja-JP" altLang="en-US" dirty="0">
                  <a:solidFill>
                    <a:srgbClr val="FF0000"/>
                  </a:solidFill>
                  <a:latin typeface="07ロゴたいぷゴシック7" panose="02000600000000000000" pitchFamily="50" charset="-128"/>
                  <a:ea typeface="07ロゴたいぷゴシック7" panose="02000600000000000000" pitchFamily="50" charset="-128"/>
                </a:endParaRPr>
              </a:p>
            </p:txBody>
          </p:sp>
        </p:grpSp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0C26703D-DC34-4546-9290-ABC78F5D4CD8}"/>
                </a:ext>
              </a:extLst>
            </p:cNvPr>
            <p:cNvGrpSpPr/>
            <p:nvPr/>
          </p:nvGrpSpPr>
          <p:grpSpPr>
            <a:xfrm>
              <a:off x="6805102" y="5850761"/>
              <a:ext cx="546754" cy="546754"/>
              <a:chOff x="1165484" y="3489313"/>
              <a:chExt cx="546754" cy="546754"/>
            </a:xfrm>
          </p:grpSpPr>
          <p:sp>
            <p:nvSpPr>
              <p:cNvPr id="168" name="楕円 167">
                <a:extLst>
                  <a:ext uri="{FF2B5EF4-FFF2-40B4-BE49-F238E27FC236}">
                    <a16:creationId xmlns:a16="http://schemas.microsoft.com/office/drawing/2014/main" id="{FC6FA3CB-D66F-4337-A607-E505C549041B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楕円 168">
                <a:extLst>
                  <a:ext uri="{FF2B5EF4-FFF2-40B4-BE49-F238E27FC236}">
                    <a16:creationId xmlns:a16="http://schemas.microsoft.com/office/drawing/2014/main" id="{FB0AB408-8261-4ED2-B268-6AF76F9B5887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B0CFFF50-DEB6-4AC3-95BE-487B518535D2}"/>
              </a:ext>
            </a:extLst>
          </p:cNvPr>
          <p:cNvGrpSpPr/>
          <p:nvPr/>
        </p:nvGrpSpPr>
        <p:grpSpPr>
          <a:xfrm>
            <a:off x="10237888" y="564910"/>
            <a:ext cx="1055212" cy="1394523"/>
            <a:chOff x="9985964" y="3071359"/>
            <a:chExt cx="1055212" cy="1394523"/>
          </a:xfrm>
        </p:grpSpPr>
        <p:pic>
          <p:nvPicPr>
            <p:cNvPr id="174" name="図 173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55546048-8CF1-41F6-814C-1857D3078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5964" y="3071359"/>
              <a:ext cx="1055212" cy="1055212"/>
            </a:xfrm>
            <a:prstGeom prst="rect">
              <a:avLst/>
            </a:prstGeom>
          </p:spPr>
        </p:pic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3B65632D-06DE-4FB9-9FDC-253255017828}"/>
                </a:ext>
              </a:extLst>
            </p:cNvPr>
            <p:cNvGrpSpPr/>
            <p:nvPr/>
          </p:nvGrpSpPr>
          <p:grpSpPr>
            <a:xfrm>
              <a:off x="10240193" y="3919128"/>
              <a:ext cx="546754" cy="546754"/>
              <a:chOff x="1165484" y="3489313"/>
              <a:chExt cx="546754" cy="546754"/>
            </a:xfrm>
          </p:grpSpPr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D5876A10-3608-4E6D-AB74-0841B5DD6873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楕円 176">
                <a:extLst>
                  <a:ext uri="{FF2B5EF4-FFF2-40B4-BE49-F238E27FC236}">
                    <a16:creationId xmlns:a16="http://schemas.microsoft.com/office/drawing/2014/main" id="{149E3E9D-9D3E-4A08-A248-E4EC125ABF43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74450C74-8677-410F-96CA-9200CC4971B1}"/>
              </a:ext>
            </a:extLst>
          </p:cNvPr>
          <p:cNvSpPr txBox="1"/>
          <p:nvPr/>
        </p:nvSpPr>
        <p:spPr>
          <a:xfrm>
            <a:off x="7690280" y="2448703"/>
            <a:ext cx="3875507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>
                <a:ln w="9525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モンスターの巣</a:t>
            </a:r>
            <a:r>
              <a:rPr kumimoji="1" lang="ja-JP" altLang="en-US" sz="2400" b="1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と</a:t>
            </a:r>
            <a:endParaRPr kumimoji="1" lang="en-US" altLang="ja-JP" sz="2400" b="1" dirty="0">
              <a:ln w="9525">
                <a:solidFill>
                  <a:schemeClr val="tx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kumimoji="1" lang="ja-JP" altLang="en-US" sz="2800" b="1" u="sng" dirty="0">
                <a:ln w="9525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城</a:t>
            </a:r>
            <a:r>
              <a:rPr kumimoji="1" lang="ja-JP" altLang="en-US" sz="2400" b="1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を繋がないといけない</a:t>
            </a:r>
          </a:p>
        </p:txBody>
      </p:sp>
      <p:pic>
        <p:nvPicPr>
          <p:cNvPr id="195" name="図 194" descr="雨, テーブル, 大きい, 持つ が含まれている画像&#10;&#10;自動的に生成された説明">
            <a:extLst>
              <a:ext uri="{FF2B5EF4-FFF2-40B4-BE49-F238E27FC236}">
                <a16:creationId xmlns:a16="http://schemas.microsoft.com/office/drawing/2014/main" id="{9E01F8F0-C662-4A22-A1F5-AB52482B5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767" y="3748838"/>
            <a:ext cx="3173772" cy="22427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D92EAA22-C2BC-40E3-A853-A6BE888F5D1B}"/>
              </a:ext>
            </a:extLst>
          </p:cNvPr>
          <p:cNvSpPr txBox="1"/>
          <p:nvPr/>
        </p:nvSpPr>
        <p:spPr>
          <a:xfrm>
            <a:off x="7690280" y="5473834"/>
            <a:ext cx="3977948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b="1" u="sng" dirty="0">
                <a:ln w="9525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ラインが重なって</a:t>
            </a:r>
            <a:r>
              <a:rPr lang="ja-JP" altLang="en-US" sz="2800" b="1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は</a:t>
            </a:r>
            <a:endParaRPr lang="en-US" altLang="ja-JP" sz="2800" b="1" dirty="0">
              <a:ln w="9525">
                <a:solidFill>
                  <a:schemeClr val="tx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kumimoji="1" lang="ja-JP" altLang="en-US" sz="2800" b="1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いけない</a:t>
            </a:r>
            <a:endParaRPr kumimoji="1" lang="en-US" altLang="ja-JP" sz="2800" b="1" dirty="0">
              <a:ln w="9525">
                <a:solidFill>
                  <a:schemeClr val="tx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9" name="インク 208">
                <a:extLst>
                  <a:ext uri="{FF2B5EF4-FFF2-40B4-BE49-F238E27FC236}">
                    <a16:creationId xmlns:a16="http://schemas.microsoft.com/office/drawing/2014/main" id="{0EDBBDCE-DF85-4EC4-9804-0040480ECDA8}"/>
                  </a:ext>
                </a:extLst>
              </p14:cNvPr>
              <p14:cNvContentPartPr/>
              <p14:nvPr/>
            </p14:nvContentPartPr>
            <p14:xfrm>
              <a:off x="8966042" y="680578"/>
              <a:ext cx="2162160" cy="1629360"/>
            </p14:xfrm>
          </p:contentPart>
        </mc:Choice>
        <mc:Fallback xmlns="">
          <p:pic>
            <p:nvPicPr>
              <p:cNvPr id="209" name="インク 208">
                <a:extLst>
                  <a:ext uri="{FF2B5EF4-FFF2-40B4-BE49-F238E27FC236}">
                    <a16:creationId xmlns:a16="http://schemas.microsoft.com/office/drawing/2014/main" id="{0EDBBDCE-DF85-4EC4-9804-0040480ECD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03042" y="617578"/>
                <a:ext cx="2287800" cy="17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0" name="インク 209">
                <a:extLst>
                  <a:ext uri="{FF2B5EF4-FFF2-40B4-BE49-F238E27FC236}">
                    <a16:creationId xmlns:a16="http://schemas.microsoft.com/office/drawing/2014/main" id="{40D63C5F-A1E2-4071-9898-022DDD5EA23B}"/>
                  </a:ext>
                </a:extLst>
              </p14:cNvPr>
              <p14:cNvContentPartPr/>
              <p14:nvPr/>
            </p14:nvContentPartPr>
            <p14:xfrm>
              <a:off x="8216900" y="4074893"/>
              <a:ext cx="3076200" cy="1085040"/>
            </p14:xfrm>
          </p:contentPart>
        </mc:Choice>
        <mc:Fallback xmlns="">
          <p:pic>
            <p:nvPicPr>
              <p:cNvPr id="210" name="インク 209">
                <a:extLst>
                  <a:ext uri="{FF2B5EF4-FFF2-40B4-BE49-F238E27FC236}">
                    <a16:creationId xmlns:a16="http://schemas.microsoft.com/office/drawing/2014/main" id="{40D63C5F-A1E2-4071-9898-022DDD5EA2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53900" y="4011893"/>
                <a:ext cx="3201840" cy="1210680"/>
              </a:xfrm>
              <a:prstGeom prst="rect">
                <a:avLst/>
              </a:prstGeom>
            </p:spPr>
          </p:pic>
        </mc:Fallback>
      </mc:AlternateContent>
      <p:sp>
        <p:nvSpPr>
          <p:cNvPr id="208" name="乗算記号 207">
            <a:extLst>
              <a:ext uri="{FF2B5EF4-FFF2-40B4-BE49-F238E27FC236}">
                <a16:creationId xmlns:a16="http://schemas.microsoft.com/office/drawing/2014/main" id="{EACFA62D-8DD2-4ABB-B803-FFBC47963F93}"/>
              </a:ext>
            </a:extLst>
          </p:cNvPr>
          <p:cNvSpPr/>
          <p:nvPr/>
        </p:nvSpPr>
        <p:spPr>
          <a:xfrm>
            <a:off x="8863127" y="4026368"/>
            <a:ext cx="1632253" cy="1208996"/>
          </a:xfrm>
          <a:prstGeom prst="mathMultiply">
            <a:avLst>
              <a:gd name="adj1" fmla="val 839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0F9E0567-2FF8-472F-810F-F12DF9960C2F}"/>
              </a:ext>
            </a:extLst>
          </p:cNvPr>
          <p:cNvSpPr/>
          <p:nvPr/>
        </p:nvSpPr>
        <p:spPr>
          <a:xfrm>
            <a:off x="795996" y="1012237"/>
            <a:ext cx="3077138" cy="547320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63" name="図 262" descr="雨, テーブル, 大きい, 持つ が含まれている画像&#10;&#10;自動的に生成された説明">
            <a:extLst>
              <a:ext uri="{FF2B5EF4-FFF2-40B4-BE49-F238E27FC236}">
                <a16:creationId xmlns:a16="http://schemas.microsoft.com/office/drawing/2014/main" id="{35DBFA04-151C-417C-B6FA-4E83C29E1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96" y="1610346"/>
            <a:ext cx="3077138" cy="4854121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66BB31E-DB39-4E7F-91D4-F2CB4220B3F7}"/>
              </a:ext>
            </a:extLst>
          </p:cNvPr>
          <p:cNvGrpSpPr/>
          <p:nvPr/>
        </p:nvGrpSpPr>
        <p:grpSpPr>
          <a:xfrm>
            <a:off x="1092320" y="2660368"/>
            <a:ext cx="2393912" cy="2393912"/>
            <a:chOff x="5392481" y="367956"/>
            <a:chExt cx="2393912" cy="2393912"/>
          </a:xfrm>
        </p:grpSpPr>
        <p:grpSp>
          <p:nvGrpSpPr>
            <p:cNvPr id="265" name="グループ化 264">
              <a:extLst>
                <a:ext uri="{FF2B5EF4-FFF2-40B4-BE49-F238E27FC236}">
                  <a16:creationId xmlns:a16="http://schemas.microsoft.com/office/drawing/2014/main" id="{6A20CD60-7079-42DA-880F-A9B4CBE18544}"/>
                </a:ext>
              </a:extLst>
            </p:cNvPr>
            <p:cNvGrpSpPr/>
            <p:nvPr/>
          </p:nvGrpSpPr>
          <p:grpSpPr>
            <a:xfrm>
              <a:off x="5392481" y="367956"/>
              <a:ext cx="2393912" cy="2393912"/>
              <a:chOff x="6462770" y="-292872"/>
              <a:chExt cx="2393912" cy="2393912"/>
            </a:xfrm>
          </p:grpSpPr>
          <p:sp>
            <p:nvSpPr>
              <p:cNvPr id="270" name="楕円 269">
                <a:extLst>
                  <a:ext uri="{FF2B5EF4-FFF2-40B4-BE49-F238E27FC236}">
                    <a16:creationId xmlns:a16="http://schemas.microsoft.com/office/drawing/2014/main" id="{E5F8ABA5-3CD4-4F8D-B789-1298FB78A439}"/>
                  </a:ext>
                </a:extLst>
              </p:cNvPr>
              <p:cNvSpPr/>
              <p:nvPr/>
            </p:nvSpPr>
            <p:spPr>
              <a:xfrm>
                <a:off x="6462770" y="-292872"/>
                <a:ext cx="2393912" cy="239391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1" name="楕円 270">
                <a:extLst>
                  <a:ext uri="{FF2B5EF4-FFF2-40B4-BE49-F238E27FC236}">
                    <a16:creationId xmlns:a16="http://schemas.microsoft.com/office/drawing/2014/main" id="{EB46D7C0-2589-49DD-97BD-F611DDF86640}"/>
                  </a:ext>
                </a:extLst>
              </p:cNvPr>
              <p:cNvSpPr/>
              <p:nvPr/>
            </p:nvSpPr>
            <p:spPr>
              <a:xfrm>
                <a:off x="7051767" y="294124"/>
                <a:ext cx="1215919" cy="1215919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66" name="グループ化 265">
              <a:extLst>
                <a:ext uri="{FF2B5EF4-FFF2-40B4-BE49-F238E27FC236}">
                  <a16:creationId xmlns:a16="http://schemas.microsoft.com/office/drawing/2014/main" id="{7A648B32-9018-4B6E-8907-AA71B056B61E}"/>
                </a:ext>
              </a:extLst>
            </p:cNvPr>
            <p:cNvGrpSpPr/>
            <p:nvPr/>
          </p:nvGrpSpPr>
          <p:grpSpPr>
            <a:xfrm>
              <a:off x="6031650" y="1087710"/>
              <a:ext cx="984718" cy="893425"/>
              <a:chOff x="7216812" y="344992"/>
              <a:chExt cx="984718" cy="893425"/>
            </a:xfrm>
          </p:grpSpPr>
          <p:pic>
            <p:nvPicPr>
              <p:cNvPr id="267" name="図 266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1FB2833-A182-4073-878F-0F7135526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1956" y="344992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8" name="図 267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C63ACCB-CC9F-488B-AD43-CADE3B8E0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812" y="647104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9" name="図 268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0E85FE3-1505-4555-8019-C9885330A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8985" y="640648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72" name="グループ化 271">
            <a:extLst>
              <a:ext uri="{FF2B5EF4-FFF2-40B4-BE49-F238E27FC236}">
                <a16:creationId xmlns:a16="http://schemas.microsoft.com/office/drawing/2014/main" id="{E2B10C7C-D788-4643-9939-33589AD2759B}"/>
              </a:ext>
            </a:extLst>
          </p:cNvPr>
          <p:cNvGrpSpPr/>
          <p:nvPr/>
        </p:nvGrpSpPr>
        <p:grpSpPr>
          <a:xfrm>
            <a:off x="1107562" y="3897176"/>
            <a:ext cx="2393912" cy="2393912"/>
            <a:chOff x="5392481" y="367956"/>
            <a:chExt cx="2393912" cy="2393912"/>
          </a:xfrm>
        </p:grpSpPr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2AC40921-5D72-4CBE-A519-61A79AFEA77C}"/>
                </a:ext>
              </a:extLst>
            </p:cNvPr>
            <p:cNvGrpSpPr/>
            <p:nvPr/>
          </p:nvGrpSpPr>
          <p:grpSpPr>
            <a:xfrm>
              <a:off x="5392481" y="367956"/>
              <a:ext cx="2393912" cy="2393912"/>
              <a:chOff x="6462770" y="-292872"/>
              <a:chExt cx="2393912" cy="2393912"/>
            </a:xfrm>
          </p:grpSpPr>
          <p:sp>
            <p:nvSpPr>
              <p:cNvPr id="278" name="楕円 277">
                <a:extLst>
                  <a:ext uri="{FF2B5EF4-FFF2-40B4-BE49-F238E27FC236}">
                    <a16:creationId xmlns:a16="http://schemas.microsoft.com/office/drawing/2014/main" id="{4682E018-FC84-44EE-B2CE-646EBA4746DE}"/>
                  </a:ext>
                </a:extLst>
              </p:cNvPr>
              <p:cNvSpPr/>
              <p:nvPr/>
            </p:nvSpPr>
            <p:spPr>
              <a:xfrm>
                <a:off x="6462770" y="-292872"/>
                <a:ext cx="2393912" cy="239391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9" name="楕円 278">
                <a:extLst>
                  <a:ext uri="{FF2B5EF4-FFF2-40B4-BE49-F238E27FC236}">
                    <a16:creationId xmlns:a16="http://schemas.microsoft.com/office/drawing/2014/main" id="{3D03D0CE-81BB-4F49-A4BB-55015C78A919}"/>
                  </a:ext>
                </a:extLst>
              </p:cNvPr>
              <p:cNvSpPr/>
              <p:nvPr/>
            </p:nvSpPr>
            <p:spPr>
              <a:xfrm>
                <a:off x="7051767" y="294124"/>
                <a:ext cx="1215919" cy="1215919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4" name="グループ化 273">
              <a:extLst>
                <a:ext uri="{FF2B5EF4-FFF2-40B4-BE49-F238E27FC236}">
                  <a16:creationId xmlns:a16="http://schemas.microsoft.com/office/drawing/2014/main" id="{7AA2EC82-91C9-4538-AED4-4CD9FF2E5B17}"/>
                </a:ext>
              </a:extLst>
            </p:cNvPr>
            <p:cNvGrpSpPr/>
            <p:nvPr/>
          </p:nvGrpSpPr>
          <p:grpSpPr>
            <a:xfrm>
              <a:off x="6031650" y="1087710"/>
              <a:ext cx="984718" cy="893425"/>
              <a:chOff x="7216812" y="344992"/>
              <a:chExt cx="984718" cy="893425"/>
            </a:xfrm>
          </p:grpSpPr>
          <p:pic>
            <p:nvPicPr>
              <p:cNvPr id="275" name="図 274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6DDF382-0C22-46BD-899F-926171B25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1956" y="344992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6" name="図 275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075B699-ED7D-4ED8-A569-026C8D442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812" y="647104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7" name="図 276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211F95CF-014C-425C-85AC-86BEE33E5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8985" y="640648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80" name="グループ化 279">
            <a:extLst>
              <a:ext uri="{FF2B5EF4-FFF2-40B4-BE49-F238E27FC236}">
                <a16:creationId xmlns:a16="http://schemas.microsoft.com/office/drawing/2014/main" id="{533E914C-50C1-4A4E-BA30-D983388DFB80}"/>
              </a:ext>
            </a:extLst>
          </p:cNvPr>
          <p:cNvGrpSpPr/>
          <p:nvPr/>
        </p:nvGrpSpPr>
        <p:grpSpPr>
          <a:xfrm>
            <a:off x="880713" y="1822159"/>
            <a:ext cx="1244338" cy="1167549"/>
            <a:chOff x="6459750" y="5229966"/>
            <a:chExt cx="1244338" cy="1167549"/>
          </a:xfrm>
        </p:grpSpPr>
        <p:grpSp>
          <p:nvGrpSpPr>
            <p:cNvPr id="281" name="グループ化 280">
              <a:extLst>
                <a:ext uri="{FF2B5EF4-FFF2-40B4-BE49-F238E27FC236}">
                  <a16:creationId xmlns:a16="http://schemas.microsoft.com/office/drawing/2014/main" id="{2534C781-D0B9-4BE5-B623-60C66335E586}"/>
                </a:ext>
              </a:extLst>
            </p:cNvPr>
            <p:cNvGrpSpPr/>
            <p:nvPr/>
          </p:nvGrpSpPr>
          <p:grpSpPr>
            <a:xfrm>
              <a:off x="6459750" y="5229966"/>
              <a:ext cx="1244338" cy="560482"/>
              <a:chOff x="820132" y="2868518"/>
              <a:chExt cx="1244338" cy="560482"/>
            </a:xfrm>
          </p:grpSpPr>
          <p:sp>
            <p:nvSpPr>
              <p:cNvPr id="285" name="正方形/長方形 284">
                <a:extLst>
                  <a:ext uri="{FF2B5EF4-FFF2-40B4-BE49-F238E27FC236}">
                    <a16:creationId xmlns:a16="http://schemas.microsoft.com/office/drawing/2014/main" id="{1B972BAC-3189-423E-B057-507B7F22869B}"/>
                  </a:ext>
                </a:extLst>
              </p:cNvPr>
              <p:cNvSpPr/>
              <p:nvPr/>
            </p:nvSpPr>
            <p:spPr>
              <a:xfrm>
                <a:off x="820132" y="2868518"/>
                <a:ext cx="1244338" cy="560482"/>
              </a:xfrm>
              <a:prstGeom prst="rect">
                <a:avLst/>
              </a:prstGeom>
              <a:solidFill>
                <a:srgbClr val="F9E30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6" name="テキスト ボックス 285">
                <a:extLst>
                  <a:ext uri="{FF2B5EF4-FFF2-40B4-BE49-F238E27FC236}">
                    <a16:creationId xmlns:a16="http://schemas.microsoft.com/office/drawing/2014/main" id="{B96F03E2-B693-44BE-B947-541726EDF11C}"/>
                  </a:ext>
                </a:extLst>
              </p:cNvPr>
              <p:cNvSpPr txBox="1"/>
              <p:nvPr/>
            </p:nvSpPr>
            <p:spPr>
              <a:xfrm>
                <a:off x="1251110" y="2969687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×</a:t>
                </a:r>
                <a:r>
                  <a:rPr kumimoji="1" lang="en-US" altLang="ja-JP" dirty="0">
                    <a:solidFill>
                      <a:srgbClr val="FF0000"/>
                    </a:solidFill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50</a:t>
                </a:r>
                <a:endParaRPr kumimoji="1" lang="ja-JP" altLang="en-US" dirty="0">
                  <a:solidFill>
                    <a:srgbClr val="FF0000"/>
                  </a:solidFill>
                  <a:latin typeface="07ロゴたいぷゴシック7" panose="02000600000000000000" pitchFamily="50" charset="-128"/>
                  <a:ea typeface="07ロゴたいぷゴシック7" panose="02000600000000000000" pitchFamily="50" charset="-128"/>
                </a:endParaRPr>
              </a:p>
            </p:txBody>
          </p:sp>
        </p:grpSp>
        <p:grpSp>
          <p:nvGrpSpPr>
            <p:cNvPr id="282" name="グループ化 281">
              <a:extLst>
                <a:ext uri="{FF2B5EF4-FFF2-40B4-BE49-F238E27FC236}">
                  <a16:creationId xmlns:a16="http://schemas.microsoft.com/office/drawing/2014/main" id="{32A03D46-B69F-4084-8A36-EE06FD77B7A4}"/>
                </a:ext>
              </a:extLst>
            </p:cNvPr>
            <p:cNvGrpSpPr/>
            <p:nvPr/>
          </p:nvGrpSpPr>
          <p:grpSpPr>
            <a:xfrm>
              <a:off x="6805102" y="5850761"/>
              <a:ext cx="546754" cy="546754"/>
              <a:chOff x="1165484" y="3489313"/>
              <a:chExt cx="546754" cy="546754"/>
            </a:xfrm>
          </p:grpSpPr>
          <p:sp>
            <p:nvSpPr>
              <p:cNvPr id="283" name="楕円 282">
                <a:extLst>
                  <a:ext uri="{FF2B5EF4-FFF2-40B4-BE49-F238E27FC236}">
                    <a16:creationId xmlns:a16="http://schemas.microsoft.com/office/drawing/2014/main" id="{2C8B9B9D-E7BB-4610-82B3-92ABA974F510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4" name="楕円 283">
                <a:extLst>
                  <a:ext uri="{FF2B5EF4-FFF2-40B4-BE49-F238E27FC236}">
                    <a16:creationId xmlns:a16="http://schemas.microsoft.com/office/drawing/2014/main" id="{FD075073-C3DE-4D4B-A59F-8F58E604AF3E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6C0675A0-CA53-40F3-B3A7-BFFDF59C7C2D}"/>
              </a:ext>
            </a:extLst>
          </p:cNvPr>
          <p:cNvGrpSpPr/>
          <p:nvPr/>
        </p:nvGrpSpPr>
        <p:grpSpPr>
          <a:xfrm>
            <a:off x="2770876" y="1585677"/>
            <a:ext cx="1055212" cy="1394523"/>
            <a:chOff x="9985964" y="3071359"/>
            <a:chExt cx="1055212" cy="1394523"/>
          </a:xfrm>
        </p:grpSpPr>
        <p:pic>
          <p:nvPicPr>
            <p:cNvPr id="288" name="図 287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3350B63A-CC5D-4F0F-9947-016D33EB7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5964" y="3071359"/>
              <a:ext cx="1055212" cy="1055212"/>
            </a:xfrm>
            <a:prstGeom prst="rect">
              <a:avLst/>
            </a:prstGeom>
          </p:spPr>
        </p:pic>
        <p:grpSp>
          <p:nvGrpSpPr>
            <p:cNvPr id="289" name="グループ化 288">
              <a:extLst>
                <a:ext uri="{FF2B5EF4-FFF2-40B4-BE49-F238E27FC236}">
                  <a16:creationId xmlns:a16="http://schemas.microsoft.com/office/drawing/2014/main" id="{9094906C-65A8-4C5C-87CF-7A053F95AF16}"/>
                </a:ext>
              </a:extLst>
            </p:cNvPr>
            <p:cNvGrpSpPr/>
            <p:nvPr/>
          </p:nvGrpSpPr>
          <p:grpSpPr>
            <a:xfrm>
              <a:off x="10240193" y="3919128"/>
              <a:ext cx="546754" cy="546754"/>
              <a:chOff x="1165484" y="3489313"/>
              <a:chExt cx="546754" cy="546754"/>
            </a:xfrm>
          </p:grpSpPr>
          <p:sp>
            <p:nvSpPr>
              <p:cNvPr id="290" name="楕円 289">
                <a:extLst>
                  <a:ext uri="{FF2B5EF4-FFF2-40B4-BE49-F238E27FC236}">
                    <a16:creationId xmlns:a16="http://schemas.microsoft.com/office/drawing/2014/main" id="{48B112A8-BD2A-47C6-8490-552041FDE450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1" name="楕円 290">
                <a:extLst>
                  <a:ext uri="{FF2B5EF4-FFF2-40B4-BE49-F238E27FC236}">
                    <a16:creationId xmlns:a16="http://schemas.microsoft.com/office/drawing/2014/main" id="{A1DA2AAB-C340-49BE-9119-A6A8B63B85D5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2" name="インク 291">
                <a:extLst>
                  <a:ext uri="{FF2B5EF4-FFF2-40B4-BE49-F238E27FC236}">
                    <a16:creationId xmlns:a16="http://schemas.microsoft.com/office/drawing/2014/main" id="{B8979C92-228F-4FE9-8853-EAC217FC8A43}"/>
                  </a:ext>
                </a:extLst>
              </p14:cNvPr>
              <p14:cNvContentPartPr/>
              <p14:nvPr/>
            </p14:nvContentPartPr>
            <p14:xfrm>
              <a:off x="1331101" y="2714035"/>
              <a:ext cx="2010600" cy="3325320"/>
            </p14:xfrm>
          </p:contentPart>
        </mc:Choice>
        <mc:Fallback xmlns="">
          <p:pic>
            <p:nvPicPr>
              <p:cNvPr id="292" name="インク 291">
                <a:extLst>
                  <a:ext uri="{FF2B5EF4-FFF2-40B4-BE49-F238E27FC236}">
                    <a16:creationId xmlns:a16="http://schemas.microsoft.com/office/drawing/2014/main" id="{B8979C92-228F-4FE9-8853-EAC217FC8A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8101" y="2651035"/>
                <a:ext cx="2136240" cy="3450960"/>
              </a:xfrm>
              <a:prstGeom prst="rect">
                <a:avLst/>
              </a:prstGeom>
            </p:spPr>
          </p:pic>
        </mc:Fallback>
      </mc:AlternateContent>
      <p:pic>
        <p:nvPicPr>
          <p:cNvPr id="293" name="図 292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0F541E84-5134-4E06-91AF-9F8F4E36ED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43" y="1858812"/>
            <a:ext cx="367980" cy="485613"/>
          </a:xfrm>
          <a:prstGeom prst="rect">
            <a:avLst/>
          </a:prstGeom>
        </p:spPr>
      </p:pic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1566A483-3CCF-49A6-B86D-D9D54E889A50}"/>
              </a:ext>
            </a:extLst>
          </p:cNvPr>
          <p:cNvGrpSpPr/>
          <p:nvPr/>
        </p:nvGrpSpPr>
        <p:grpSpPr>
          <a:xfrm>
            <a:off x="3295303" y="1052727"/>
            <a:ext cx="530785" cy="530785"/>
            <a:chOff x="5565214" y="1155096"/>
            <a:chExt cx="530785" cy="530785"/>
          </a:xfrm>
        </p:grpSpPr>
        <p:sp>
          <p:nvSpPr>
            <p:cNvPr id="303" name="楕円 302">
              <a:extLst>
                <a:ext uri="{FF2B5EF4-FFF2-40B4-BE49-F238E27FC236}">
                  <a16:creationId xmlns:a16="http://schemas.microsoft.com/office/drawing/2014/main" id="{C1B0963D-581A-4009-B0D4-7E682D8C096E}"/>
                </a:ext>
              </a:extLst>
            </p:cNvPr>
            <p:cNvSpPr/>
            <p:nvPr/>
          </p:nvSpPr>
          <p:spPr>
            <a:xfrm>
              <a:off x="5565214" y="1155096"/>
              <a:ext cx="530785" cy="5307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四角形: 角を丸くする 303">
              <a:extLst>
                <a:ext uri="{FF2B5EF4-FFF2-40B4-BE49-F238E27FC236}">
                  <a16:creationId xmlns:a16="http://schemas.microsoft.com/office/drawing/2014/main" id="{81361F63-D0D1-4794-95A1-8C7EE0078BD7}"/>
                </a:ext>
              </a:extLst>
            </p:cNvPr>
            <p:cNvSpPr/>
            <p:nvPr/>
          </p:nvSpPr>
          <p:spPr>
            <a:xfrm>
              <a:off x="5659674" y="1257146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5" name="四角形: 角を丸くする 304">
              <a:extLst>
                <a:ext uri="{FF2B5EF4-FFF2-40B4-BE49-F238E27FC236}">
                  <a16:creationId xmlns:a16="http://schemas.microsoft.com/office/drawing/2014/main" id="{D57C40A4-329A-44BF-A052-B1C9F484C67B}"/>
                </a:ext>
              </a:extLst>
            </p:cNvPr>
            <p:cNvSpPr/>
            <p:nvPr/>
          </p:nvSpPr>
          <p:spPr>
            <a:xfrm>
              <a:off x="5659675" y="1380004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6" name="四角形: 角を丸くする 305">
              <a:extLst>
                <a:ext uri="{FF2B5EF4-FFF2-40B4-BE49-F238E27FC236}">
                  <a16:creationId xmlns:a16="http://schemas.microsoft.com/office/drawing/2014/main" id="{9A5FDD18-1138-4C81-9900-D613848CD3AD}"/>
                </a:ext>
              </a:extLst>
            </p:cNvPr>
            <p:cNvSpPr/>
            <p:nvPr/>
          </p:nvSpPr>
          <p:spPr>
            <a:xfrm>
              <a:off x="5659674" y="1502862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02263D08-C59D-4F4F-9ACE-CCF85F774CD4}"/>
              </a:ext>
            </a:extLst>
          </p:cNvPr>
          <p:cNvSpPr txBox="1"/>
          <p:nvPr/>
        </p:nvSpPr>
        <p:spPr>
          <a:xfrm>
            <a:off x="886945" y="1098096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Stage1</a:t>
            </a:r>
            <a:endParaRPr kumimoji="1" lang="ja-JP" altLang="en-US" sz="2400" dirty="0"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pic>
        <p:nvPicPr>
          <p:cNvPr id="105" name="図 104" descr="暗い, ランプ, 光 が含まれている画像&#10;&#10;自動的に生成された説明">
            <a:extLst>
              <a:ext uri="{FF2B5EF4-FFF2-40B4-BE49-F238E27FC236}">
                <a16:creationId xmlns:a16="http://schemas.microsoft.com/office/drawing/2014/main" id="{AFB94009-543C-4F79-89B5-4FE0410902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2893827" y="2288855"/>
            <a:ext cx="1590703" cy="1590703"/>
          </a:xfrm>
          <a:prstGeom prst="rect">
            <a:avLst/>
          </a:prstGeom>
        </p:spPr>
      </p:pic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6E024DBB-2F70-4456-AA85-A4027BF20F54}"/>
              </a:ext>
            </a:extLst>
          </p:cNvPr>
          <p:cNvSpPr txBox="1"/>
          <p:nvPr/>
        </p:nvSpPr>
        <p:spPr>
          <a:xfrm>
            <a:off x="3384142" y="313587"/>
            <a:ext cx="4344407" cy="2009061"/>
          </a:xfrm>
          <a:prstGeom prst="wedgeRoundRectCallout">
            <a:avLst>
              <a:gd name="adj1" fmla="val -35550"/>
              <a:gd name="adj2" fmla="val 723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プレイヤー</a:t>
            </a:r>
            <a:r>
              <a:rPr kumimoji="1" lang="ja-JP" altLang="en-US" sz="320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は</a:t>
            </a:r>
            <a:endParaRPr kumimoji="1" lang="en-US" altLang="ja-JP" sz="320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kumimoji="1" lang="ja-JP" altLang="en-US" sz="3600" b="1" u="sng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ライン</a:t>
            </a:r>
            <a:r>
              <a:rPr kumimoji="1" lang="ja-JP" altLang="en-US" sz="32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を</a:t>
            </a:r>
            <a:r>
              <a:rPr lang="ja-JP" altLang="en-US" sz="3600" b="1" u="sng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引いて</a:t>
            </a:r>
          </a:p>
          <a:p>
            <a:r>
              <a:rPr kumimoji="1" lang="ja-JP" altLang="en-US" sz="32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モンスターを</a:t>
            </a:r>
            <a:r>
              <a:rPr kumimoji="1" lang="ja-JP" altLang="en-US" sz="3600" b="1" u="sng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誘導！</a:t>
            </a:r>
            <a:endParaRPr kumimoji="1" lang="ja-JP" altLang="en-US" sz="2800" u="sng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2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BED89841-889E-4493-B3A9-6829A442B5C4}"/>
              </a:ext>
            </a:extLst>
          </p:cNvPr>
          <p:cNvSpPr/>
          <p:nvPr/>
        </p:nvSpPr>
        <p:spPr>
          <a:xfrm>
            <a:off x="520254" y="1053825"/>
            <a:ext cx="3077138" cy="547320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56" name="図 255" descr="雨, テーブル, 大きい, 持つ が含まれている画像&#10;&#10;自動的に生成された説明">
            <a:extLst>
              <a:ext uri="{FF2B5EF4-FFF2-40B4-BE49-F238E27FC236}">
                <a16:creationId xmlns:a16="http://schemas.microsoft.com/office/drawing/2014/main" id="{0583DFDF-B74C-4BE8-AABF-35111E307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3" y="1750288"/>
            <a:ext cx="3040433" cy="4796219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EDEF61F5-1B5B-448A-8078-14EC66C8E06D}"/>
              </a:ext>
            </a:extLst>
          </p:cNvPr>
          <p:cNvGrpSpPr/>
          <p:nvPr/>
        </p:nvGrpSpPr>
        <p:grpSpPr>
          <a:xfrm>
            <a:off x="2960340" y="1158896"/>
            <a:ext cx="530785" cy="530785"/>
            <a:chOff x="5565214" y="1155096"/>
            <a:chExt cx="530785" cy="530785"/>
          </a:xfrm>
        </p:grpSpPr>
        <p:sp>
          <p:nvSpPr>
            <p:cNvPr id="258" name="楕円 257">
              <a:extLst>
                <a:ext uri="{FF2B5EF4-FFF2-40B4-BE49-F238E27FC236}">
                  <a16:creationId xmlns:a16="http://schemas.microsoft.com/office/drawing/2014/main" id="{AE1146EA-1E65-4214-BA1E-8C45B2677380}"/>
                </a:ext>
              </a:extLst>
            </p:cNvPr>
            <p:cNvSpPr/>
            <p:nvPr/>
          </p:nvSpPr>
          <p:spPr>
            <a:xfrm>
              <a:off x="5565214" y="1155096"/>
              <a:ext cx="530785" cy="5307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四角形: 角を丸くする 258">
              <a:extLst>
                <a:ext uri="{FF2B5EF4-FFF2-40B4-BE49-F238E27FC236}">
                  <a16:creationId xmlns:a16="http://schemas.microsoft.com/office/drawing/2014/main" id="{2813F897-CCF9-4050-BD32-D063E03F5858}"/>
                </a:ext>
              </a:extLst>
            </p:cNvPr>
            <p:cNvSpPr/>
            <p:nvPr/>
          </p:nvSpPr>
          <p:spPr>
            <a:xfrm>
              <a:off x="5659674" y="1257146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四角形: 角を丸くする 259">
              <a:extLst>
                <a:ext uri="{FF2B5EF4-FFF2-40B4-BE49-F238E27FC236}">
                  <a16:creationId xmlns:a16="http://schemas.microsoft.com/office/drawing/2014/main" id="{610159D0-0139-4A3E-8D13-CCF8341BAD8E}"/>
                </a:ext>
              </a:extLst>
            </p:cNvPr>
            <p:cNvSpPr/>
            <p:nvPr/>
          </p:nvSpPr>
          <p:spPr>
            <a:xfrm>
              <a:off x="5659675" y="1380004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1" name="四角形: 角を丸くする 260">
              <a:extLst>
                <a:ext uri="{FF2B5EF4-FFF2-40B4-BE49-F238E27FC236}">
                  <a16:creationId xmlns:a16="http://schemas.microsoft.com/office/drawing/2014/main" id="{32CA38F3-4BF6-4D7F-8F60-6C5811C912DA}"/>
                </a:ext>
              </a:extLst>
            </p:cNvPr>
            <p:cNvSpPr/>
            <p:nvPr/>
          </p:nvSpPr>
          <p:spPr>
            <a:xfrm>
              <a:off x="5659674" y="1502862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A8195F19-FC27-49BA-AE95-9BE978C4FF64}"/>
              </a:ext>
            </a:extLst>
          </p:cNvPr>
          <p:cNvGrpSpPr/>
          <p:nvPr/>
        </p:nvGrpSpPr>
        <p:grpSpPr>
          <a:xfrm>
            <a:off x="816579" y="2722928"/>
            <a:ext cx="2393912" cy="2393912"/>
            <a:chOff x="5392481" y="367956"/>
            <a:chExt cx="2393912" cy="2393912"/>
          </a:xfrm>
        </p:grpSpPr>
        <p:grpSp>
          <p:nvGrpSpPr>
            <p:cNvPr id="263" name="グループ化 262">
              <a:extLst>
                <a:ext uri="{FF2B5EF4-FFF2-40B4-BE49-F238E27FC236}">
                  <a16:creationId xmlns:a16="http://schemas.microsoft.com/office/drawing/2014/main" id="{4559E3DC-3028-4B99-930F-0B6081F3F41D}"/>
                </a:ext>
              </a:extLst>
            </p:cNvPr>
            <p:cNvGrpSpPr/>
            <p:nvPr/>
          </p:nvGrpSpPr>
          <p:grpSpPr>
            <a:xfrm>
              <a:off x="5392481" y="367956"/>
              <a:ext cx="2393912" cy="2393912"/>
              <a:chOff x="6462770" y="-292872"/>
              <a:chExt cx="2393912" cy="2393912"/>
            </a:xfrm>
          </p:grpSpPr>
          <p:sp>
            <p:nvSpPr>
              <p:cNvPr id="268" name="楕円 267">
                <a:extLst>
                  <a:ext uri="{FF2B5EF4-FFF2-40B4-BE49-F238E27FC236}">
                    <a16:creationId xmlns:a16="http://schemas.microsoft.com/office/drawing/2014/main" id="{800B3BCC-6F50-4082-9433-F9CC9D94144E}"/>
                  </a:ext>
                </a:extLst>
              </p:cNvPr>
              <p:cNvSpPr/>
              <p:nvPr/>
            </p:nvSpPr>
            <p:spPr>
              <a:xfrm>
                <a:off x="6462770" y="-292872"/>
                <a:ext cx="2393912" cy="239391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9" name="楕円 268">
                <a:extLst>
                  <a:ext uri="{FF2B5EF4-FFF2-40B4-BE49-F238E27FC236}">
                    <a16:creationId xmlns:a16="http://schemas.microsoft.com/office/drawing/2014/main" id="{5D689A73-DE13-46EB-92F2-A9682F7891FB}"/>
                  </a:ext>
                </a:extLst>
              </p:cNvPr>
              <p:cNvSpPr/>
              <p:nvPr/>
            </p:nvSpPr>
            <p:spPr>
              <a:xfrm>
                <a:off x="7051767" y="294124"/>
                <a:ext cx="1215919" cy="1215919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64" name="グループ化 263">
              <a:extLst>
                <a:ext uri="{FF2B5EF4-FFF2-40B4-BE49-F238E27FC236}">
                  <a16:creationId xmlns:a16="http://schemas.microsoft.com/office/drawing/2014/main" id="{E7F2C1D3-0591-4267-BB8F-122E5367BB24}"/>
                </a:ext>
              </a:extLst>
            </p:cNvPr>
            <p:cNvGrpSpPr/>
            <p:nvPr/>
          </p:nvGrpSpPr>
          <p:grpSpPr>
            <a:xfrm>
              <a:off x="6031650" y="1087710"/>
              <a:ext cx="984718" cy="893425"/>
              <a:chOff x="7216812" y="344992"/>
              <a:chExt cx="984718" cy="893425"/>
            </a:xfrm>
          </p:grpSpPr>
          <p:pic>
            <p:nvPicPr>
              <p:cNvPr id="265" name="図 264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63C2D32-6183-4924-9DD5-B993B9A1E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1956" y="344992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6" name="図 265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A976F0A-0B29-42F0-8E6A-66F1ECCA6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812" y="647104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7" name="図 266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71E539B-1A23-49D2-8DC5-367D4671A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8985" y="640648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70" name="グループ化 269">
            <a:extLst>
              <a:ext uri="{FF2B5EF4-FFF2-40B4-BE49-F238E27FC236}">
                <a16:creationId xmlns:a16="http://schemas.microsoft.com/office/drawing/2014/main" id="{0C8F962C-B178-4745-BADF-4E13503618AD}"/>
              </a:ext>
            </a:extLst>
          </p:cNvPr>
          <p:cNvGrpSpPr/>
          <p:nvPr/>
        </p:nvGrpSpPr>
        <p:grpSpPr>
          <a:xfrm>
            <a:off x="831821" y="3959736"/>
            <a:ext cx="2393912" cy="2393912"/>
            <a:chOff x="5392481" y="367956"/>
            <a:chExt cx="2393912" cy="2393912"/>
          </a:xfrm>
        </p:grpSpPr>
        <p:grpSp>
          <p:nvGrpSpPr>
            <p:cNvPr id="271" name="グループ化 270">
              <a:extLst>
                <a:ext uri="{FF2B5EF4-FFF2-40B4-BE49-F238E27FC236}">
                  <a16:creationId xmlns:a16="http://schemas.microsoft.com/office/drawing/2014/main" id="{73906895-CFB7-49B1-8BCC-D50FD48E874F}"/>
                </a:ext>
              </a:extLst>
            </p:cNvPr>
            <p:cNvGrpSpPr/>
            <p:nvPr/>
          </p:nvGrpSpPr>
          <p:grpSpPr>
            <a:xfrm>
              <a:off x="5392481" y="367956"/>
              <a:ext cx="2393912" cy="2393912"/>
              <a:chOff x="6462770" y="-292872"/>
              <a:chExt cx="2393912" cy="2393912"/>
            </a:xfrm>
          </p:grpSpPr>
          <p:sp>
            <p:nvSpPr>
              <p:cNvPr id="276" name="楕円 275">
                <a:extLst>
                  <a:ext uri="{FF2B5EF4-FFF2-40B4-BE49-F238E27FC236}">
                    <a16:creationId xmlns:a16="http://schemas.microsoft.com/office/drawing/2014/main" id="{7D75AE1C-BD02-4577-B563-46A471B2F042}"/>
                  </a:ext>
                </a:extLst>
              </p:cNvPr>
              <p:cNvSpPr/>
              <p:nvPr/>
            </p:nvSpPr>
            <p:spPr>
              <a:xfrm>
                <a:off x="6462770" y="-292872"/>
                <a:ext cx="2393912" cy="239391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7" name="楕円 276">
                <a:extLst>
                  <a:ext uri="{FF2B5EF4-FFF2-40B4-BE49-F238E27FC236}">
                    <a16:creationId xmlns:a16="http://schemas.microsoft.com/office/drawing/2014/main" id="{DCC1DF80-35DD-475E-98B5-D9002A95DA88}"/>
                  </a:ext>
                </a:extLst>
              </p:cNvPr>
              <p:cNvSpPr/>
              <p:nvPr/>
            </p:nvSpPr>
            <p:spPr>
              <a:xfrm>
                <a:off x="7051767" y="294124"/>
                <a:ext cx="1215919" cy="1215919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2" name="グループ化 271">
              <a:extLst>
                <a:ext uri="{FF2B5EF4-FFF2-40B4-BE49-F238E27FC236}">
                  <a16:creationId xmlns:a16="http://schemas.microsoft.com/office/drawing/2014/main" id="{2737BECF-82BF-4FDD-AACD-426F97D7FEDF}"/>
                </a:ext>
              </a:extLst>
            </p:cNvPr>
            <p:cNvGrpSpPr/>
            <p:nvPr/>
          </p:nvGrpSpPr>
          <p:grpSpPr>
            <a:xfrm>
              <a:off x="6031650" y="1087710"/>
              <a:ext cx="984718" cy="893425"/>
              <a:chOff x="7216812" y="344992"/>
              <a:chExt cx="984718" cy="893425"/>
            </a:xfrm>
          </p:grpSpPr>
          <p:pic>
            <p:nvPicPr>
              <p:cNvPr id="273" name="図 272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A386E77-C0A0-4EBE-9B06-B60E2460A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1956" y="344992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4" name="図 273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1B4AC66-0633-47C9-83D6-682542C44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812" y="647104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5" name="図 274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9969F9E-3A38-4C92-8FA4-293489B6B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8985" y="640648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05D7AB52-97D1-4C89-9C2C-209D0921770A}"/>
              </a:ext>
            </a:extLst>
          </p:cNvPr>
          <p:cNvGrpSpPr/>
          <p:nvPr/>
        </p:nvGrpSpPr>
        <p:grpSpPr>
          <a:xfrm>
            <a:off x="604972" y="1884719"/>
            <a:ext cx="1244338" cy="1167549"/>
            <a:chOff x="6459750" y="5229966"/>
            <a:chExt cx="1244338" cy="1167549"/>
          </a:xfrm>
        </p:grpSpPr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00A2BD48-B224-4BB7-8EB5-0D476FA50D72}"/>
                </a:ext>
              </a:extLst>
            </p:cNvPr>
            <p:cNvGrpSpPr/>
            <p:nvPr/>
          </p:nvGrpSpPr>
          <p:grpSpPr>
            <a:xfrm>
              <a:off x="6459750" y="5229966"/>
              <a:ext cx="1244338" cy="560482"/>
              <a:chOff x="820132" y="2868518"/>
              <a:chExt cx="1244338" cy="560482"/>
            </a:xfrm>
          </p:grpSpPr>
          <p:sp>
            <p:nvSpPr>
              <p:cNvPr id="283" name="正方形/長方形 282">
                <a:extLst>
                  <a:ext uri="{FF2B5EF4-FFF2-40B4-BE49-F238E27FC236}">
                    <a16:creationId xmlns:a16="http://schemas.microsoft.com/office/drawing/2014/main" id="{A9BABCD8-E02A-42B4-ABCB-0D56F2122526}"/>
                  </a:ext>
                </a:extLst>
              </p:cNvPr>
              <p:cNvSpPr/>
              <p:nvPr/>
            </p:nvSpPr>
            <p:spPr>
              <a:xfrm>
                <a:off x="820132" y="2868518"/>
                <a:ext cx="1244338" cy="560482"/>
              </a:xfrm>
              <a:prstGeom prst="rect">
                <a:avLst/>
              </a:prstGeom>
              <a:solidFill>
                <a:srgbClr val="F9E30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79155319-3F56-40E1-BD79-39065C3DD6AB}"/>
                  </a:ext>
                </a:extLst>
              </p:cNvPr>
              <p:cNvSpPr txBox="1"/>
              <p:nvPr/>
            </p:nvSpPr>
            <p:spPr>
              <a:xfrm>
                <a:off x="1251110" y="2969687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×</a:t>
                </a:r>
                <a:r>
                  <a:rPr kumimoji="1" lang="en-US" altLang="ja-JP" dirty="0">
                    <a:solidFill>
                      <a:srgbClr val="FF0000"/>
                    </a:solidFill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40</a:t>
                </a:r>
                <a:endParaRPr kumimoji="1" lang="ja-JP" altLang="en-US" dirty="0">
                  <a:solidFill>
                    <a:srgbClr val="FF0000"/>
                  </a:solidFill>
                  <a:latin typeface="07ロゴたいぷゴシック7" panose="02000600000000000000" pitchFamily="50" charset="-128"/>
                  <a:ea typeface="07ロゴたいぷゴシック7" panose="02000600000000000000" pitchFamily="50" charset="-128"/>
                </a:endParaRPr>
              </a:p>
            </p:txBody>
          </p:sp>
        </p:grpSp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67EF8BB9-4A80-4279-BDA9-6E03C3D3B15E}"/>
                </a:ext>
              </a:extLst>
            </p:cNvPr>
            <p:cNvGrpSpPr/>
            <p:nvPr/>
          </p:nvGrpSpPr>
          <p:grpSpPr>
            <a:xfrm>
              <a:off x="6805102" y="5850761"/>
              <a:ext cx="546754" cy="546754"/>
              <a:chOff x="1165484" y="3489313"/>
              <a:chExt cx="546754" cy="546754"/>
            </a:xfrm>
          </p:grpSpPr>
          <p:sp>
            <p:nvSpPr>
              <p:cNvPr id="281" name="楕円 280">
                <a:extLst>
                  <a:ext uri="{FF2B5EF4-FFF2-40B4-BE49-F238E27FC236}">
                    <a16:creationId xmlns:a16="http://schemas.microsoft.com/office/drawing/2014/main" id="{32E31375-7465-477A-AEF2-503FCF118D79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2" name="楕円 281">
                <a:extLst>
                  <a:ext uri="{FF2B5EF4-FFF2-40B4-BE49-F238E27FC236}">
                    <a16:creationId xmlns:a16="http://schemas.microsoft.com/office/drawing/2014/main" id="{AF50DBE4-77DD-48F1-806F-FFF5B4B70C01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285" name="グループ化 284">
            <a:extLst>
              <a:ext uri="{FF2B5EF4-FFF2-40B4-BE49-F238E27FC236}">
                <a16:creationId xmlns:a16="http://schemas.microsoft.com/office/drawing/2014/main" id="{216F5B4E-FAF3-4C73-9540-54352A1EC6F1}"/>
              </a:ext>
            </a:extLst>
          </p:cNvPr>
          <p:cNvGrpSpPr/>
          <p:nvPr/>
        </p:nvGrpSpPr>
        <p:grpSpPr>
          <a:xfrm>
            <a:off x="2495135" y="1648237"/>
            <a:ext cx="1055212" cy="1394523"/>
            <a:chOff x="9985964" y="3071359"/>
            <a:chExt cx="1055212" cy="1394523"/>
          </a:xfrm>
        </p:grpSpPr>
        <p:pic>
          <p:nvPicPr>
            <p:cNvPr id="286" name="図 28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7863E5A0-B202-40B9-A558-0B7227EA0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5964" y="3071359"/>
              <a:ext cx="1055212" cy="1055212"/>
            </a:xfrm>
            <a:prstGeom prst="rect">
              <a:avLst/>
            </a:prstGeom>
          </p:spPr>
        </p:pic>
        <p:grpSp>
          <p:nvGrpSpPr>
            <p:cNvPr id="287" name="グループ化 286">
              <a:extLst>
                <a:ext uri="{FF2B5EF4-FFF2-40B4-BE49-F238E27FC236}">
                  <a16:creationId xmlns:a16="http://schemas.microsoft.com/office/drawing/2014/main" id="{88867673-450C-45C8-B546-680C48CCC3C0}"/>
                </a:ext>
              </a:extLst>
            </p:cNvPr>
            <p:cNvGrpSpPr/>
            <p:nvPr/>
          </p:nvGrpSpPr>
          <p:grpSpPr>
            <a:xfrm>
              <a:off x="10240193" y="3919128"/>
              <a:ext cx="546754" cy="546754"/>
              <a:chOff x="1165484" y="3489313"/>
              <a:chExt cx="546754" cy="546754"/>
            </a:xfrm>
          </p:grpSpPr>
          <p:sp>
            <p:nvSpPr>
              <p:cNvPr id="288" name="楕円 287">
                <a:extLst>
                  <a:ext uri="{FF2B5EF4-FFF2-40B4-BE49-F238E27FC236}">
                    <a16:creationId xmlns:a16="http://schemas.microsoft.com/office/drawing/2014/main" id="{45F2E66E-DF02-4003-9A3D-5D344EE97579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9" name="楕円 288">
                <a:extLst>
                  <a:ext uri="{FF2B5EF4-FFF2-40B4-BE49-F238E27FC236}">
                    <a16:creationId xmlns:a16="http://schemas.microsoft.com/office/drawing/2014/main" id="{D986C109-4958-4919-B9D7-CB4E3E5E38B8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1" name="インク 290">
                <a:extLst>
                  <a:ext uri="{FF2B5EF4-FFF2-40B4-BE49-F238E27FC236}">
                    <a16:creationId xmlns:a16="http://schemas.microsoft.com/office/drawing/2014/main" id="{1F9FA37D-4D9E-4C15-AD32-6EAF6A616BD5}"/>
                  </a:ext>
                </a:extLst>
              </p14:cNvPr>
              <p14:cNvContentPartPr/>
              <p14:nvPr/>
            </p14:nvContentPartPr>
            <p14:xfrm>
              <a:off x="1055360" y="2776595"/>
              <a:ext cx="2010600" cy="3325320"/>
            </p14:xfrm>
          </p:contentPart>
        </mc:Choice>
        <mc:Fallback xmlns="">
          <p:pic>
            <p:nvPicPr>
              <p:cNvPr id="291" name="インク 290">
                <a:extLst>
                  <a:ext uri="{FF2B5EF4-FFF2-40B4-BE49-F238E27FC236}">
                    <a16:creationId xmlns:a16="http://schemas.microsoft.com/office/drawing/2014/main" id="{1F9FA37D-4D9E-4C15-AD32-6EAF6A616B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2360" y="2713595"/>
                <a:ext cx="2136240" cy="3450960"/>
              </a:xfrm>
              <a:prstGeom prst="rect">
                <a:avLst/>
              </a:prstGeom>
            </p:spPr>
          </p:pic>
        </mc:Fallback>
      </mc:AlternateContent>
      <p:pic>
        <p:nvPicPr>
          <p:cNvPr id="293" name="図 292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C45F9EAB-FF50-4564-BB9C-FF709000D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1921372"/>
            <a:ext cx="367980" cy="485613"/>
          </a:xfrm>
          <a:prstGeom prst="rect">
            <a:avLst/>
          </a:prstGeom>
        </p:spPr>
      </p:pic>
      <p:pic>
        <p:nvPicPr>
          <p:cNvPr id="294" name="図 293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5ED3280B-6BEF-42BD-AB50-FD7C56D11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68" y="2643160"/>
            <a:ext cx="367980" cy="485613"/>
          </a:xfrm>
          <a:prstGeom prst="rect">
            <a:avLst/>
          </a:prstGeom>
        </p:spPr>
      </p:pic>
      <p:pic>
        <p:nvPicPr>
          <p:cNvPr id="295" name="図 294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31BB2C5B-B326-404A-888A-91FAB15A32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58" y="3223456"/>
            <a:ext cx="367980" cy="485613"/>
          </a:xfrm>
          <a:prstGeom prst="rect">
            <a:avLst/>
          </a:prstGeom>
        </p:spPr>
      </p:pic>
      <p:pic>
        <p:nvPicPr>
          <p:cNvPr id="296" name="図 295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E7F3408E-5B8A-4B77-8829-415BAC6D99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4" y="3750659"/>
            <a:ext cx="367980" cy="485613"/>
          </a:xfrm>
          <a:prstGeom prst="rect">
            <a:avLst/>
          </a:prstGeom>
        </p:spPr>
      </p:pic>
      <p:pic>
        <p:nvPicPr>
          <p:cNvPr id="297" name="図 296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1BDA7905-7136-479C-9BFC-514869A8A1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87" y="4197206"/>
            <a:ext cx="367980" cy="485613"/>
          </a:xfrm>
          <a:prstGeom prst="rect">
            <a:avLst/>
          </a:prstGeom>
        </p:spPr>
      </p:pic>
      <p:pic>
        <p:nvPicPr>
          <p:cNvPr id="298" name="図 297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407BC7EF-CE78-465F-9494-3B62F1D9F2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66" y="4736486"/>
            <a:ext cx="367980" cy="485613"/>
          </a:xfrm>
          <a:prstGeom prst="rect">
            <a:avLst/>
          </a:prstGeom>
        </p:spPr>
      </p:pic>
      <p:pic>
        <p:nvPicPr>
          <p:cNvPr id="299" name="図 298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FBD3A037-6D87-41CF-B31F-83251D66F7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20" y="5348093"/>
            <a:ext cx="367980" cy="485613"/>
          </a:xfrm>
          <a:prstGeom prst="rect">
            <a:avLst/>
          </a:prstGeom>
        </p:spPr>
      </p:pic>
      <p:pic>
        <p:nvPicPr>
          <p:cNvPr id="300" name="図 299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5376875F-1C49-4983-BA8B-A440C19141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26" y="5725376"/>
            <a:ext cx="367980" cy="485613"/>
          </a:xfrm>
          <a:prstGeom prst="rect">
            <a:avLst/>
          </a:prstGeom>
        </p:spPr>
      </p:pic>
      <p:pic>
        <p:nvPicPr>
          <p:cNvPr id="301" name="図 300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FD8CBE37-E98E-4267-B3D1-FC34525598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87" y="5543128"/>
            <a:ext cx="367980" cy="485613"/>
          </a:xfrm>
          <a:prstGeom prst="rect">
            <a:avLst/>
          </a:prstGeom>
        </p:spPr>
      </p:pic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87544E36-48B2-4232-80A0-8576F7DB91E8}"/>
              </a:ext>
            </a:extLst>
          </p:cNvPr>
          <p:cNvSpPr txBox="1"/>
          <p:nvPr/>
        </p:nvSpPr>
        <p:spPr>
          <a:xfrm>
            <a:off x="3717270" y="426189"/>
            <a:ext cx="5743262" cy="2077164"/>
          </a:xfrm>
          <a:prstGeom prst="wedgeRoundRectCallout">
            <a:avLst>
              <a:gd name="adj1" fmla="val -45420"/>
              <a:gd name="adj2" fmla="val 775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プレイヤーの引いた</a:t>
            </a:r>
            <a:endParaRPr kumimoji="1" lang="en-US" altLang="ja-JP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kumimoji="1" lang="ja-JP" altLang="en-US" sz="4000" b="1" u="sng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ライン</a:t>
            </a:r>
            <a:r>
              <a:rPr kumimoji="1" lang="ja-JP" alt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に合わせて</a:t>
            </a:r>
            <a:endParaRPr kumimoji="1" lang="en-US" altLang="ja-JP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lang="ja-JP" altLang="en-US" sz="4000" b="1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モンスター</a:t>
            </a:r>
            <a:r>
              <a:rPr lang="ja-JP" altLang="en-US" sz="3600" b="1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が</a:t>
            </a:r>
            <a:r>
              <a:rPr lang="ja-JP" altLang="en-US" sz="4000" b="1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侵攻</a:t>
            </a:r>
            <a:r>
              <a:rPr lang="ja-JP" altLang="en-US" sz="3600" b="1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する！</a:t>
            </a:r>
            <a:endParaRPr kumimoji="1" lang="ja-JP" altLang="en-US" sz="3600" spc="-1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302" name="テキスト ボックス 301">
            <a:extLst>
              <a:ext uri="{FF2B5EF4-FFF2-40B4-BE49-F238E27FC236}">
                <a16:creationId xmlns:a16="http://schemas.microsoft.com/office/drawing/2014/main" id="{475D8DEF-0986-406E-A441-AF9F25134D12}"/>
              </a:ext>
            </a:extLst>
          </p:cNvPr>
          <p:cNvSpPr txBox="1"/>
          <p:nvPr/>
        </p:nvSpPr>
        <p:spPr>
          <a:xfrm>
            <a:off x="656566" y="1194550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Stage1</a:t>
            </a:r>
            <a:endParaRPr kumimoji="1" lang="ja-JP" altLang="en-US" sz="2400" dirty="0"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grpSp>
        <p:nvGrpSpPr>
          <p:cNvPr id="303" name="グループ化 302">
            <a:extLst>
              <a:ext uri="{FF2B5EF4-FFF2-40B4-BE49-F238E27FC236}">
                <a16:creationId xmlns:a16="http://schemas.microsoft.com/office/drawing/2014/main" id="{D1C4B4B7-BAFB-477B-A5D3-5AC0FA54FB2E}"/>
              </a:ext>
            </a:extLst>
          </p:cNvPr>
          <p:cNvGrpSpPr/>
          <p:nvPr/>
        </p:nvGrpSpPr>
        <p:grpSpPr>
          <a:xfrm>
            <a:off x="2481437" y="5396662"/>
            <a:ext cx="437859" cy="113548"/>
            <a:chOff x="6908442" y="531256"/>
            <a:chExt cx="437859" cy="113548"/>
          </a:xfrm>
        </p:grpSpPr>
        <p:sp>
          <p:nvSpPr>
            <p:cNvPr id="304" name="正方形/長方形 303">
              <a:extLst>
                <a:ext uri="{FF2B5EF4-FFF2-40B4-BE49-F238E27FC236}">
                  <a16:creationId xmlns:a16="http://schemas.microsoft.com/office/drawing/2014/main" id="{CCA86FF5-E472-4111-A5F8-C0963D11D106}"/>
                </a:ext>
              </a:extLst>
            </p:cNvPr>
            <p:cNvSpPr/>
            <p:nvPr/>
          </p:nvSpPr>
          <p:spPr>
            <a:xfrm>
              <a:off x="6908442" y="531256"/>
              <a:ext cx="437859" cy="1135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5" name="正方形/長方形 304">
              <a:extLst>
                <a:ext uri="{FF2B5EF4-FFF2-40B4-BE49-F238E27FC236}">
                  <a16:creationId xmlns:a16="http://schemas.microsoft.com/office/drawing/2014/main" id="{DF7A829D-F5FA-4B55-8B94-0F95F56644BE}"/>
                </a:ext>
              </a:extLst>
            </p:cNvPr>
            <p:cNvSpPr/>
            <p:nvPr/>
          </p:nvSpPr>
          <p:spPr>
            <a:xfrm>
              <a:off x="7198600" y="531256"/>
              <a:ext cx="147700" cy="113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6" name="グループ化 305">
            <a:extLst>
              <a:ext uri="{FF2B5EF4-FFF2-40B4-BE49-F238E27FC236}">
                <a16:creationId xmlns:a16="http://schemas.microsoft.com/office/drawing/2014/main" id="{B16B5D30-2761-4E6A-BF79-429EDBC85603}"/>
              </a:ext>
            </a:extLst>
          </p:cNvPr>
          <p:cNvGrpSpPr/>
          <p:nvPr/>
        </p:nvGrpSpPr>
        <p:grpSpPr>
          <a:xfrm>
            <a:off x="1201888" y="4082945"/>
            <a:ext cx="437859" cy="113548"/>
            <a:chOff x="6908442" y="531256"/>
            <a:chExt cx="437859" cy="113548"/>
          </a:xfrm>
        </p:grpSpPr>
        <p:sp>
          <p:nvSpPr>
            <p:cNvPr id="307" name="正方形/長方形 306">
              <a:extLst>
                <a:ext uri="{FF2B5EF4-FFF2-40B4-BE49-F238E27FC236}">
                  <a16:creationId xmlns:a16="http://schemas.microsoft.com/office/drawing/2014/main" id="{565BBDD6-B789-4871-B960-B6B29B5791D5}"/>
                </a:ext>
              </a:extLst>
            </p:cNvPr>
            <p:cNvSpPr/>
            <p:nvPr/>
          </p:nvSpPr>
          <p:spPr>
            <a:xfrm>
              <a:off x="6908442" y="531256"/>
              <a:ext cx="437859" cy="1135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81404EFF-9258-4CD6-B5E0-086D3E49CE31}"/>
                </a:ext>
              </a:extLst>
            </p:cNvPr>
            <p:cNvSpPr/>
            <p:nvPr/>
          </p:nvSpPr>
          <p:spPr>
            <a:xfrm>
              <a:off x="7118005" y="531256"/>
              <a:ext cx="228295" cy="113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10" name="図 309" descr="雨, テーブル, 大きい, 持つ が含まれている画像&#10;&#10;自動的に生成された説明">
            <a:extLst>
              <a:ext uri="{FF2B5EF4-FFF2-40B4-BE49-F238E27FC236}">
                <a16:creationId xmlns:a16="http://schemas.microsoft.com/office/drawing/2014/main" id="{7FB25DAC-122D-4707-BD42-5FC3D80BC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02" y="3738338"/>
            <a:ext cx="3718088" cy="262738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311" name="グループ化 310">
            <a:extLst>
              <a:ext uri="{FF2B5EF4-FFF2-40B4-BE49-F238E27FC236}">
                <a16:creationId xmlns:a16="http://schemas.microsoft.com/office/drawing/2014/main" id="{EBD0C7B1-A586-4450-ACFC-79A961936DD1}"/>
              </a:ext>
            </a:extLst>
          </p:cNvPr>
          <p:cNvGrpSpPr/>
          <p:nvPr/>
        </p:nvGrpSpPr>
        <p:grpSpPr>
          <a:xfrm>
            <a:off x="6772546" y="4605365"/>
            <a:ext cx="1055212" cy="1394523"/>
            <a:chOff x="9985964" y="3071359"/>
            <a:chExt cx="1055212" cy="1394523"/>
          </a:xfrm>
        </p:grpSpPr>
        <p:pic>
          <p:nvPicPr>
            <p:cNvPr id="312" name="図 311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77260ED6-05BF-4BF5-9FAC-C2A73F2F6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5964" y="3071359"/>
              <a:ext cx="1055212" cy="1055212"/>
            </a:xfrm>
            <a:prstGeom prst="rect">
              <a:avLst/>
            </a:prstGeom>
          </p:spPr>
        </p:pic>
        <p:grpSp>
          <p:nvGrpSpPr>
            <p:cNvPr id="313" name="グループ化 312">
              <a:extLst>
                <a:ext uri="{FF2B5EF4-FFF2-40B4-BE49-F238E27FC236}">
                  <a16:creationId xmlns:a16="http://schemas.microsoft.com/office/drawing/2014/main" id="{C701A40F-1755-48EE-8B5A-FC26C897A60B}"/>
                </a:ext>
              </a:extLst>
            </p:cNvPr>
            <p:cNvGrpSpPr/>
            <p:nvPr/>
          </p:nvGrpSpPr>
          <p:grpSpPr>
            <a:xfrm>
              <a:off x="10240193" y="3919128"/>
              <a:ext cx="546754" cy="546754"/>
              <a:chOff x="1165484" y="3489313"/>
              <a:chExt cx="546754" cy="546754"/>
            </a:xfrm>
          </p:grpSpPr>
          <p:sp>
            <p:nvSpPr>
              <p:cNvPr id="314" name="楕円 313">
                <a:extLst>
                  <a:ext uri="{FF2B5EF4-FFF2-40B4-BE49-F238E27FC236}">
                    <a16:creationId xmlns:a16="http://schemas.microsoft.com/office/drawing/2014/main" id="{C7C05D6C-DB04-4F5D-8D01-6B030D5E4C9D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5" name="楕円 314">
                <a:extLst>
                  <a:ext uri="{FF2B5EF4-FFF2-40B4-BE49-F238E27FC236}">
                    <a16:creationId xmlns:a16="http://schemas.microsoft.com/office/drawing/2014/main" id="{263894F9-2D18-4EC3-A743-0EA60D7C3E7D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CA2E4D88-BD6B-4D0B-848C-AF02D7C88B7B}"/>
                  </a:ext>
                </a:extLst>
              </p14:cNvPr>
              <p14:cNvContentPartPr/>
              <p14:nvPr/>
            </p14:nvContentPartPr>
            <p14:xfrm>
              <a:off x="4414035" y="5524606"/>
              <a:ext cx="2788200" cy="66204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CA2E4D88-BD6B-4D0B-848C-AF02D7C88B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51035" y="5461606"/>
                <a:ext cx="2913840" cy="78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" name="グループ化 315">
            <a:extLst>
              <a:ext uri="{FF2B5EF4-FFF2-40B4-BE49-F238E27FC236}">
                <a16:creationId xmlns:a16="http://schemas.microsoft.com/office/drawing/2014/main" id="{42B424CE-F714-400D-8867-F00FC29682CD}"/>
              </a:ext>
            </a:extLst>
          </p:cNvPr>
          <p:cNvGrpSpPr/>
          <p:nvPr/>
        </p:nvGrpSpPr>
        <p:grpSpPr>
          <a:xfrm>
            <a:off x="4391890" y="3917883"/>
            <a:ext cx="2393912" cy="2393912"/>
            <a:chOff x="5392481" y="367956"/>
            <a:chExt cx="2393912" cy="2393912"/>
          </a:xfrm>
        </p:grpSpPr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8B9D3FEE-19DC-4D84-87A4-8FF1F4C3FF89}"/>
                </a:ext>
              </a:extLst>
            </p:cNvPr>
            <p:cNvGrpSpPr/>
            <p:nvPr/>
          </p:nvGrpSpPr>
          <p:grpSpPr>
            <a:xfrm>
              <a:off x="5392481" y="367956"/>
              <a:ext cx="2393912" cy="2393912"/>
              <a:chOff x="6462770" y="-292872"/>
              <a:chExt cx="2393912" cy="2393912"/>
            </a:xfrm>
          </p:grpSpPr>
          <p:sp>
            <p:nvSpPr>
              <p:cNvPr id="322" name="楕円 321">
                <a:extLst>
                  <a:ext uri="{FF2B5EF4-FFF2-40B4-BE49-F238E27FC236}">
                    <a16:creationId xmlns:a16="http://schemas.microsoft.com/office/drawing/2014/main" id="{46A3D4A1-0024-44B6-A3E3-6E8BC1DB2A03}"/>
                  </a:ext>
                </a:extLst>
              </p:cNvPr>
              <p:cNvSpPr/>
              <p:nvPr/>
            </p:nvSpPr>
            <p:spPr>
              <a:xfrm>
                <a:off x="6462770" y="-292872"/>
                <a:ext cx="2393912" cy="239391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3" name="楕円 322">
                <a:extLst>
                  <a:ext uri="{FF2B5EF4-FFF2-40B4-BE49-F238E27FC236}">
                    <a16:creationId xmlns:a16="http://schemas.microsoft.com/office/drawing/2014/main" id="{8352CE51-1E37-47B5-8DCA-A9315A51F885}"/>
                  </a:ext>
                </a:extLst>
              </p:cNvPr>
              <p:cNvSpPr/>
              <p:nvPr/>
            </p:nvSpPr>
            <p:spPr>
              <a:xfrm>
                <a:off x="7051767" y="294124"/>
                <a:ext cx="1215919" cy="1215919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31E5A147-7CAF-4461-A93C-8F6C7F84F79E}"/>
                </a:ext>
              </a:extLst>
            </p:cNvPr>
            <p:cNvGrpSpPr/>
            <p:nvPr/>
          </p:nvGrpSpPr>
          <p:grpSpPr>
            <a:xfrm>
              <a:off x="6031650" y="1087710"/>
              <a:ext cx="984718" cy="893425"/>
              <a:chOff x="7216812" y="344992"/>
              <a:chExt cx="984718" cy="893425"/>
            </a:xfrm>
          </p:grpSpPr>
          <p:pic>
            <p:nvPicPr>
              <p:cNvPr id="319" name="図 318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C452344-17FB-40D0-B204-0271A6B33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1956" y="344992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0" name="図 319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A2BAB08-4689-4FFD-914F-265ACA787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812" y="647104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1" name="図 320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3EFE231-A2B8-44E1-BD56-3627473F1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8985" y="640648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324" name="図 323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88EAF777-89C7-4D82-A140-8DAB60E1FC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25" y="5323652"/>
            <a:ext cx="367980" cy="485613"/>
          </a:xfrm>
          <a:prstGeom prst="rect">
            <a:avLst/>
          </a:prstGeom>
        </p:spPr>
      </p:pic>
      <p:pic>
        <p:nvPicPr>
          <p:cNvPr id="325" name="図 324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0A6040D6-5EEC-47FC-B9C5-2509F775E3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55" y="5800289"/>
            <a:ext cx="367980" cy="485613"/>
          </a:xfrm>
          <a:prstGeom prst="rect">
            <a:avLst/>
          </a:prstGeom>
        </p:spPr>
      </p:pic>
      <p:pic>
        <p:nvPicPr>
          <p:cNvPr id="326" name="図 325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E2FDA2F6-FAEF-43E2-8138-21C1E6C5C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894" y="5773656"/>
            <a:ext cx="367980" cy="485613"/>
          </a:xfrm>
          <a:prstGeom prst="rect">
            <a:avLst/>
          </a:prstGeom>
        </p:spPr>
      </p:pic>
      <p:pic>
        <p:nvPicPr>
          <p:cNvPr id="327" name="図 326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2580F5C7-74F9-49A0-A2C4-90F7A21A3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31" y="5174964"/>
            <a:ext cx="367980" cy="485613"/>
          </a:xfrm>
          <a:prstGeom prst="rect">
            <a:avLst/>
          </a:prstGeom>
        </p:spPr>
      </p:pic>
      <p:pic>
        <p:nvPicPr>
          <p:cNvPr id="328" name="図 327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A7B90A39-3A9E-48F4-A732-07C643E171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50" y="5279058"/>
            <a:ext cx="367980" cy="485613"/>
          </a:xfrm>
          <a:prstGeom prst="rect">
            <a:avLst/>
          </a:prstGeom>
        </p:spPr>
      </p:pic>
      <p:sp>
        <p:nvSpPr>
          <p:cNvPr id="332" name="テキスト ボックス 331">
            <a:extLst>
              <a:ext uri="{FF2B5EF4-FFF2-40B4-BE49-F238E27FC236}">
                <a16:creationId xmlns:a16="http://schemas.microsoft.com/office/drawing/2014/main" id="{E41275D1-116C-4A74-8F18-7A462EF99C58}"/>
              </a:ext>
            </a:extLst>
          </p:cNvPr>
          <p:cNvSpPr txBox="1"/>
          <p:nvPr/>
        </p:nvSpPr>
        <p:spPr>
          <a:xfrm>
            <a:off x="8047890" y="3019024"/>
            <a:ext cx="4001326" cy="2553891"/>
          </a:xfrm>
          <a:prstGeom prst="wedgeRoundRectCallout">
            <a:avLst>
              <a:gd name="adj1" fmla="val -38768"/>
              <a:gd name="adj2" fmla="val 6839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モンスター</a:t>
            </a:r>
            <a:r>
              <a:rPr kumimoji="1" lang="ja-JP" altLang="en-US" sz="32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が城に</a:t>
            </a:r>
            <a:endParaRPr kumimoji="1" lang="en-US" altLang="ja-JP" sz="32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lang="ja-JP" altLang="en-US" sz="3200" b="1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到達すると</a:t>
            </a:r>
            <a:r>
              <a:rPr lang="ja-JP" altLang="en-US" sz="3600" b="1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敗北</a:t>
            </a:r>
            <a:endParaRPr lang="en-US" altLang="ja-JP" sz="3200" b="1" u="sng" spc="-150" dirty="0">
              <a:ln w="9525">
                <a:solidFill>
                  <a:schemeClr val="tx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lang="ja-JP" altLang="en-US" sz="3600" b="1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全て倒す</a:t>
            </a:r>
            <a:r>
              <a:rPr lang="ja-JP" altLang="en-US" sz="3200" b="1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と</a:t>
            </a:r>
            <a:endParaRPr lang="en-US" altLang="ja-JP" sz="3200" b="1" spc="-1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lang="ja-JP" altLang="en-US" sz="3600" b="1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ステージクリア！</a:t>
            </a:r>
            <a:endParaRPr lang="en-US" altLang="ja-JP" sz="3600" b="1" u="sng" spc="-150" dirty="0">
              <a:ln w="9525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734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9DA33DAE-45ED-4F8E-B0A7-9917EE5A035C}"/>
              </a:ext>
            </a:extLst>
          </p:cNvPr>
          <p:cNvSpPr/>
          <p:nvPr/>
        </p:nvSpPr>
        <p:spPr>
          <a:xfrm>
            <a:off x="8738109" y="1099183"/>
            <a:ext cx="3077138" cy="547320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" name="図 101" descr="雨, テーブル, 大きい, 持つ が含まれている画像&#10;&#10;自動的に生成された説明">
            <a:extLst>
              <a:ext uri="{FF2B5EF4-FFF2-40B4-BE49-F238E27FC236}">
                <a16:creationId xmlns:a16="http://schemas.microsoft.com/office/drawing/2014/main" id="{88D8648F-38A9-4954-AEDB-A3F61676A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55" y="1750288"/>
            <a:ext cx="3040433" cy="4796219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0D302A61-C7AF-4429-9C64-B9143382DC34}"/>
              </a:ext>
            </a:extLst>
          </p:cNvPr>
          <p:cNvGrpSpPr/>
          <p:nvPr/>
        </p:nvGrpSpPr>
        <p:grpSpPr>
          <a:xfrm>
            <a:off x="11178195" y="1204254"/>
            <a:ext cx="530785" cy="530785"/>
            <a:chOff x="5565214" y="1155096"/>
            <a:chExt cx="530785" cy="530785"/>
          </a:xfrm>
        </p:grpSpPr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FC8443A5-5BF2-49E6-9F89-A6F570C73B90}"/>
                </a:ext>
              </a:extLst>
            </p:cNvPr>
            <p:cNvSpPr/>
            <p:nvPr/>
          </p:nvSpPr>
          <p:spPr>
            <a:xfrm>
              <a:off x="5565214" y="1155096"/>
              <a:ext cx="530785" cy="5307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四角形: 角を丸くする 147">
              <a:extLst>
                <a:ext uri="{FF2B5EF4-FFF2-40B4-BE49-F238E27FC236}">
                  <a16:creationId xmlns:a16="http://schemas.microsoft.com/office/drawing/2014/main" id="{02DFCF92-0617-4D76-AB40-B437AB060B1C}"/>
                </a:ext>
              </a:extLst>
            </p:cNvPr>
            <p:cNvSpPr/>
            <p:nvPr/>
          </p:nvSpPr>
          <p:spPr>
            <a:xfrm>
              <a:off x="5659674" y="1257146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四角形: 角を丸くする 148">
              <a:extLst>
                <a:ext uri="{FF2B5EF4-FFF2-40B4-BE49-F238E27FC236}">
                  <a16:creationId xmlns:a16="http://schemas.microsoft.com/office/drawing/2014/main" id="{05DE460A-B703-4581-9DB8-3B72D53AE696}"/>
                </a:ext>
              </a:extLst>
            </p:cNvPr>
            <p:cNvSpPr/>
            <p:nvPr/>
          </p:nvSpPr>
          <p:spPr>
            <a:xfrm>
              <a:off x="5659675" y="1380004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四角形: 角を丸くする 149">
              <a:extLst>
                <a:ext uri="{FF2B5EF4-FFF2-40B4-BE49-F238E27FC236}">
                  <a16:creationId xmlns:a16="http://schemas.microsoft.com/office/drawing/2014/main" id="{08336EA2-6BDB-4F32-A199-F4CD479281ED}"/>
                </a:ext>
              </a:extLst>
            </p:cNvPr>
            <p:cNvSpPr/>
            <p:nvPr/>
          </p:nvSpPr>
          <p:spPr>
            <a:xfrm>
              <a:off x="5659674" y="1502862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9CC24581-1C39-4578-A87E-231263BC7FAD}"/>
              </a:ext>
            </a:extLst>
          </p:cNvPr>
          <p:cNvSpPr txBox="1"/>
          <p:nvPr/>
        </p:nvSpPr>
        <p:spPr>
          <a:xfrm>
            <a:off x="8874421" y="1239908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Stage1</a:t>
            </a:r>
            <a:endParaRPr kumimoji="1" lang="ja-JP" altLang="en-US" sz="2400" dirty="0"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8A376375-8ED4-40DA-8242-5BE27ECE9C52}"/>
              </a:ext>
            </a:extLst>
          </p:cNvPr>
          <p:cNvGrpSpPr/>
          <p:nvPr/>
        </p:nvGrpSpPr>
        <p:grpSpPr>
          <a:xfrm>
            <a:off x="9518536" y="2656033"/>
            <a:ext cx="1516283" cy="3851252"/>
            <a:chOff x="1313351" y="2504021"/>
            <a:chExt cx="1516283" cy="3851252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ACEB8571-99D5-48FB-B5D2-A309A181D28F}"/>
                </a:ext>
              </a:extLst>
            </p:cNvPr>
            <p:cNvSpPr/>
            <p:nvPr/>
          </p:nvSpPr>
          <p:spPr>
            <a:xfrm>
              <a:off x="1313351" y="2504021"/>
              <a:ext cx="1516283" cy="323981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B9E3CE83-87F8-4981-A960-3260F63987C4}"/>
                </a:ext>
              </a:extLst>
            </p:cNvPr>
            <p:cNvSpPr/>
            <p:nvPr/>
          </p:nvSpPr>
          <p:spPr>
            <a:xfrm>
              <a:off x="1463534" y="5139354"/>
              <a:ext cx="1215919" cy="1215919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55" name="図 154" descr="おもちゃ, 人形, 暗い, ケーキ が含まれている画像&#10;&#10;自動的に生成された説明">
              <a:extLst>
                <a:ext uri="{FF2B5EF4-FFF2-40B4-BE49-F238E27FC236}">
                  <a16:creationId xmlns:a16="http://schemas.microsoft.com/office/drawing/2014/main" id="{162DD73F-33DA-4FA3-92FF-8F62AB022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252" y="5336863"/>
              <a:ext cx="543778" cy="804338"/>
            </a:xfrm>
            <a:prstGeom prst="rect">
              <a:avLst/>
            </a:prstGeom>
          </p:spPr>
        </p:pic>
        <p:pic>
          <p:nvPicPr>
            <p:cNvPr id="156" name="図 155" descr="おもちゃ, 人形, 暗い, ケーキ が含まれている画像&#10;&#10;自動的に生成された説明">
              <a:extLst>
                <a:ext uri="{FF2B5EF4-FFF2-40B4-BE49-F238E27FC236}">
                  <a16:creationId xmlns:a16="http://schemas.microsoft.com/office/drawing/2014/main" id="{34A86A3B-1133-4E3E-850D-0AD0761D5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34" y="5346600"/>
              <a:ext cx="543778" cy="804338"/>
            </a:xfrm>
            <a:prstGeom prst="rect">
              <a:avLst/>
            </a:prstGeom>
          </p:spPr>
        </p:pic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114D5394-889B-43AA-93D2-E8A5B2A8B6DD}"/>
              </a:ext>
            </a:extLst>
          </p:cNvPr>
          <p:cNvGrpSpPr/>
          <p:nvPr/>
        </p:nvGrpSpPr>
        <p:grpSpPr>
          <a:xfrm>
            <a:off x="8864892" y="1981598"/>
            <a:ext cx="1244338" cy="1167549"/>
            <a:chOff x="6459750" y="5229966"/>
            <a:chExt cx="1244338" cy="1167549"/>
          </a:xfrm>
        </p:grpSpPr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A933779C-6F55-4E38-9EB5-CF79099D282D}"/>
                </a:ext>
              </a:extLst>
            </p:cNvPr>
            <p:cNvGrpSpPr/>
            <p:nvPr/>
          </p:nvGrpSpPr>
          <p:grpSpPr>
            <a:xfrm>
              <a:off x="6459750" y="5229966"/>
              <a:ext cx="1244338" cy="560482"/>
              <a:chOff x="820132" y="2868518"/>
              <a:chExt cx="1244338" cy="560482"/>
            </a:xfrm>
          </p:grpSpPr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C35728E0-7CBD-4444-913A-D6FBAD829FDF}"/>
                  </a:ext>
                </a:extLst>
              </p:cNvPr>
              <p:cNvSpPr/>
              <p:nvPr/>
            </p:nvSpPr>
            <p:spPr>
              <a:xfrm>
                <a:off x="820132" y="2868518"/>
                <a:ext cx="1244338" cy="560482"/>
              </a:xfrm>
              <a:prstGeom prst="rect">
                <a:avLst/>
              </a:prstGeom>
              <a:solidFill>
                <a:srgbClr val="F9E30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F888E453-9C94-4BAA-B2C7-39F8A08B30EA}"/>
                  </a:ext>
                </a:extLst>
              </p:cNvPr>
              <p:cNvSpPr txBox="1"/>
              <p:nvPr/>
            </p:nvSpPr>
            <p:spPr>
              <a:xfrm>
                <a:off x="1251110" y="2969687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×</a:t>
                </a:r>
                <a:r>
                  <a:rPr kumimoji="1" lang="en-US" altLang="ja-JP" dirty="0">
                    <a:solidFill>
                      <a:srgbClr val="FF0000"/>
                    </a:solidFill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20</a:t>
                </a:r>
                <a:endParaRPr kumimoji="1" lang="ja-JP" altLang="en-US" dirty="0">
                  <a:solidFill>
                    <a:srgbClr val="FF0000"/>
                  </a:solidFill>
                  <a:latin typeface="07ロゴたいぷゴシック7" panose="02000600000000000000" pitchFamily="50" charset="-128"/>
                  <a:ea typeface="07ロゴたいぷゴシック7" panose="02000600000000000000" pitchFamily="50" charset="-128"/>
                </a:endParaRPr>
              </a:p>
            </p:txBody>
          </p:sp>
        </p:grp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0BBF7460-73F2-4C76-B633-5193DB3A5850}"/>
                </a:ext>
              </a:extLst>
            </p:cNvPr>
            <p:cNvGrpSpPr/>
            <p:nvPr/>
          </p:nvGrpSpPr>
          <p:grpSpPr>
            <a:xfrm>
              <a:off x="6805102" y="5850761"/>
              <a:ext cx="546754" cy="546754"/>
              <a:chOff x="1165484" y="3489313"/>
              <a:chExt cx="546754" cy="546754"/>
            </a:xfrm>
          </p:grpSpPr>
          <p:sp>
            <p:nvSpPr>
              <p:cNvPr id="160" name="楕円 159">
                <a:extLst>
                  <a:ext uri="{FF2B5EF4-FFF2-40B4-BE49-F238E27FC236}">
                    <a16:creationId xmlns:a16="http://schemas.microsoft.com/office/drawing/2014/main" id="{30D8DC69-6292-4D7E-9B47-4F72DF3E32C2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楕円 160">
                <a:extLst>
                  <a:ext uri="{FF2B5EF4-FFF2-40B4-BE49-F238E27FC236}">
                    <a16:creationId xmlns:a16="http://schemas.microsoft.com/office/drawing/2014/main" id="{79E6AD79-E5AE-4BA2-8238-082C81061DBE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CCC165B9-6FA1-4760-9CC9-18E8C38A1E92}"/>
              </a:ext>
            </a:extLst>
          </p:cNvPr>
          <p:cNvGrpSpPr/>
          <p:nvPr/>
        </p:nvGrpSpPr>
        <p:grpSpPr>
          <a:xfrm>
            <a:off x="10637090" y="1717375"/>
            <a:ext cx="1055212" cy="1394523"/>
            <a:chOff x="9985964" y="3071359"/>
            <a:chExt cx="1055212" cy="1394523"/>
          </a:xfrm>
        </p:grpSpPr>
        <p:pic>
          <p:nvPicPr>
            <p:cNvPr id="165" name="図 164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30329655-9DEC-4A78-9C6C-650F1FA69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5964" y="3071359"/>
              <a:ext cx="1055212" cy="1055212"/>
            </a:xfrm>
            <a:prstGeom prst="rect">
              <a:avLst/>
            </a:prstGeom>
          </p:spPr>
        </p:pic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E85A6076-F1A0-4F07-BF67-2F9BAD21601D}"/>
                </a:ext>
              </a:extLst>
            </p:cNvPr>
            <p:cNvGrpSpPr/>
            <p:nvPr/>
          </p:nvGrpSpPr>
          <p:grpSpPr>
            <a:xfrm>
              <a:off x="10240193" y="3919128"/>
              <a:ext cx="546754" cy="546754"/>
              <a:chOff x="1165484" y="3489313"/>
              <a:chExt cx="546754" cy="546754"/>
            </a:xfrm>
          </p:grpSpPr>
          <p:sp>
            <p:nvSpPr>
              <p:cNvPr id="167" name="楕円 166">
                <a:extLst>
                  <a:ext uri="{FF2B5EF4-FFF2-40B4-BE49-F238E27FC236}">
                    <a16:creationId xmlns:a16="http://schemas.microsoft.com/office/drawing/2014/main" id="{BD226862-AAA0-46CE-A51B-BF38783298ED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楕円 167">
                <a:extLst>
                  <a:ext uri="{FF2B5EF4-FFF2-40B4-BE49-F238E27FC236}">
                    <a16:creationId xmlns:a16="http://schemas.microsoft.com/office/drawing/2014/main" id="{A7421204-6B5F-4839-9AFA-4961AE80BDE0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pic>
        <p:nvPicPr>
          <p:cNvPr id="169" name="図 168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4D972B18-DB18-4A18-B291-A24120423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247" y="2082767"/>
            <a:ext cx="405385" cy="3474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0" name="インク 169">
                <a:extLst>
                  <a:ext uri="{FF2B5EF4-FFF2-40B4-BE49-F238E27FC236}">
                    <a16:creationId xmlns:a16="http://schemas.microsoft.com/office/drawing/2014/main" id="{68DF9387-738A-4508-951E-C4233D2D0370}"/>
                  </a:ext>
                </a:extLst>
              </p14:cNvPr>
              <p14:cNvContentPartPr/>
              <p14:nvPr/>
            </p14:nvContentPartPr>
            <p14:xfrm>
              <a:off x="9157984" y="2887007"/>
              <a:ext cx="2055960" cy="2349720"/>
            </p14:xfrm>
          </p:contentPart>
        </mc:Choice>
        <mc:Fallback xmlns="">
          <p:pic>
            <p:nvPicPr>
              <p:cNvPr id="170" name="インク 169">
                <a:extLst>
                  <a:ext uri="{FF2B5EF4-FFF2-40B4-BE49-F238E27FC236}">
                    <a16:creationId xmlns:a16="http://schemas.microsoft.com/office/drawing/2014/main" id="{68DF9387-738A-4508-951E-C4233D2D03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984" y="2824007"/>
                <a:ext cx="2181600" cy="2475360"/>
              </a:xfrm>
              <a:prstGeom prst="rect">
                <a:avLst/>
              </a:prstGeom>
            </p:spPr>
          </p:pic>
        </mc:Fallback>
      </mc:AlternateContent>
      <p:pic>
        <p:nvPicPr>
          <p:cNvPr id="171" name="図 170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35A8E913-2DEB-4F7E-AF3B-03BF9B714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72" y="2810120"/>
            <a:ext cx="405385" cy="347473"/>
          </a:xfrm>
          <a:prstGeom prst="rect">
            <a:avLst/>
          </a:prstGeom>
        </p:spPr>
      </p:pic>
      <p:pic>
        <p:nvPicPr>
          <p:cNvPr id="172" name="図 171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229E76FD-8FAB-48D1-9EBF-880FE1974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015" y="2960341"/>
            <a:ext cx="405385" cy="347473"/>
          </a:xfrm>
          <a:prstGeom prst="rect">
            <a:avLst/>
          </a:prstGeom>
        </p:spPr>
      </p:pic>
      <p:pic>
        <p:nvPicPr>
          <p:cNvPr id="173" name="図 172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C84FDD49-6DC8-4DBB-8B05-DF3E48FEF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535" y="3207411"/>
            <a:ext cx="405385" cy="347473"/>
          </a:xfrm>
          <a:prstGeom prst="rect">
            <a:avLst/>
          </a:prstGeom>
        </p:spPr>
      </p:pic>
      <p:pic>
        <p:nvPicPr>
          <p:cNvPr id="174" name="図 173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D7DEB4AA-5445-421C-92D1-C6457B8CF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721" y="3430965"/>
            <a:ext cx="405385" cy="347473"/>
          </a:xfrm>
          <a:prstGeom prst="rect">
            <a:avLst/>
          </a:prstGeom>
        </p:spPr>
      </p:pic>
      <p:pic>
        <p:nvPicPr>
          <p:cNvPr id="175" name="図 174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E2CF10B3-DAAC-4CA8-885D-56E9787F6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552" y="3671873"/>
            <a:ext cx="405385" cy="347473"/>
          </a:xfrm>
          <a:prstGeom prst="rect">
            <a:avLst/>
          </a:prstGeom>
        </p:spPr>
      </p:pic>
      <p:pic>
        <p:nvPicPr>
          <p:cNvPr id="176" name="図 175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3E2EDAD0-C052-4B69-B71B-302811534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552" y="3949628"/>
            <a:ext cx="405385" cy="347473"/>
          </a:xfrm>
          <a:prstGeom prst="rect">
            <a:avLst/>
          </a:prstGeom>
        </p:spPr>
      </p:pic>
      <p:pic>
        <p:nvPicPr>
          <p:cNvPr id="177" name="図 176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375D6551-82B1-4EF2-BFE3-575B061F0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859" y="4110292"/>
            <a:ext cx="405385" cy="347473"/>
          </a:xfrm>
          <a:prstGeom prst="rect">
            <a:avLst/>
          </a:prstGeom>
        </p:spPr>
      </p:pic>
      <p:pic>
        <p:nvPicPr>
          <p:cNvPr id="178" name="図 177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06430FC3-17D8-427D-B2F9-909BC84F4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859" y="4306711"/>
            <a:ext cx="405385" cy="347473"/>
          </a:xfrm>
          <a:prstGeom prst="rect">
            <a:avLst/>
          </a:prstGeom>
        </p:spPr>
      </p:pic>
      <p:pic>
        <p:nvPicPr>
          <p:cNvPr id="179" name="図 178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54DE891C-6518-477E-85F3-2F7F3EA553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720" y="4760991"/>
            <a:ext cx="405385" cy="347473"/>
          </a:xfrm>
          <a:prstGeom prst="rect">
            <a:avLst/>
          </a:prstGeom>
        </p:spPr>
      </p:pic>
      <p:pic>
        <p:nvPicPr>
          <p:cNvPr id="180" name="図 179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52178558-5635-44B5-A5F4-D9AE433B3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319" y="4912853"/>
            <a:ext cx="405385" cy="347473"/>
          </a:xfrm>
          <a:prstGeom prst="rect">
            <a:avLst/>
          </a:prstGeom>
        </p:spPr>
      </p:pic>
      <p:pic>
        <p:nvPicPr>
          <p:cNvPr id="181" name="図 180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B8C2B7F6-2006-4192-95FF-16BABFD38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05" y="4912853"/>
            <a:ext cx="405385" cy="347473"/>
          </a:xfrm>
          <a:prstGeom prst="rect">
            <a:avLst/>
          </a:prstGeom>
        </p:spPr>
      </p:pic>
      <p:pic>
        <p:nvPicPr>
          <p:cNvPr id="182" name="図 181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39EB57FE-F0AB-4D09-9927-74717CA85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361" y="4321086"/>
            <a:ext cx="405385" cy="347473"/>
          </a:xfrm>
          <a:prstGeom prst="rect">
            <a:avLst/>
          </a:prstGeom>
        </p:spPr>
      </p:pic>
      <p:pic>
        <p:nvPicPr>
          <p:cNvPr id="183" name="図 182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DD60A897-F2C3-4815-8119-F5A6E1F88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11" y="3801149"/>
            <a:ext cx="405385" cy="347473"/>
          </a:xfrm>
          <a:prstGeom prst="rect">
            <a:avLst/>
          </a:prstGeom>
        </p:spPr>
      </p:pic>
      <p:pic>
        <p:nvPicPr>
          <p:cNvPr id="184" name="図 183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3CE6DC53-9A9F-4881-A526-065D977D6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231" y="3300109"/>
            <a:ext cx="405385" cy="347473"/>
          </a:xfrm>
          <a:prstGeom prst="rect">
            <a:avLst/>
          </a:prstGeom>
        </p:spPr>
      </p:pic>
      <p:pic>
        <p:nvPicPr>
          <p:cNvPr id="185" name="図 184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FD18F612-5CB9-498F-8580-E5E6F7DEB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07" y="3861462"/>
            <a:ext cx="405385" cy="347473"/>
          </a:xfrm>
          <a:prstGeom prst="rect">
            <a:avLst/>
          </a:prstGeom>
        </p:spPr>
      </p:pic>
      <p:pic>
        <p:nvPicPr>
          <p:cNvPr id="186" name="図 185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19A4F5B7-D4B8-431F-A290-336E9E722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72" y="4407923"/>
            <a:ext cx="405385" cy="347473"/>
          </a:xfrm>
          <a:prstGeom prst="rect">
            <a:avLst/>
          </a:prstGeom>
        </p:spPr>
      </p:pic>
      <p:pic>
        <p:nvPicPr>
          <p:cNvPr id="187" name="図 186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494FB673-EF5F-4BF3-96DF-F7512826B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567" y="3790979"/>
            <a:ext cx="405385" cy="347473"/>
          </a:xfrm>
          <a:prstGeom prst="rect">
            <a:avLst/>
          </a:prstGeom>
        </p:spPr>
      </p:pic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090A7294-0EAC-4781-B435-387D81CCD0B8}"/>
              </a:ext>
            </a:extLst>
          </p:cNvPr>
          <p:cNvGrpSpPr/>
          <p:nvPr/>
        </p:nvGrpSpPr>
        <p:grpSpPr>
          <a:xfrm>
            <a:off x="10609135" y="3635250"/>
            <a:ext cx="437859" cy="113548"/>
            <a:chOff x="6908442" y="531256"/>
            <a:chExt cx="437859" cy="113548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E358FC1D-BBB2-4D4F-846A-AE8783E7529F}"/>
                </a:ext>
              </a:extLst>
            </p:cNvPr>
            <p:cNvSpPr/>
            <p:nvPr/>
          </p:nvSpPr>
          <p:spPr>
            <a:xfrm>
              <a:off x="6908442" y="531256"/>
              <a:ext cx="437859" cy="1135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EDFAE068-6047-4E59-82EB-A98A40F1A0E5}"/>
                </a:ext>
              </a:extLst>
            </p:cNvPr>
            <p:cNvSpPr/>
            <p:nvPr/>
          </p:nvSpPr>
          <p:spPr>
            <a:xfrm>
              <a:off x="7118005" y="531256"/>
              <a:ext cx="228295" cy="113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1746FAD2-7EE4-4438-9F78-64C78DE1FCC7}"/>
              </a:ext>
            </a:extLst>
          </p:cNvPr>
          <p:cNvGrpSpPr/>
          <p:nvPr/>
        </p:nvGrpSpPr>
        <p:grpSpPr>
          <a:xfrm>
            <a:off x="10272298" y="4269542"/>
            <a:ext cx="437859" cy="114782"/>
            <a:chOff x="6908442" y="530022"/>
            <a:chExt cx="437859" cy="114782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123D538D-A9B7-4547-9A61-69BE90CD0899}"/>
                </a:ext>
              </a:extLst>
            </p:cNvPr>
            <p:cNvSpPr/>
            <p:nvPr/>
          </p:nvSpPr>
          <p:spPr>
            <a:xfrm>
              <a:off x="6908442" y="530022"/>
              <a:ext cx="437859" cy="11478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24D3DA5A-D7B8-45C5-971A-56DAA15C08B4}"/>
                </a:ext>
              </a:extLst>
            </p:cNvPr>
            <p:cNvSpPr/>
            <p:nvPr/>
          </p:nvSpPr>
          <p:spPr>
            <a:xfrm>
              <a:off x="7245279" y="530022"/>
              <a:ext cx="101021" cy="1147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EEC857FF-9BC8-4904-9340-E17AA1ECF413}"/>
              </a:ext>
            </a:extLst>
          </p:cNvPr>
          <p:cNvGrpSpPr/>
          <p:nvPr/>
        </p:nvGrpSpPr>
        <p:grpSpPr>
          <a:xfrm>
            <a:off x="9546166" y="4771402"/>
            <a:ext cx="437859" cy="113548"/>
            <a:chOff x="6908442" y="531256"/>
            <a:chExt cx="437859" cy="113548"/>
          </a:xfrm>
        </p:grpSpPr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96B82D36-4BAF-438F-AC6C-0B6FEE7FA5BD}"/>
                </a:ext>
              </a:extLst>
            </p:cNvPr>
            <p:cNvSpPr/>
            <p:nvPr/>
          </p:nvSpPr>
          <p:spPr>
            <a:xfrm>
              <a:off x="6908442" y="531256"/>
              <a:ext cx="437859" cy="1135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8790A8D6-9DB8-459F-9ED7-A2779CE31B58}"/>
                </a:ext>
              </a:extLst>
            </p:cNvPr>
            <p:cNvSpPr/>
            <p:nvPr/>
          </p:nvSpPr>
          <p:spPr>
            <a:xfrm>
              <a:off x="7233671" y="531256"/>
              <a:ext cx="112629" cy="113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A9DDBFEA-FDBE-4B43-8C46-0D7CED90BA2D}"/>
              </a:ext>
            </a:extLst>
          </p:cNvPr>
          <p:cNvGrpSpPr/>
          <p:nvPr/>
        </p:nvGrpSpPr>
        <p:grpSpPr>
          <a:xfrm>
            <a:off x="9949829" y="3697339"/>
            <a:ext cx="437859" cy="113548"/>
            <a:chOff x="6908442" y="531256"/>
            <a:chExt cx="437859" cy="113548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6D87AF54-60BB-4854-85BC-866FD47738A1}"/>
                </a:ext>
              </a:extLst>
            </p:cNvPr>
            <p:cNvSpPr/>
            <p:nvPr/>
          </p:nvSpPr>
          <p:spPr>
            <a:xfrm>
              <a:off x="6908442" y="531256"/>
              <a:ext cx="437859" cy="1135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9F045226-E7AA-457B-8948-3BE34076708E}"/>
                </a:ext>
              </a:extLst>
            </p:cNvPr>
            <p:cNvSpPr/>
            <p:nvPr/>
          </p:nvSpPr>
          <p:spPr>
            <a:xfrm>
              <a:off x="7118005" y="531256"/>
              <a:ext cx="228295" cy="113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BED89841-889E-4493-B3A9-6829A442B5C4}"/>
              </a:ext>
            </a:extLst>
          </p:cNvPr>
          <p:cNvSpPr/>
          <p:nvPr/>
        </p:nvSpPr>
        <p:spPr>
          <a:xfrm>
            <a:off x="520254" y="1053825"/>
            <a:ext cx="3077138" cy="547320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56" name="図 255" descr="雨, テーブル, 大きい, 持つ が含まれている画像&#10;&#10;自動的に生成された説明">
            <a:extLst>
              <a:ext uri="{FF2B5EF4-FFF2-40B4-BE49-F238E27FC236}">
                <a16:creationId xmlns:a16="http://schemas.microsoft.com/office/drawing/2014/main" id="{0583DFDF-B74C-4BE8-AABF-35111E307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3" y="1750288"/>
            <a:ext cx="3040433" cy="4796219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EDEF61F5-1B5B-448A-8078-14EC66C8E06D}"/>
              </a:ext>
            </a:extLst>
          </p:cNvPr>
          <p:cNvGrpSpPr/>
          <p:nvPr/>
        </p:nvGrpSpPr>
        <p:grpSpPr>
          <a:xfrm>
            <a:off x="2960340" y="1158896"/>
            <a:ext cx="530785" cy="530785"/>
            <a:chOff x="5565214" y="1155096"/>
            <a:chExt cx="530785" cy="530785"/>
          </a:xfrm>
        </p:grpSpPr>
        <p:sp>
          <p:nvSpPr>
            <p:cNvPr id="258" name="楕円 257">
              <a:extLst>
                <a:ext uri="{FF2B5EF4-FFF2-40B4-BE49-F238E27FC236}">
                  <a16:creationId xmlns:a16="http://schemas.microsoft.com/office/drawing/2014/main" id="{AE1146EA-1E65-4214-BA1E-8C45B2677380}"/>
                </a:ext>
              </a:extLst>
            </p:cNvPr>
            <p:cNvSpPr/>
            <p:nvPr/>
          </p:nvSpPr>
          <p:spPr>
            <a:xfrm>
              <a:off x="5565214" y="1155096"/>
              <a:ext cx="530785" cy="5307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四角形: 角を丸くする 258">
              <a:extLst>
                <a:ext uri="{FF2B5EF4-FFF2-40B4-BE49-F238E27FC236}">
                  <a16:creationId xmlns:a16="http://schemas.microsoft.com/office/drawing/2014/main" id="{2813F897-CCF9-4050-BD32-D063E03F5858}"/>
                </a:ext>
              </a:extLst>
            </p:cNvPr>
            <p:cNvSpPr/>
            <p:nvPr/>
          </p:nvSpPr>
          <p:spPr>
            <a:xfrm>
              <a:off x="5659674" y="1257146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四角形: 角を丸くする 259">
              <a:extLst>
                <a:ext uri="{FF2B5EF4-FFF2-40B4-BE49-F238E27FC236}">
                  <a16:creationId xmlns:a16="http://schemas.microsoft.com/office/drawing/2014/main" id="{610159D0-0139-4A3E-8D13-CCF8341BAD8E}"/>
                </a:ext>
              </a:extLst>
            </p:cNvPr>
            <p:cNvSpPr/>
            <p:nvPr/>
          </p:nvSpPr>
          <p:spPr>
            <a:xfrm>
              <a:off x="5659675" y="1380004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1" name="四角形: 角を丸くする 260">
              <a:extLst>
                <a:ext uri="{FF2B5EF4-FFF2-40B4-BE49-F238E27FC236}">
                  <a16:creationId xmlns:a16="http://schemas.microsoft.com/office/drawing/2014/main" id="{32CA38F3-4BF6-4D7F-8F60-6C5811C912DA}"/>
                </a:ext>
              </a:extLst>
            </p:cNvPr>
            <p:cNvSpPr/>
            <p:nvPr/>
          </p:nvSpPr>
          <p:spPr>
            <a:xfrm>
              <a:off x="5659674" y="1502862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2" name="テキスト ボックス 301">
            <a:extLst>
              <a:ext uri="{FF2B5EF4-FFF2-40B4-BE49-F238E27FC236}">
                <a16:creationId xmlns:a16="http://schemas.microsoft.com/office/drawing/2014/main" id="{475D8DEF-0986-406E-A441-AF9F25134D12}"/>
              </a:ext>
            </a:extLst>
          </p:cNvPr>
          <p:cNvSpPr txBox="1"/>
          <p:nvPr/>
        </p:nvSpPr>
        <p:spPr>
          <a:xfrm>
            <a:off x="656566" y="1194550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Stage1</a:t>
            </a:r>
            <a:endParaRPr kumimoji="1" lang="ja-JP" altLang="en-US" sz="2400" dirty="0"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EF4859F3-4DFD-443F-A82A-8283512C9469}"/>
              </a:ext>
            </a:extLst>
          </p:cNvPr>
          <p:cNvGrpSpPr/>
          <p:nvPr/>
        </p:nvGrpSpPr>
        <p:grpSpPr>
          <a:xfrm>
            <a:off x="1300681" y="2610675"/>
            <a:ext cx="1516283" cy="3851252"/>
            <a:chOff x="1313351" y="2504021"/>
            <a:chExt cx="1516283" cy="3851252"/>
          </a:xfrm>
        </p:grpSpPr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1C675441-ED94-4639-BCC7-85D50826EDE6}"/>
                </a:ext>
              </a:extLst>
            </p:cNvPr>
            <p:cNvSpPr/>
            <p:nvPr/>
          </p:nvSpPr>
          <p:spPr>
            <a:xfrm>
              <a:off x="1313351" y="2504021"/>
              <a:ext cx="1516283" cy="323981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F2725DEB-8C07-4AC7-A13F-A258481268DE}"/>
                </a:ext>
              </a:extLst>
            </p:cNvPr>
            <p:cNvSpPr/>
            <p:nvPr/>
          </p:nvSpPr>
          <p:spPr>
            <a:xfrm>
              <a:off x="1463534" y="5139354"/>
              <a:ext cx="1215919" cy="1215919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82" name="図 81" descr="おもちゃ, 人形, 暗い, ケーキ が含まれている画像&#10;&#10;自動的に生成された説明">
              <a:extLst>
                <a:ext uri="{FF2B5EF4-FFF2-40B4-BE49-F238E27FC236}">
                  <a16:creationId xmlns:a16="http://schemas.microsoft.com/office/drawing/2014/main" id="{B3320FD2-1CA9-4E92-932F-A52C8347B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252" y="5336863"/>
              <a:ext cx="543778" cy="804338"/>
            </a:xfrm>
            <a:prstGeom prst="rect">
              <a:avLst/>
            </a:prstGeom>
          </p:spPr>
        </p:pic>
        <p:pic>
          <p:nvPicPr>
            <p:cNvPr id="83" name="図 82" descr="おもちゃ, 人形, 暗い, ケーキ が含まれている画像&#10;&#10;自動的に生成された説明">
              <a:extLst>
                <a:ext uri="{FF2B5EF4-FFF2-40B4-BE49-F238E27FC236}">
                  <a16:creationId xmlns:a16="http://schemas.microsoft.com/office/drawing/2014/main" id="{FAC9EB8D-0D61-4711-B3C0-4D32CDFA3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34" y="5346600"/>
              <a:ext cx="543778" cy="804338"/>
            </a:xfrm>
            <a:prstGeom prst="rect">
              <a:avLst/>
            </a:prstGeom>
          </p:spPr>
        </p:pic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95CA7C1A-8276-42E1-A39F-B7110F807126}"/>
              </a:ext>
            </a:extLst>
          </p:cNvPr>
          <p:cNvGrpSpPr/>
          <p:nvPr/>
        </p:nvGrpSpPr>
        <p:grpSpPr>
          <a:xfrm>
            <a:off x="647037" y="1936240"/>
            <a:ext cx="1244338" cy="1167549"/>
            <a:chOff x="6459750" y="5229966"/>
            <a:chExt cx="1244338" cy="1167549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9A2B260F-0FE0-480B-ABEB-2C35FB938F93}"/>
                </a:ext>
              </a:extLst>
            </p:cNvPr>
            <p:cNvGrpSpPr/>
            <p:nvPr/>
          </p:nvGrpSpPr>
          <p:grpSpPr>
            <a:xfrm>
              <a:off x="6459750" y="5229966"/>
              <a:ext cx="1244338" cy="560482"/>
              <a:chOff x="820132" y="2868518"/>
              <a:chExt cx="1244338" cy="560482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44DFCC4A-9076-4A81-B0B3-7D37D82D200A}"/>
                  </a:ext>
                </a:extLst>
              </p:cNvPr>
              <p:cNvSpPr/>
              <p:nvPr/>
            </p:nvSpPr>
            <p:spPr>
              <a:xfrm>
                <a:off x="820132" y="2868518"/>
                <a:ext cx="1244338" cy="560482"/>
              </a:xfrm>
              <a:prstGeom prst="rect">
                <a:avLst/>
              </a:prstGeom>
              <a:solidFill>
                <a:srgbClr val="F9E30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C9885819-0E39-486A-8BC5-DB656213F95B}"/>
                  </a:ext>
                </a:extLst>
              </p:cNvPr>
              <p:cNvSpPr txBox="1"/>
              <p:nvPr/>
            </p:nvSpPr>
            <p:spPr>
              <a:xfrm>
                <a:off x="1251110" y="2969687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×</a:t>
                </a:r>
                <a:r>
                  <a:rPr kumimoji="1" lang="en-US" altLang="ja-JP" dirty="0">
                    <a:solidFill>
                      <a:srgbClr val="FF0000"/>
                    </a:solidFill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20</a:t>
                </a:r>
                <a:endParaRPr kumimoji="1" lang="ja-JP" altLang="en-US" dirty="0">
                  <a:solidFill>
                    <a:srgbClr val="FF0000"/>
                  </a:solidFill>
                  <a:latin typeface="07ロゴたいぷゴシック7" panose="02000600000000000000" pitchFamily="50" charset="-128"/>
                  <a:ea typeface="07ロゴたいぷゴシック7" panose="02000600000000000000" pitchFamily="50" charset="-128"/>
                </a:endParaRPr>
              </a:p>
            </p:txBody>
          </p: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E926D0B7-7C6F-4B6E-B0C9-A95C34A9A154}"/>
                </a:ext>
              </a:extLst>
            </p:cNvPr>
            <p:cNvGrpSpPr/>
            <p:nvPr/>
          </p:nvGrpSpPr>
          <p:grpSpPr>
            <a:xfrm>
              <a:off x="6805102" y="5850761"/>
              <a:ext cx="546754" cy="546754"/>
              <a:chOff x="1165484" y="3489313"/>
              <a:chExt cx="546754" cy="546754"/>
            </a:xfrm>
          </p:grpSpPr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5104FB55-28A0-4DA0-9438-411EC5C2D6CB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楕円 87">
                <a:extLst>
                  <a:ext uri="{FF2B5EF4-FFF2-40B4-BE49-F238E27FC236}">
                    <a16:creationId xmlns:a16="http://schemas.microsoft.com/office/drawing/2014/main" id="{6FDE4DDB-D795-4EE6-AA2D-B6EDFFF870B9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487F485-1A77-4791-A1D5-2EB37508FF29}"/>
              </a:ext>
            </a:extLst>
          </p:cNvPr>
          <p:cNvGrpSpPr/>
          <p:nvPr/>
        </p:nvGrpSpPr>
        <p:grpSpPr>
          <a:xfrm>
            <a:off x="2419235" y="1672017"/>
            <a:ext cx="1055212" cy="1394523"/>
            <a:chOff x="9985964" y="3071359"/>
            <a:chExt cx="1055212" cy="1394523"/>
          </a:xfrm>
        </p:grpSpPr>
        <p:pic>
          <p:nvPicPr>
            <p:cNvPr id="92" name="図 91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EA84F80F-314B-49A3-A3A8-C3B315FA4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5964" y="3071359"/>
              <a:ext cx="1055212" cy="1055212"/>
            </a:xfrm>
            <a:prstGeom prst="rect">
              <a:avLst/>
            </a:prstGeom>
          </p:spPr>
        </p:pic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AE3DC6F1-B5D8-42B6-9D84-20F7AF7EFF5B}"/>
                </a:ext>
              </a:extLst>
            </p:cNvPr>
            <p:cNvGrpSpPr/>
            <p:nvPr/>
          </p:nvGrpSpPr>
          <p:grpSpPr>
            <a:xfrm>
              <a:off x="10240193" y="3919128"/>
              <a:ext cx="546754" cy="546754"/>
              <a:chOff x="1165484" y="3489313"/>
              <a:chExt cx="546754" cy="546754"/>
            </a:xfrm>
          </p:grpSpPr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8AD6C5A1-0C62-4FB1-ABD3-9541347B3883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C0E3ADF4-23D0-47D2-A638-610157CF6E06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pic>
        <p:nvPicPr>
          <p:cNvPr id="96" name="図 95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F854AFE4-BECE-45A0-9038-34553E5DA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2" y="2037409"/>
            <a:ext cx="405385" cy="347473"/>
          </a:xfrm>
          <a:prstGeom prst="rect">
            <a:avLst/>
          </a:prstGeom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FAC41299-78F2-4CED-9150-129AE8378458}"/>
              </a:ext>
            </a:extLst>
          </p:cNvPr>
          <p:cNvSpPr txBox="1"/>
          <p:nvPr/>
        </p:nvSpPr>
        <p:spPr>
          <a:xfrm>
            <a:off x="445922" y="253964"/>
            <a:ext cx="1060107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ディフェンスユニット</a:t>
            </a:r>
            <a:r>
              <a:rPr kumimoji="1" lang="ja-JP" altLang="en-US" sz="36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は</a:t>
            </a:r>
            <a:r>
              <a:rPr lang="ja-JP" altLang="en-US" sz="40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最初</a:t>
            </a:r>
            <a:r>
              <a:rPr lang="ja-JP" altLang="en-US" sz="36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から</a:t>
            </a:r>
            <a:r>
              <a:rPr lang="ja-JP" altLang="en-US" sz="40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配置</a:t>
            </a:r>
            <a:r>
              <a:rPr lang="ja-JP" altLang="en-US" sz="36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されている</a:t>
            </a:r>
            <a:endParaRPr kumimoji="1" lang="en-US" altLang="ja-JP" sz="3200" spc="-1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C7C6208A-91B0-4BA0-ADA8-652EB3A9366B}"/>
              </a:ext>
            </a:extLst>
          </p:cNvPr>
          <p:cNvSpPr/>
          <p:nvPr/>
        </p:nvSpPr>
        <p:spPr>
          <a:xfrm>
            <a:off x="3981924" y="2816600"/>
            <a:ext cx="4382435" cy="1969097"/>
          </a:xfrm>
          <a:prstGeom prst="wedgeRoundRectCallout">
            <a:avLst>
              <a:gd name="adj1" fmla="val 41853"/>
              <a:gd name="adj2" fmla="val 76547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攻撃範囲内の</a:t>
            </a:r>
            <a:endParaRPr kumimoji="1" lang="en-US" altLang="ja-JP" sz="3200" spc="-1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kumimoji="1" lang="ja-JP" altLang="en-US" sz="36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モンスター</a:t>
            </a:r>
            <a:r>
              <a:rPr kumimoji="1" lang="ja-JP" altLang="en-US" sz="32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たちを</a:t>
            </a:r>
            <a:endParaRPr lang="en-US" altLang="ja-JP" sz="3200" spc="-1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lang="ja-JP" altLang="en-US" sz="36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倒して</a:t>
            </a:r>
            <a:r>
              <a:rPr lang="ja-JP" altLang="en-US" sz="32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くれるぞ！</a:t>
            </a:r>
            <a:endParaRPr kumimoji="1" lang="en-US" altLang="ja-JP" sz="3200" spc="-1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779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雨, テーブル, 大きい, 持つ が含まれている画像&#10;&#10;自動的に生成された説明">
            <a:extLst>
              <a:ext uri="{FF2B5EF4-FFF2-40B4-BE49-F238E27FC236}">
                <a16:creationId xmlns:a16="http://schemas.microsoft.com/office/drawing/2014/main" id="{E3315894-0610-4B6A-B633-4402FC487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7" y="2027764"/>
            <a:ext cx="11098406" cy="44364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4FF1E6B-8606-4123-B511-5F82A891CA3A}"/>
              </a:ext>
            </a:extLst>
          </p:cNvPr>
          <p:cNvGrpSpPr/>
          <p:nvPr/>
        </p:nvGrpSpPr>
        <p:grpSpPr>
          <a:xfrm>
            <a:off x="815959" y="2248710"/>
            <a:ext cx="3646897" cy="3646897"/>
            <a:chOff x="5392481" y="367956"/>
            <a:chExt cx="2393912" cy="2393912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F464442E-4456-4B73-B411-77D12CEFCD72}"/>
                </a:ext>
              </a:extLst>
            </p:cNvPr>
            <p:cNvGrpSpPr/>
            <p:nvPr/>
          </p:nvGrpSpPr>
          <p:grpSpPr>
            <a:xfrm>
              <a:off x="5392481" y="367956"/>
              <a:ext cx="2393912" cy="2393912"/>
              <a:chOff x="6462770" y="-292872"/>
              <a:chExt cx="2393912" cy="2393912"/>
            </a:xfrm>
          </p:grpSpPr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26A50BA1-66A5-4F59-B73C-97332E777119}"/>
                  </a:ext>
                </a:extLst>
              </p:cNvPr>
              <p:cNvSpPr/>
              <p:nvPr/>
            </p:nvSpPr>
            <p:spPr>
              <a:xfrm>
                <a:off x="6462770" y="-292872"/>
                <a:ext cx="2393912" cy="239391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C577664F-BB77-4BDE-9D2E-9AFE9BF09CA2}"/>
                  </a:ext>
                </a:extLst>
              </p:cNvPr>
              <p:cNvSpPr/>
              <p:nvPr/>
            </p:nvSpPr>
            <p:spPr>
              <a:xfrm>
                <a:off x="7051767" y="294124"/>
                <a:ext cx="1215919" cy="1215919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94C0F94-50EF-45B4-879D-D816D701F776}"/>
                </a:ext>
              </a:extLst>
            </p:cNvPr>
            <p:cNvGrpSpPr/>
            <p:nvPr/>
          </p:nvGrpSpPr>
          <p:grpSpPr>
            <a:xfrm>
              <a:off x="6031650" y="1087710"/>
              <a:ext cx="984718" cy="893425"/>
              <a:chOff x="7216812" y="344992"/>
              <a:chExt cx="984718" cy="893425"/>
            </a:xfrm>
          </p:grpSpPr>
          <p:pic>
            <p:nvPicPr>
              <p:cNvPr id="8" name="図 7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45DE97F-B0A4-489B-9739-2C5D78F41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1956" y="344992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図 8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E06FDCB-2DEA-4A31-A6EE-94FB07C20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812" y="647104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" name="図 9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147D32ED-0126-4F6D-BDAC-CF307D6F4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8985" y="640648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CFBC96-CC0A-4132-A266-B75A3992DBA7}"/>
              </a:ext>
            </a:extLst>
          </p:cNvPr>
          <p:cNvGrpSpPr/>
          <p:nvPr/>
        </p:nvGrpSpPr>
        <p:grpSpPr>
          <a:xfrm>
            <a:off x="5535464" y="3100873"/>
            <a:ext cx="5841650" cy="2309913"/>
            <a:chOff x="-1155148" y="4929879"/>
            <a:chExt cx="3834601" cy="151628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9A9C889-A471-4BC9-B08E-706E3758D5D3}"/>
                </a:ext>
              </a:extLst>
            </p:cNvPr>
            <p:cNvSpPr/>
            <p:nvPr/>
          </p:nvSpPr>
          <p:spPr>
            <a:xfrm rot="16200000">
              <a:off x="-293380" y="4068111"/>
              <a:ext cx="1516283" cy="323981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0E1C5DF-9C53-44AD-94B2-65ABAF77AACF}"/>
                </a:ext>
              </a:extLst>
            </p:cNvPr>
            <p:cNvSpPr/>
            <p:nvPr/>
          </p:nvSpPr>
          <p:spPr>
            <a:xfrm>
              <a:off x="1463534" y="5139354"/>
              <a:ext cx="1215919" cy="1215919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6" name="図 15" descr="おもちゃ, 人形, 暗い, ケーキ が含まれている画像&#10;&#10;自動的に生成された説明">
              <a:extLst>
                <a:ext uri="{FF2B5EF4-FFF2-40B4-BE49-F238E27FC236}">
                  <a16:creationId xmlns:a16="http://schemas.microsoft.com/office/drawing/2014/main" id="{4B17E439-9CE9-4B80-B3C8-A78D12CB2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252" y="5336865"/>
              <a:ext cx="543778" cy="804338"/>
            </a:xfrm>
            <a:prstGeom prst="rect">
              <a:avLst/>
            </a:prstGeom>
          </p:spPr>
        </p:pic>
        <p:pic>
          <p:nvPicPr>
            <p:cNvPr id="17" name="図 16" descr="おもちゃ, 人形, 暗い, ケーキ が含まれている画像&#10;&#10;自動的に生成された説明">
              <a:extLst>
                <a:ext uri="{FF2B5EF4-FFF2-40B4-BE49-F238E27FC236}">
                  <a16:creationId xmlns:a16="http://schemas.microsoft.com/office/drawing/2014/main" id="{90F224C4-351A-49D2-B2C2-0E7E05845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34" y="5346602"/>
              <a:ext cx="543778" cy="804338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43E78A-EDB5-4171-B97F-DF8273E35982}"/>
              </a:ext>
            </a:extLst>
          </p:cNvPr>
          <p:cNvSpPr txBox="1"/>
          <p:nvPr/>
        </p:nvSpPr>
        <p:spPr>
          <a:xfrm>
            <a:off x="647949" y="588503"/>
            <a:ext cx="780062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ユニット</a:t>
            </a:r>
            <a:r>
              <a:rPr lang="ja-JP" altLang="en-US" sz="36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ごとに</a:t>
            </a:r>
            <a:r>
              <a:rPr lang="ja-JP" altLang="en-US" sz="40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攻撃範囲</a:t>
            </a:r>
            <a:r>
              <a:rPr lang="ja-JP" altLang="en-US" sz="36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が</a:t>
            </a:r>
            <a:r>
              <a:rPr lang="ja-JP" altLang="en-US" sz="40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異なる</a:t>
            </a:r>
            <a:endParaRPr kumimoji="1" lang="ja-JP" altLang="en-US" sz="3600" u="sng" spc="-15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pic>
        <p:nvPicPr>
          <p:cNvPr id="119" name="図 118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68AFA971-12E3-4587-A11B-9F2389947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06" y="79141"/>
            <a:ext cx="1970347" cy="1688870"/>
          </a:xfrm>
          <a:prstGeom prst="rect">
            <a:avLst/>
          </a:prstGeom>
        </p:spPr>
      </p:pic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50F4EACC-F33B-4D38-8506-805AAF94FA9C}"/>
              </a:ext>
            </a:extLst>
          </p:cNvPr>
          <p:cNvGrpSpPr/>
          <p:nvPr/>
        </p:nvGrpSpPr>
        <p:grpSpPr>
          <a:xfrm rot="16200000">
            <a:off x="9825345" y="3027290"/>
            <a:ext cx="361531" cy="655799"/>
            <a:chOff x="4186688" y="1087120"/>
            <a:chExt cx="250414" cy="454238"/>
          </a:xfrm>
        </p:grpSpPr>
        <p:sp>
          <p:nvSpPr>
            <p:cNvPr id="121" name="二等辺三角形 120">
              <a:extLst>
                <a:ext uri="{FF2B5EF4-FFF2-40B4-BE49-F238E27FC236}">
                  <a16:creationId xmlns:a16="http://schemas.microsoft.com/office/drawing/2014/main" id="{C6FD6F4E-00DC-4D73-B66D-B7F5A441ECB6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11D1ACAD-733C-43F8-BB38-88CDB3438D53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" name="平行四辺形 122">
              <a:extLst>
                <a:ext uri="{FF2B5EF4-FFF2-40B4-BE49-F238E27FC236}">
                  <a16:creationId xmlns:a16="http://schemas.microsoft.com/office/drawing/2014/main" id="{DE77462E-C6CE-448E-8F2B-4C117BF25A9A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24" name="平行四辺形 123">
              <a:extLst>
                <a:ext uri="{FF2B5EF4-FFF2-40B4-BE49-F238E27FC236}">
                  <a16:creationId xmlns:a16="http://schemas.microsoft.com/office/drawing/2014/main" id="{B9DB0980-35A4-4B41-9F53-422A61D703FD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DD77A262-7D79-424F-BF78-302C65F2EC16}"/>
              </a:ext>
            </a:extLst>
          </p:cNvPr>
          <p:cNvGrpSpPr/>
          <p:nvPr/>
        </p:nvGrpSpPr>
        <p:grpSpPr>
          <a:xfrm rot="16200000">
            <a:off x="9282735" y="3378143"/>
            <a:ext cx="361531" cy="655799"/>
            <a:chOff x="4186688" y="1087120"/>
            <a:chExt cx="250414" cy="454238"/>
          </a:xfrm>
        </p:grpSpPr>
        <p:sp>
          <p:nvSpPr>
            <p:cNvPr id="126" name="二等辺三角形 125">
              <a:extLst>
                <a:ext uri="{FF2B5EF4-FFF2-40B4-BE49-F238E27FC236}">
                  <a16:creationId xmlns:a16="http://schemas.microsoft.com/office/drawing/2014/main" id="{CDF7976D-74A9-4934-8AA6-3BEF95785124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A645C5F0-FE1F-4EBD-92EF-C8E9A7E0282B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平行四辺形 127">
              <a:extLst>
                <a:ext uri="{FF2B5EF4-FFF2-40B4-BE49-F238E27FC236}">
                  <a16:creationId xmlns:a16="http://schemas.microsoft.com/office/drawing/2014/main" id="{8073FCF2-BCCC-4874-908E-C368FB32C315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29" name="平行四辺形 128">
              <a:extLst>
                <a:ext uri="{FF2B5EF4-FFF2-40B4-BE49-F238E27FC236}">
                  <a16:creationId xmlns:a16="http://schemas.microsoft.com/office/drawing/2014/main" id="{04CA6E2F-1553-4BEB-A022-2B1404D9AD23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0A3E2973-072A-47C5-8865-6CDD3AB20642}"/>
              </a:ext>
            </a:extLst>
          </p:cNvPr>
          <p:cNvGrpSpPr/>
          <p:nvPr/>
        </p:nvGrpSpPr>
        <p:grpSpPr>
          <a:xfrm rot="16200000">
            <a:off x="9075922" y="3918094"/>
            <a:ext cx="361531" cy="655799"/>
            <a:chOff x="4186688" y="1087120"/>
            <a:chExt cx="250414" cy="454238"/>
          </a:xfrm>
        </p:grpSpPr>
        <p:sp>
          <p:nvSpPr>
            <p:cNvPr id="131" name="二等辺三角形 130">
              <a:extLst>
                <a:ext uri="{FF2B5EF4-FFF2-40B4-BE49-F238E27FC236}">
                  <a16:creationId xmlns:a16="http://schemas.microsoft.com/office/drawing/2014/main" id="{7EB9BE5D-DE80-424C-93BB-6B6E35FB0D74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E8B88D26-81E1-46AD-ACE5-354EAE9BEEB7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平行四辺形 132">
              <a:extLst>
                <a:ext uri="{FF2B5EF4-FFF2-40B4-BE49-F238E27FC236}">
                  <a16:creationId xmlns:a16="http://schemas.microsoft.com/office/drawing/2014/main" id="{988A8E7A-E9E3-4C31-AE90-8979E310E5BA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34" name="平行四辺形 133">
              <a:extLst>
                <a:ext uri="{FF2B5EF4-FFF2-40B4-BE49-F238E27FC236}">
                  <a16:creationId xmlns:a16="http://schemas.microsoft.com/office/drawing/2014/main" id="{3DC40946-28DF-4A80-8C5D-51003A38DB82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7262CC6F-A434-42E9-AB93-F9329F2AC85E}"/>
              </a:ext>
            </a:extLst>
          </p:cNvPr>
          <p:cNvGrpSpPr/>
          <p:nvPr/>
        </p:nvGrpSpPr>
        <p:grpSpPr>
          <a:xfrm rot="16200000">
            <a:off x="9168590" y="4476229"/>
            <a:ext cx="361531" cy="655799"/>
            <a:chOff x="4186688" y="1087120"/>
            <a:chExt cx="250414" cy="454238"/>
          </a:xfrm>
        </p:grpSpPr>
        <p:sp>
          <p:nvSpPr>
            <p:cNvPr id="136" name="二等辺三角形 135">
              <a:extLst>
                <a:ext uri="{FF2B5EF4-FFF2-40B4-BE49-F238E27FC236}">
                  <a16:creationId xmlns:a16="http://schemas.microsoft.com/office/drawing/2014/main" id="{3E77CA7F-583C-44A0-871D-53B07E1B17C5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E8A1E093-525B-4949-B836-0F1611E91F5F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" name="平行四辺形 137">
              <a:extLst>
                <a:ext uri="{FF2B5EF4-FFF2-40B4-BE49-F238E27FC236}">
                  <a16:creationId xmlns:a16="http://schemas.microsoft.com/office/drawing/2014/main" id="{B56BB22B-4C74-4B31-828A-E12127FE0268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39" name="平行四辺形 138">
              <a:extLst>
                <a:ext uri="{FF2B5EF4-FFF2-40B4-BE49-F238E27FC236}">
                  <a16:creationId xmlns:a16="http://schemas.microsoft.com/office/drawing/2014/main" id="{EC7F21E7-88F1-4351-8189-FCA099386E55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A31735E2-B987-4341-86FB-BA72C034B059}"/>
              </a:ext>
            </a:extLst>
          </p:cNvPr>
          <p:cNvGrpSpPr/>
          <p:nvPr/>
        </p:nvGrpSpPr>
        <p:grpSpPr>
          <a:xfrm rot="16200000">
            <a:off x="9805480" y="4856473"/>
            <a:ext cx="361531" cy="655799"/>
            <a:chOff x="4186688" y="1087120"/>
            <a:chExt cx="250414" cy="454238"/>
          </a:xfrm>
        </p:grpSpPr>
        <p:sp>
          <p:nvSpPr>
            <p:cNvPr id="141" name="二等辺三角形 140">
              <a:extLst>
                <a:ext uri="{FF2B5EF4-FFF2-40B4-BE49-F238E27FC236}">
                  <a16:creationId xmlns:a16="http://schemas.microsoft.com/office/drawing/2014/main" id="{6F77A62E-2B14-4F6C-B011-AEE2E0A86681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7ADA187C-2E41-4DD1-8FD0-18095EF9BD85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3" name="平行四辺形 142">
              <a:extLst>
                <a:ext uri="{FF2B5EF4-FFF2-40B4-BE49-F238E27FC236}">
                  <a16:creationId xmlns:a16="http://schemas.microsoft.com/office/drawing/2014/main" id="{2C7EBFBE-EC7A-4B28-ACED-B14F5D382182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4" name="平行四辺形 143">
              <a:extLst>
                <a:ext uri="{FF2B5EF4-FFF2-40B4-BE49-F238E27FC236}">
                  <a16:creationId xmlns:a16="http://schemas.microsoft.com/office/drawing/2014/main" id="{3F99DEC9-C003-4F6A-AD3C-44161089421A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EEC059CC-C7D3-491F-8A74-77616C341469}"/>
              </a:ext>
            </a:extLst>
          </p:cNvPr>
          <p:cNvGrpSpPr/>
          <p:nvPr/>
        </p:nvGrpSpPr>
        <p:grpSpPr>
          <a:xfrm rot="16200000">
            <a:off x="8841646" y="3027290"/>
            <a:ext cx="361531" cy="655799"/>
            <a:chOff x="4186688" y="1087120"/>
            <a:chExt cx="250414" cy="454238"/>
          </a:xfrm>
        </p:grpSpPr>
        <p:sp>
          <p:nvSpPr>
            <p:cNvPr id="146" name="二等辺三角形 145">
              <a:extLst>
                <a:ext uri="{FF2B5EF4-FFF2-40B4-BE49-F238E27FC236}">
                  <a16:creationId xmlns:a16="http://schemas.microsoft.com/office/drawing/2014/main" id="{19F68EEC-19BB-4DFA-A30C-0441482AAFAD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1FA5711B-7476-4C4C-B121-822FF42381EB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8" name="平行四辺形 147">
              <a:extLst>
                <a:ext uri="{FF2B5EF4-FFF2-40B4-BE49-F238E27FC236}">
                  <a16:creationId xmlns:a16="http://schemas.microsoft.com/office/drawing/2014/main" id="{2437EE05-D123-441D-908A-775D1EC884A0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9" name="平行四辺形 148">
              <a:extLst>
                <a:ext uri="{FF2B5EF4-FFF2-40B4-BE49-F238E27FC236}">
                  <a16:creationId xmlns:a16="http://schemas.microsoft.com/office/drawing/2014/main" id="{BC527AA1-B2DA-4AEA-8A43-96DA01853366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07B1B95B-C506-4508-BA7A-E1C9CB91A8F5}"/>
              </a:ext>
            </a:extLst>
          </p:cNvPr>
          <p:cNvGrpSpPr/>
          <p:nvPr/>
        </p:nvGrpSpPr>
        <p:grpSpPr>
          <a:xfrm rot="16200000">
            <a:off x="8299036" y="3378143"/>
            <a:ext cx="361531" cy="655799"/>
            <a:chOff x="4186688" y="1087120"/>
            <a:chExt cx="250414" cy="454238"/>
          </a:xfrm>
        </p:grpSpPr>
        <p:sp>
          <p:nvSpPr>
            <p:cNvPr id="151" name="二等辺三角形 150">
              <a:extLst>
                <a:ext uri="{FF2B5EF4-FFF2-40B4-BE49-F238E27FC236}">
                  <a16:creationId xmlns:a16="http://schemas.microsoft.com/office/drawing/2014/main" id="{FA4968ED-3D51-4A68-A799-6D5F1922B988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49C9A4E3-B1FF-4016-BC7F-520470685923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3" name="平行四辺形 152">
              <a:extLst>
                <a:ext uri="{FF2B5EF4-FFF2-40B4-BE49-F238E27FC236}">
                  <a16:creationId xmlns:a16="http://schemas.microsoft.com/office/drawing/2014/main" id="{257648FF-81B3-47C4-BCCB-4967ACA21AEB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4" name="平行四辺形 153">
              <a:extLst>
                <a:ext uri="{FF2B5EF4-FFF2-40B4-BE49-F238E27FC236}">
                  <a16:creationId xmlns:a16="http://schemas.microsoft.com/office/drawing/2014/main" id="{205BAC26-37A0-4133-B6E7-01253E9466AB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F0254F97-F62E-42D6-A525-D154BF2CE579}"/>
              </a:ext>
            </a:extLst>
          </p:cNvPr>
          <p:cNvGrpSpPr/>
          <p:nvPr/>
        </p:nvGrpSpPr>
        <p:grpSpPr>
          <a:xfrm rot="16200000">
            <a:off x="8092223" y="3918094"/>
            <a:ext cx="361531" cy="655799"/>
            <a:chOff x="4186688" y="1087120"/>
            <a:chExt cx="250414" cy="454238"/>
          </a:xfrm>
        </p:grpSpPr>
        <p:sp>
          <p:nvSpPr>
            <p:cNvPr id="156" name="二等辺三角形 155">
              <a:extLst>
                <a:ext uri="{FF2B5EF4-FFF2-40B4-BE49-F238E27FC236}">
                  <a16:creationId xmlns:a16="http://schemas.microsoft.com/office/drawing/2014/main" id="{95A2451A-2732-4495-9C83-68C9E0557BFA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C4F1BFAB-EF6D-462C-9E1B-413ABE392022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平行四辺形 157">
              <a:extLst>
                <a:ext uri="{FF2B5EF4-FFF2-40B4-BE49-F238E27FC236}">
                  <a16:creationId xmlns:a16="http://schemas.microsoft.com/office/drawing/2014/main" id="{0F5BF67F-BBD1-4FDD-8B2B-AF2DC0AA7FD8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9" name="平行四辺形 158">
              <a:extLst>
                <a:ext uri="{FF2B5EF4-FFF2-40B4-BE49-F238E27FC236}">
                  <a16:creationId xmlns:a16="http://schemas.microsoft.com/office/drawing/2014/main" id="{F63244C9-187D-4582-8423-4BD528BD292A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E5F2F0B2-7112-46B5-8B5E-D96C99EC6835}"/>
              </a:ext>
            </a:extLst>
          </p:cNvPr>
          <p:cNvGrpSpPr/>
          <p:nvPr/>
        </p:nvGrpSpPr>
        <p:grpSpPr>
          <a:xfrm rot="16200000">
            <a:off x="8184891" y="4476229"/>
            <a:ext cx="361531" cy="655799"/>
            <a:chOff x="4186688" y="1087120"/>
            <a:chExt cx="250414" cy="454238"/>
          </a:xfrm>
        </p:grpSpPr>
        <p:sp>
          <p:nvSpPr>
            <p:cNvPr id="161" name="二等辺三角形 160">
              <a:extLst>
                <a:ext uri="{FF2B5EF4-FFF2-40B4-BE49-F238E27FC236}">
                  <a16:creationId xmlns:a16="http://schemas.microsoft.com/office/drawing/2014/main" id="{5CFA8BFD-CE4D-4D79-AA41-D55A54E7B458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AB99FFAE-E255-4230-A8B7-749C374CE7FA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3" name="平行四辺形 162">
              <a:extLst>
                <a:ext uri="{FF2B5EF4-FFF2-40B4-BE49-F238E27FC236}">
                  <a16:creationId xmlns:a16="http://schemas.microsoft.com/office/drawing/2014/main" id="{87785D1E-4B5A-43D9-9DF8-EEBDB7A02775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64" name="平行四辺形 163">
              <a:extLst>
                <a:ext uri="{FF2B5EF4-FFF2-40B4-BE49-F238E27FC236}">
                  <a16:creationId xmlns:a16="http://schemas.microsoft.com/office/drawing/2014/main" id="{97888421-55E5-404A-9283-C9FF7CF9D4F5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6564AC10-1A82-44CA-85C7-2C43075C3114}"/>
              </a:ext>
            </a:extLst>
          </p:cNvPr>
          <p:cNvGrpSpPr/>
          <p:nvPr/>
        </p:nvGrpSpPr>
        <p:grpSpPr>
          <a:xfrm rot="16200000">
            <a:off x="8821781" y="4856473"/>
            <a:ext cx="361531" cy="655799"/>
            <a:chOff x="4186688" y="1087120"/>
            <a:chExt cx="250414" cy="454238"/>
          </a:xfrm>
        </p:grpSpPr>
        <p:sp>
          <p:nvSpPr>
            <p:cNvPr id="166" name="二等辺三角形 165">
              <a:extLst>
                <a:ext uri="{FF2B5EF4-FFF2-40B4-BE49-F238E27FC236}">
                  <a16:creationId xmlns:a16="http://schemas.microsoft.com/office/drawing/2014/main" id="{7F6C3E58-ED3E-45A2-BF41-9C6731F70FED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7334DFAE-95EA-4F72-B0D7-268D016621B9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8" name="平行四辺形 167">
              <a:extLst>
                <a:ext uri="{FF2B5EF4-FFF2-40B4-BE49-F238E27FC236}">
                  <a16:creationId xmlns:a16="http://schemas.microsoft.com/office/drawing/2014/main" id="{D4674B0C-E4AE-47AF-A366-F51914A82951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69" name="平行四辺形 168">
              <a:extLst>
                <a:ext uri="{FF2B5EF4-FFF2-40B4-BE49-F238E27FC236}">
                  <a16:creationId xmlns:a16="http://schemas.microsoft.com/office/drawing/2014/main" id="{1C0D1178-A6D5-46EF-B94C-403EFD158C23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63289290-4A9F-4237-B185-9BC0001B865A}"/>
              </a:ext>
            </a:extLst>
          </p:cNvPr>
          <p:cNvGrpSpPr/>
          <p:nvPr/>
        </p:nvGrpSpPr>
        <p:grpSpPr>
          <a:xfrm rot="16200000">
            <a:off x="7753452" y="3027290"/>
            <a:ext cx="361531" cy="655799"/>
            <a:chOff x="4186688" y="1087120"/>
            <a:chExt cx="250414" cy="454238"/>
          </a:xfrm>
        </p:grpSpPr>
        <p:sp>
          <p:nvSpPr>
            <p:cNvPr id="171" name="二等辺三角形 170">
              <a:extLst>
                <a:ext uri="{FF2B5EF4-FFF2-40B4-BE49-F238E27FC236}">
                  <a16:creationId xmlns:a16="http://schemas.microsoft.com/office/drawing/2014/main" id="{3AFB04B0-AE99-411D-9508-259A70BD4164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51BE65F2-A9C5-4152-951F-14AB4FED0989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平行四辺形 172">
              <a:extLst>
                <a:ext uri="{FF2B5EF4-FFF2-40B4-BE49-F238E27FC236}">
                  <a16:creationId xmlns:a16="http://schemas.microsoft.com/office/drawing/2014/main" id="{12C4C5B3-93D7-4BE6-A4F0-9E4C27984C8D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74" name="平行四辺形 173">
              <a:extLst>
                <a:ext uri="{FF2B5EF4-FFF2-40B4-BE49-F238E27FC236}">
                  <a16:creationId xmlns:a16="http://schemas.microsoft.com/office/drawing/2014/main" id="{BD472161-ABBD-4005-95DE-01FB83931827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72EABEBD-34A8-4C1A-BEFE-BC499970CD62}"/>
              </a:ext>
            </a:extLst>
          </p:cNvPr>
          <p:cNvGrpSpPr/>
          <p:nvPr/>
        </p:nvGrpSpPr>
        <p:grpSpPr>
          <a:xfrm rot="16200000">
            <a:off x="7210842" y="3378143"/>
            <a:ext cx="361531" cy="655799"/>
            <a:chOff x="4186688" y="1087120"/>
            <a:chExt cx="250414" cy="454238"/>
          </a:xfrm>
        </p:grpSpPr>
        <p:sp>
          <p:nvSpPr>
            <p:cNvPr id="176" name="二等辺三角形 175">
              <a:extLst>
                <a:ext uri="{FF2B5EF4-FFF2-40B4-BE49-F238E27FC236}">
                  <a16:creationId xmlns:a16="http://schemas.microsoft.com/office/drawing/2014/main" id="{31EE00DF-462D-4B59-961A-19153C860F4E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2015C6E0-C913-4034-A8D1-0F6CD9076C1B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8" name="平行四辺形 177">
              <a:extLst>
                <a:ext uri="{FF2B5EF4-FFF2-40B4-BE49-F238E27FC236}">
                  <a16:creationId xmlns:a16="http://schemas.microsoft.com/office/drawing/2014/main" id="{5EC83738-A529-49B6-BB9C-518276523D31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79" name="平行四辺形 178">
              <a:extLst>
                <a:ext uri="{FF2B5EF4-FFF2-40B4-BE49-F238E27FC236}">
                  <a16:creationId xmlns:a16="http://schemas.microsoft.com/office/drawing/2014/main" id="{FD9B008C-B33D-4EC8-840A-4F500A80F28E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F7750486-1BDF-4073-A2F2-BC9283836427}"/>
              </a:ext>
            </a:extLst>
          </p:cNvPr>
          <p:cNvGrpSpPr/>
          <p:nvPr/>
        </p:nvGrpSpPr>
        <p:grpSpPr>
          <a:xfrm rot="16200000">
            <a:off x="7004029" y="3918094"/>
            <a:ext cx="361531" cy="655799"/>
            <a:chOff x="4186688" y="1087120"/>
            <a:chExt cx="250414" cy="454238"/>
          </a:xfrm>
        </p:grpSpPr>
        <p:sp>
          <p:nvSpPr>
            <p:cNvPr id="181" name="二等辺三角形 180">
              <a:extLst>
                <a:ext uri="{FF2B5EF4-FFF2-40B4-BE49-F238E27FC236}">
                  <a16:creationId xmlns:a16="http://schemas.microsoft.com/office/drawing/2014/main" id="{3BFED904-491C-4042-9C6B-30CFA7A5B687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E72D537B-4650-4FD5-905D-E5B2DC05E962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3" name="平行四辺形 182">
              <a:extLst>
                <a:ext uri="{FF2B5EF4-FFF2-40B4-BE49-F238E27FC236}">
                  <a16:creationId xmlns:a16="http://schemas.microsoft.com/office/drawing/2014/main" id="{AEC11D9A-6BAF-457D-8581-EF026A9BA186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84" name="平行四辺形 183">
              <a:extLst>
                <a:ext uri="{FF2B5EF4-FFF2-40B4-BE49-F238E27FC236}">
                  <a16:creationId xmlns:a16="http://schemas.microsoft.com/office/drawing/2014/main" id="{4E97EFF5-0953-4E04-BCF7-83B1F6E6BBDA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EF538E0A-AA5C-4ED0-B58A-787E03EEC8F0}"/>
              </a:ext>
            </a:extLst>
          </p:cNvPr>
          <p:cNvGrpSpPr/>
          <p:nvPr/>
        </p:nvGrpSpPr>
        <p:grpSpPr>
          <a:xfrm rot="16200000">
            <a:off x="7096697" y="4476229"/>
            <a:ext cx="361531" cy="655799"/>
            <a:chOff x="4186688" y="1087120"/>
            <a:chExt cx="250414" cy="454238"/>
          </a:xfrm>
        </p:grpSpPr>
        <p:sp>
          <p:nvSpPr>
            <p:cNvPr id="186" name="二等辺三角形 185">
              <a:extLst>
                <a:ext uri="{FF2B5EF4-FFF2-40B4-BE49-F238E27FC236}">
                  <a16:creationId xmlns:a16="http://schemas.microsoft.com/office/drawing/2014/main" id="{FC3CD1E4-C544-49D7-B352-8D067880E273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66BC08DD-B9FA-4BAB-AD73-EC2B58F109CA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8" name="平行四辺形 187">
              <a:extLst>
                <a:ext uri="{FF2B5EF4-FFF2-40B4-BE49-F238E27FC236}">
                  <a16:creationId xmlns:a16="http://schemas.microsoft.com/office/drawing/2014/main" id="{F879F4EE-3FFA-40BD-A839-4688C49F3F8F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89" name="平行四辺形 188">
              <a:extLst>
                <a:ext uri="{FF2B5EF4-FFF2-40B4-BE49-F238E27FC236}">
                  <a16:creationId xmlns:a16="http://schemas.microsoft.com/office/drawing/2014/main" id="{F03698F6-4B78-4D8A-BBC3-3E6AF2327C07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28544DC-F365-42DF-BD29-1EDFA63F36DE}"/>
              </a:ext>
            </a:extLst>
          </p:cNvPr>
          <p:cNvGrpSpPr/>
          <p:nvPr/>
        </p:nvGrpSpPr>
        <p:grpSpPr>
          <a:xfrm rot="16200000">
            <a:off x="7733587" y="4856473"/>
            <a:ext cx="361531" cy="655799"/>
            <a:chOff x="4186688" y="1087120"/>
            <a:chExt cx="250414" cy="454238"/>
          </a:xfrm>
        </p:grpSpPr>
        <p:sp>
          <p:nvSpPr>
            <p:cNvPr id="191" name="二等辺三角形 190">
              <a:extLst>
                <a:ext uri="{FF2B5EF4-FFF2-40B4-BE49-F238E27FC236}">
                  <a16:creationId xmlns:a16="http://schemas.microsoft.com/office/drawing/2014/main" id="{49BDD9B0-6DEC-401D-834A-F9A0F1D7C857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8C78B3B1-F48D-4EA4-82C6-753C437C3DBE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3" name="平行四辺形 192">
              <a:extLst>
                <a:ext uri="{FF2B5EF4-FFF2-40B4-BE49-F238E27FC236}">
                  <a16:creationId xmlns:a16="http://schemas.microsoft.com/office/drawing/2014/main" id="{A8810F22-1230-4C01-9704-15BCC025EC40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94" name="平行四辺形 193">
              <a:extLst>
                <a:ext uri="{FF2B5EF4-FFF2-40B4-BE49-F238E27FC236}">
                  <a16:creationId xmlns:a16="http://schemas.microsoft.com/office/drawing/2014/main" id="{7D1ED1A7-1629-4BED-80AC-932940E9B38D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45D25490-4636-4F4C-8975-418D90140991}"/>
              </a:ext>
            </a:extLst>
          </p:cNvPr>
          <p:cNvGrpSpPr/>
          <p:nvPr/>
        </p:nvGrpSpPr>
        <p:grpSpPr>
          <a:xfrm rot="16200000">
            <a:off x="6736961" y="3027290"/>
            <a:ext cx="361531" cy="655799"/>
            <a:chOff x="4186688" y="1087120"/>
            <a:chExt cx="250414" cy="454238"/>
          </a:xfrm>
        </p:grpSpPr>
        <p:sp>
          <p:nvSpPr>
            <p:cNvPr id="196" name="二等辺三角形 195">
              <a:extLst>
                <a:ext uri="{FF2B5EF4-FFF2-40B4-BE49-F238E27FC236}">
                  <a16:creationId xmlns:a16="http://schemas.microsoft.com/office/drawing/2014/main" id="{8A2557C3-1516-48AB-8EC4-E8F49760A06F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9246EC3F-86BE-4248-8860-8C4CE1AB10BE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8" name="平行四辺形 197">
              <a:extLst>
                <a:ext uri="{FF2B5EF4-FFF2-40B4-BE49-F238E27FC236}">
                  <a16:creationId xmlns:a16="http://schemas.microsoft.com/office/drawing/2014/main" id="{1174D4CB-12BF-4952-88BE-25773B93BF71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99" name="平行四辺形 198">
              <a:extLst>
                <a:ext uri="{FF2B5EF4-FFF2-40B4-BE49-F238E27FC236}">
                  <a16:creationId xmlns:a16="http://schemas.microsoft.com/office/drawing/2014/main" id="{C5ED0E7E-2C67-4884-8DCA-4716901AA05A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28A37ED0-AD25-4154-AFBA-B3E7DC308566}"/>
              </a:ext>
            </a:extLst>
          </p:cNvPr>
          <p:cNvGrpSpPr/>
          <p:nvPr/>
        </p:nvGrpSpPr>
        <p:grpSpPr>
          <a:xfrm rot="16200000">
            <a:off x="6194351" y="3378143"/>
            <a:ext cx="361531" cy="655799"/>
            <a:chOff x="4186688" y="1087120"/>
            <a:chExt cx="250414" cy="454238"/>
          </a:xfrm>
        </p:grpSpPr>
        <p:sp>
          <p:nvSpPr>
            <p:cNvPr id="201" name="二等辺三角形 200">
              <a:extLst>
                <a:ext uri="{FF2B5EF4-FFF2-40B4-BE49-F238E27FC236}">
                  <a16:creationId xmlns:a16="http://schemas.microsoft.com/office/drawing/2014/main" id="{0159FF49-185C-42B3-82FA-17E2B0AEA502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9FA24B15-4A78-4436-94AC-324C28EDF728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3" name="平行四辺形 202">
              <a:extLst>
                <a:ext uri="{FF2B5EF4-FFF2-40B4-BE49-F238E27FC236}">
                  <a16:creationId xmlns:a16="http://schemas.microsoft.com/office/drawing/2014/main" id="{CE8320B2-A238-40E2-8909-D5EA9DCFFEB8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04" name="平行四辺形 203">
              <a:extLst>
                <a:ext uri="{FF2B5EF4-FFF2-40B4-BE49-F238E27FC236}">
                  <a16:creationId xmlns:a16="http://schemas.microsoft.com/office/drawing/2014/main" id="{98A2D52E-C494-4B79-B1DC-7E16C588602A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7772B3C9-936D-415A-8B29-B1950028BE37}"/>
              </a:ext>
            </a:extLst>
          </p:cNvPr>
          <p:cNvGrpSpPr/>
          <p:nvPr/>
        </p:nvGrpSpPr>
        <p:grpSpPr>
          <a:xfrm rot="16200000">
            <a:off x="5987538" y="3918094"/>
            <a:ext cx="361531" cy="655799"/>
            <a:chOff x="4186688" y="1087120"/>
            <a:chExt cx="250414" cy="454238"/>
          </a:xfrm>
        </p:grpSpPr>
        <p:sp>
          <p:nvSpPr>
            <p:cNvPr id="206" name="二等辺三角形 205">
              <a:extLst>
                <a:ext uri="{FF2B5EF4-FFF2-40B4-BE49-F238E27FC236}">
                  <a16:creationId xmlns:a16="http://schemas.microsoft.com/office/drawing/2014/main" id="{4741C5CD-7FEC-49D2-B7A4-178A75574A05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2E9FA05-1AEB-4481-885D-C5612C3E704A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8" name="平行四辺形 207">
              <a:extLst>
                <a:ext uri="{FF2B5EF4-FFF2-40B4-BE49-F238E27FC236}">
                  <a16:creationId xmlns:a16="http://schemas.microsoft.com/office/drawing/2014/main" id="{E0A57CF1-AEA8-4FE6-A69B-1F0E0F4DB188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09" name="平行四辺形 208">
              <a:extLst>
                <a:ext uri="{FF2B5EF4-FFF2-40B4-BE49-F238E27FC236}">
                  <a16:creationId xmlns:a16="http://schemas.microsoft.com/office/drawing/2014/main" id="{6653E76A-5D42-4CB2-8709-493AE62E39FD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F6F2E398-C529-47B9-9F80-E8D20507DFC4}"/>
              </a:ext>
            </a:extLst>
          </p:cNvPr>
          <p:cNvGrpSpPr/>
          <p:nvPr/>
        </p:nvGrpSpPr>
        <p:grpSpPr>
          <a:xfrm rot="16200000">
            <a:off x="6080206" y="4476229"/>
            <a:ext cx="361531" cy="655799"/>
            <a:chOff x="4186688" y="1087120"/>
            <a:chExt cx="250414" cy="454238"/>
          </a:xfrm>
        </p:grpSpPr>
        <p:sp>
          <p:nvSpPr>
            <p:cNvPr id="211" name="二等辺三角形 210">
              <a:extLst>
                <a:ext uri="{FF2B5EF4-FFF2-40B4-BE49-F238E27FC236}">
                  <a16:creationId xmlns:a16="http://schemas.microsoft.com/office/drawing/2014/main" id="{EEFF49F3-1594-485E-A847-630EBD684479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7DCB4193-257D-4D76-9CE6-3046D002C16D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3" name="平行四辺形 212">
              <a:extLst>
                <a:ext uri="{FF2B5EF4-FFF2-40B4-BE49-F238E27FC236}">
                  <a16:creationId xmlns:a16="http://schemas.microsoft.com/office/drawing/2014/main" id="{19E498CB-8266-4045-B660-129A8B91D296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14" name="平行四辺形 213">
              <a:extLst>
                <a:ext uri="{FF2B5EF4-FFF2-40B4-BE49-F238E27FC236}">
                  <a16:creationId xmlns:a16="http://schemas.microsoft.com/office/drawing/2014/main" id="{B42A4240-058E-407F-86F6-D2B6BBE58CC5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A875A514-59C9-4B84-85B4-C57ADCF77602}"/>
              </a:ext>
            </a:extLst>
          </p:cNvPr>
          <p:cNvGrpSpPr/>
          <p:nvPr/>
        </p:nvGrpSpPr>
        <p:grpSpPr>
          <a:xfrm rot="16200000">
            <a:off x="6717096" y="4856473"/>
            <a:ext cx="361531" cy="655799"/>
            <a:chOff x="4186688" y="1087120"/>
            <a:chExt cx="250414" cy="454238"/>
          </a:xfrm>
        </p:grpSpPr>
        <p:sp>
          <p:nvSpPr>
            <p:cNvPr id="216" name="二等辺三角形 215">
              <a:extLst>
                <a:ext uri="{FF2B5EF4-FFF2-40B4-BE49-F238E27FC236}">
                  <a16:creationId xmlns:a16="http://schemas.microsoft.com/office/drawing/2014/main" id="{6E3D2116-630C-4FD0-9810-EC09650C10BB}"/>
                </a:ext>
              </a:extLst>
            </p:cNvPr>
            <p:cNvSpPr/>
            <p:nvPr/>
          </p:nvSpPr>
          <p:spPr>
            <a:xfrm>
              <a:off x="4223566" y="1087120"/>
              <a:ext cx="170431" cy="21336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61E6E4FE-7850-4AA0-803C-0B6E4F0F2EA5}"/>
                </a:ext>
              </a:extLst>
            </p:cNvPr>
            <p:cNvSpPr/>
            <p:nvPr/>
          </p:nvSpPr>
          <p:spPr>
            <a:xfrm flipH="1">
              <a:off x="4289036" y="1300480"/>
              <a:ext cx="45719" cy="2368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8" name="平行四辺形 217">
              <a:extLst>
                <a:ext uri="{FF2B5EF4-FFF2-40B4-BE49-F238E27FC236}">
                  <a16:creationId xmlns:a16="http://schemas.microsoft.com/office/drawing/2014/main" id="{938597FC-F1B2-4B11-8315-1DB30C1F8636}"/>
                </a:ext>
              </a:extLst>
            </p:cNvPr>
            <p:cNvSpPr/>
            <p:nvPr/>
          </p:nvSpPr>
          <p:spPr>
            <a:xfrm rot="20100212">
              <a:off x="4186688" y="1421343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19" name="平行四辺形 218">
              <a:extLst>
                <a:ext uri="{FF2B5EF4-FFF2-40B4-BE49-F238E27FC236}">
                  <a16:creationId xmlns:a16="http://schemas.microsoft.com/office/drawing/2014/main" id="{862253CB-6D5A-4893-8EE8-B245E2FF236E}"/>
                </a:ext>
              </a:extLst>
            </p:cNvPr>
            <p:cNvSpPr/>
            <p:nvPr/>
          </p:nvSpPr>
          <p:spPr>
            <a:xfrm rot="1499788" flipH="1">
              <a:off x="4305013" y="1421342"/>
              <a:ext cx="132089" cy="120015"/>
            </a:xfrm>
            <a:prstGeom prst="parallelogram">
              <a:avLst>
                <a:gd name="adj" fmla="val 48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85" name="グループ化 284">
            <a:extLst>
              <a:ext uri="{FF2B5EF4-FFF2-40B4-BE49-F238E27FC236}">
                <a16:creationId xmlns:a16="http://schemas.microsoft.com/office/drawing/2014/main" id="{8B3E06C6-03DC-47F1-A200-D22546C37617}"/>
              </a:ext>
            </a:extLst>
          </p:cNvPr>
          <p:cNvGrpSpPr/>
          <p:nvPr/>
        </p:nvGrpSpPr>
        <p:grpSpPr>
          <a:xfrm>
            <a:off x="1116064" y="2499864"/>
            <a:ext cx="1699831" cy="1759539"/>
            <a:chOff x="1116064" y="2499864"/>
            <a:chExt cx="1699831" cy="1759539"/>
          </a:xfrm>
        </p:grpSpPr>
        <p:grpSp>
          <p:nvGrpSpPr>
            <p:cNvPr id="220" name="グループ化 219">
              <a:extLst>
                <a:ext uri="{FF2B5EF4-FFF2-40B4-BE49-F238E27FC236}">
                  <a16:creationId xmlns:a16="http://schemas.microsoft.com/office/drawing/2014/main" id="{003E17FD-9F6C-41B0-93BC-53F194950DC3}"/>
                </a:ext>
              </a:extLst>
            </p:cNvPr>
            <p:cNvGrpSpPr/>
            <p:nvPr/>
          </p:nvGrpSpPr>
          <p:grpSpPr>
            <a:xfrm rot="19629021">
              <a:off x="1827957" y="2699639"/>
              <a:ext cx="361531" cy="655799"/>
              <a:chOff x="4186688" y="1087120"/>
              <a:chExt cx="250414" cy="454238"/>
            </a:xfrm>
          </p:grpSpPr>
          <p:sp>
            <p:nvSpPr>
              <p:cNvPr id="221" name="二等辺三角形 220">
                <a:extLst>
                  <a:ext uri="{FF2B5EF4-FFF2-40B4-BE49-F238E27FC236}">
                    <a16:creationId xmlns:a16="http://schemas.microsoft.com/office/drawing/2014/main" id="{F7423B4F-B8F9-4841-8914-66036559723C}"/>
                  </a:ext>
                </a:extLst>
              </p:cNvPr>
              <p:cNvSpPr/>
              <p:nvPr/>
            </p:nvSpPr>
            <p:spPr>
              <a:xfrm>
                <a:off x="4223566" y="1087120"/>
                <a:ext cx="170431" cy="213360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2" name="正方形/長方形 221">
                <a:extLst>
                  <a:ext uri="{FF2B5EF4-FFF2-40B4-BE49-F238E27FC236}">
                    <a16:creationId xmlns:a16="http://schemas.microsoft.com/office/drawing/2014/main" id="{F2041BF3-11C6-44DA-97EF-DA8A96613886}"/>
                  </a:ext>
                </a:extLst>
              </p:cNvPr>
              <p:cNvSpPr/>
              <p:nvPr/>
            </p:nvSpPr>
            <p:spPr>
              <a:xfrm flipH="1">
                <a:off x="4289036" y="1300480"/>
                <a:ext cx="45719" cy="2368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3" name="平行四辺形 222">
                <a:extLst>
                  <a:ext uri="{FF2B5EF4-FFF2-40B4-BE49-F238E27FC236}">
                    <a16:creationId xmlns:a16="http://schemas.microsoft.com/office/drawing/2014/main" id="{F0DB15FE-354B-4BFF-9567-8AED0413E24D}"/>
                  </a:ext>
                </a:extLst>
              </p:cNvPr>
              <p:cNvSpPr/>
              <p:nvPr/>
            </p:nvSpPr>
            <p:spPr>
              <a:xfrm rot="20100212">
                <a:off x="4186688" y="1421343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24" name="平行四辺形 223">
                <a:extLst>
                  <a:ext uri="{FF2B5EF4-FFF2-40B4-BE49-F238E27FC236}">
                    <a16:creationId xmlns:a16="http://schemas.microsoft.com/office/drawing/2014/main" id="{65B7693A-D1AB-47D2-834F-AF855B0C3850}"/>
                  </a:ext>
                </a:extLst>
              </p:cNvPr>
              <p:cNvSpPr/>
              <p:nvPr/>
            </p:nvSpPr>
            <p:spPr>
              <a:xfrm rot="1499788" flipH="1">
                <a:off x="4305013" y="1421342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387644E2-9190-487A-B15D-17C5C8F714C5}"/>
                </a:ext>
              </a:extLst>
            </p:cNvPr>
            <p:cNvGrpSpPr/>
            <p:nvPr/>
          </p:nvGrpSpPr>
          <p:grpSpPr>
            <a:xfrm rot="18535884">
              <a:off x="1401608" y="3122231"/>
              <a:ext cx="361531" cy="655799"/>
              <a:chOff x="4186688" y="1087120"/>
              <a:chExt cx="250414" cy="454238"/>
            </a:xfrm>
          </p:grpSpPr>
          <p:sp>
            <p:nvSpPr>
              <p:cNvPr id="226" name="二等辺三角形 225">
                <a:extLst>
                  <a:ext uri="{FF2B5EF4-FFF2-40B4-BE49-F238E27FC236}">
                    <a16:creationId xmlns:a16="http://schemas.microsoft.com/office/drawing/2014/main" id="{2C529F60-709E-431F-8735-DC1DB502D669}"/>
                  </a:ext>
                </a:extLst>
              </p:cNvPr>
              <p:cNvSpPr/>
              <p:nvPr/>
            </p:nvSpPr>
            <p:spPr>
              <a:xfrm>
                <a:off x="4223566" y="1087120"/>
                <a:ext cx="170431" cy="213360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6A3115AB-AD21-45C8-8A37-505B2DF195C2}"/>
                  </a:ext>
                </a:extLst>
              </p:cNvPr>
              <p:cNvSpPr/>
              <p:nvPr/>
            </p:nvSpPr>
            <p:spPr>
              <a:xfrm flipH="1">
                <a:off x="4289036" y="1300480"/>
                <a:ext cx="45719" cy="2368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8" name="平行四辺形 227">
                <a:extLst>
                  <a:ext uri="{FF2B5EF4-FFF2-40B4-BE49-F238E27FC236}">
                    <a16:creationId xmlns:a16="http://schemas.microsoft.com/office/drawing/2014/main" id="{B656C0F5-55E9-492F-B7FC-AD6E730F8450}"/>
                  </a:ext>
                </a:extLst>
              </p:cNvPr>
              <p:cNvSpPr/>
              <p:nvPr/>
            </p:nvSpPr>
            <p:spPr>
              <a:xfrm rot="20100212">
                <a:off x="4186688" y="1421343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29" name="平行四辺形 228">
                <a:extLst>
                  <a:ext uri="{FF2B5EF4-FFF2-40B4-BE49-F238E27FC236}">
                    <a16:creationId xmlns:a16="http://schemas.microsoft.com/office/drawing/2014/main" id="{AF66404B-FD4F-4AE4-A9DD-F88EB39234BA}"/>
                  </a:ext>
                </a:extLst>
              </p:cNvPr>
              <p:cNvSpPr/>
              <p:nvPr/>
            </p:nvSpPr>
            <p:spPr>
              <a:xfrm rot="1499788" flipH="1">
                <a:off x="4305013" y="1421342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78F81893-9D60-4F45-A7DF-DCB847B1EAA3}"/>
                </a:ext>
              </a:extLst>
            </p:cNvPr>
            <p:cNvGrpSpPr/>
            <p:nvPr/>
          </p:nvGrpSpPr>
          <p:grpSpPr>
            <a:xfrm rot="16200000">
              <a:off x="1263198" y="3750738"/>
              <a:ext cx="361531" cy="655799"/>
              <a:chOff x="4186688" y="1087120"/>
              <a:chExt cx="250414" cy="454238"/>
            </a:xfrm>
          </p:grpSpPr>
          <p:sp>
            <p:nvSpPr>
              <p:cNvPr id="231" name="二等辺三角形 230">
                <a:extLst>
                  <a:ext uri="{FF2B5EF4-FFF2-40B4-BE49-F238E27FC236}">
                    <a16:creationId xmlns:a16="http://schemas.microsoft.com/office/drawing/2014/main" id="{D454F7D8-C716-4177-9F41-5084CC15BFE9}"/>
                  </a:ext>
                </a:extLst>
              </p:cNvPr>
              <p:cNvSpPr/>
              <p:nvPr/>
            </p:nvSpPr>
            <p:spPr>
              <a:xfrm>
                <a:off x="4223566" y="1087120"/>
                <a:ext cx="170431" cy="213360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2" name="正方形/長方形 231">
                <a:extLst>
                  <a:ext uri="{FF2B5EF4-FFF2-40B4-BE49-F238E27FC236}">
                    <a16:creationId xmlns:a16="http://schemas.microsoft.com/office/drawing/2014/main" id="{2F3BE4B9-8E1C-4789-9002-3F90B4190178}"/>
                  </a:ext>
                </a:extLst>
              </p:cNvPr>
              <p:cNvSpPr/>
              <p:nvPr/>
            </p:nvSpPr>
            <p:spPr>
              <a:xfrm flipH="1">
                <a:off x="4289036" y="1300480"/>
                <a:ext cx="45719" cy="2368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3" name="平行四辺形 232">
                <a:extLst>
                  <a:ext uri="{FF2B5EF4-FFF2-40B4-BE49-F238E27FC236}">
                    <a16:creationId xmlns:a16="http://schemas.microsoft.com/office/drawing/2014/main" id="{2555E958-1DA2-4A9A-9642-B138FB36A223}"/>
                  </a:ext>
                </a:extLst>
              </p:cNvPr>
              <p:cNvSpPr/>
              <p:nvPr/>
            </p:nvSpPr>
            <p:spPr>
              <a:xfrm rot="20100212">
                <a:off x="4186688" y="1421343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34" name="平行四辺形 233">
                <a:extLst>
                  <a:ext uri="{FF2B5EF4-FFF2-40B4-BE49-F238E27FC236}">
                    <a16:creationId xmlns:a16="http://schemas.microsoft.com/office/drawing/2014/main" id="{CAC5F65B-1D81-46EA-84A8-B198EB07DCFF}"/>
                  </a:ext>
                </a:extLst>
              </p:cNvPr>
              <p:cNvSpPr/>
              <p:nvPr/>
            </p:nvSpPr>
            <p:spPr>
              <a:xfrm rot="1499788" flipH="1">
                <a:off x="4305013" y="1421342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grpSp>
          <p:nvGrpSpPr>
            <p:cNvPr id="240" name="グループ化 239">
              <a:extLst>
                <a:ext uri="{FF2B5EF4-FFF2-40B4-BE49-F238E27FC236}">
                  <a16:creationId xmlns:a16="http://schemas.microsoft.com/office/drawing/2014/main" id="{306DD05C-EA3A-4E08-A901-1C5F9900CC8A}"/>
                </a:ext>
              </a:extLst>
            </p:cNvPr>
            <p:cNvGrpSpPr/>
            <p:nvPr/>
          </p:nvGrpSpPr>
          <p:grpSpPr>
            <a:xfrm>
              <a:off x="2454364" y="2499864"/>
              <a:ext cx="361531" cy="655799"/>
              <a:chOff x="4186688" y="1087120"/>
              <a:chExt cx="250414" cy="454238"/>
            </a:xfrm>
          </p:grpSpPr>
          <p:sp>
            <p:nvSpPr>
              <p:cNvPr id="241" name="二等辺三角形 240">
                <a:extLst>
                  <a:ext uri="{FF2B5EF4-FFF2-40B4-BE49-F238E27FC236}">
                    <a16:creationId xmlns:a16="http://schemas.microsoft.com/office/drawing/2014/main" id="{BC464A32-16C1-4230-A36B-D535A7F4A1D5}"/>
                  </a:ext>
                </a:extLst>
              </p:cNvPr>
              <p:cNvSpPr/>
              <p:nvPr/>
            </p:nvSpPr>
            <p:spPr>
              <a:xfrm>
                <a:off x="4223566" y="1087120"/>
                <a:ext cx="170431" cy="213360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76D28C57-D452-4A10-94AD-9651664F8258}"/>
                  </a:ext>
                </a:extLst>
              </p:cNvPr>
              <p:cNvSpPr/>
              <p:nvPr/>
            </p:nvSpPr>
            <p:spPr>
              <a:xfrm flipH="1">
                <a:off x="4289036" y="1300480"/>
                <a:ext cx="45719" cy="2368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3" name="平行四辺形 242">
                <a:extLst>
                  <a:ext uri="{FF2B5EF4-FFF2-40B4-BE49-F238E27FC236}">
                    <a16:creationId xmlns:a16="http://schemas.microsoft.com/office/drawing/2014/main" id="{AE3F0C17-7A88-42C1-92E1-33A8D594C0E8}"/>
                  </a:ext>
                </a:extLst>
              </p:cNvPr>
              <p:cNvSpPr/>
              <p:nvPr/>
            </p:nvSpPr>
            <p:spPr>
              <a:xfrm rot="20100212">
                <a:off x="4186688" y="1421343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44" name="平行四辺形 243">
                <a:extLst>
                  <a:ext uri="{FF2B5EF4-FFF2-40B4-BE49-F238E27FC236}">
                    <a16:creationId xmlns:a16="http://schemas.microsoft.com/office/drawing/2014/main" id="{8637F996-7D8B-4E88-B2AE-287FB811AEE4}"/>
                  </a:ext>
                </a:extLst>
              </p:cNvPr>
              <p:cNvSpPr/>
              <p:nvPr/>
            </p:nvSpPr>
            <p:spPr>
              <a:xfrm rot="1499788" flipH="1">
                <a:off x="4305013" y="1421342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</p:grpSp>
      <p:grpSp>
        <p:nvGrpSpPr>
          <p:cNvPr id="286" name="グループ化 285">
            <a:extLst>
              <a:ext uri="{FF2B5EF4-FFF2-40B4-BE49-F238E27FC236}">
                <a16:creationId xmlns:a16="http://schemas.microsoft.com/office/drawing/2014/main" id="{18B57FFE-824D-4BDB-89F5-6B2DDCE22540}"/>
              </a:ext>
            </a:extLst>
          </p:cNvPr>
          <p:cNvGrpSpPr/>
          <p:nvPr/>
        </p:nvGrpSpPr>
        <p:grpSpPr>
          <a:xfrm rot="7200000">
            <a:off x="2784363" y="2941139"/>
            <a:ext cx="1699831" cy="1759539"/>
            <a:chOff x="1116064" y="2499864"/>
            <a:chExt cx="1699831" cy="1759539"/>
          </a:xfrm>
        </p:grpSpPr>
        <p:grpSp>
          <p:nvGrpSpPr>
            <p:cNvPr id="287" name="グループ化 286">
              <a:extLst>
                <a:ext uri="{FF2B5EF4-FFF2-40B4-BE49-F238E27FC236}">
                  <a16:creationId xmlns:a16="http://schemas.microsoft.com/office/drawing/2014/main" id="{15DCD52C-30B7-46A9-BBB4-9BD1F1E443BB}"/>
                </a:ext>
              </a:extLst>
            </p:cNvPr>
            <p:cNvGrpSpPr/>
            <p:nvPr/>
          </p:nvGrpSpPr>
          <p:grpSpPr>
            <a:xfrm rot="19629021">
              <a:off x="1827957" y="2699639"/>
              <a:ext cx="361531" cy="655799"/>
              <a:chOff x="4186688" y="1087120"/>
              <a:chExt cx="250414" cy="454238"/>
            </a:xfrm>
          </p:grpSpPr>
          <p:sp>
            <p:nvSpPr>
              <p:cNvPr id="303" name="二等辺三角形 302">
                <a:extLst>
                  <a:ext uri="{FF2B5EF4-FFF2-40B4-BE49-F238E27FC236}">
                    <a16:creationId xmlns:a16="http://schemas.microsoft.com/office/drawing/2014/main" id="{925C7008-AD6B-47BE-BCB5-276C57A037B1}"/>
                  </a:ext>
                </a:extLst>
              </p:cNvPr>
              <p:cNvSpPr/>
              <p:nvPr/>
            </p:nvSpPr>
            <p:spPr>
              <a:xfrm>
                <a:off x="4223566" y="1087120"/>
                <a:ext cx="170431" cy="213360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4" name="正方形/長方形 303">
                <a:extLst>
                  <a:ext uri="{FF2B5EF4-FFF2-40B4-BE49-F238E27FC236}">
                    <a16:creationId xmlns:a16="http://schemas.microsoft.com/office/drawing/2014/main" id="{83BEC3AA-955B-4E7F-B8F4-770CA77ED82D}"/>
                  </a:ext>
                </a:extLst>
              </p:cNvPr>
              <p:cNvSpPr/>
              <p:nvPr/>
            </p:nvSpPr>
            <p:spPr>
              <a:xfrm flipH="1">
                <a:off x="4289036" y="1300480"/>
                <a:ext cx="45719" cy="2368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5" name="平行四辺形 304">
                <a:extLst>
                  <a:ext uri="{FF2B5EF4-FFF2-40B4-BE49-F238E27FC236}">
                    <a16:creationId xmlns:a16="http://schemas.microsoft.com/office/drawing/2014/main" id="{0EC0F6EF-A1EE-4EDB-BE32-5F4A95C38257}"/>
                  </a:ext>
                </a:extLst>
              </p:cNvPr>
              <p:cNvSpPr/>
              <p:nvPr/>
            </p:nvSpPr>
            <p:spPr>
              <a:xfrm rot="20100212">
                <a:off x="4186688" y="1421343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06" name="平行四辺形 305">
                <a:extLst>
                  <a:ext uri="{FF2B5EF4-FFF2-40B4-BE49-F238E27FC236}">
                    <a16:creationId xmlns:a16="http://schemas.microsoft.com/office/drawing/2014/main" id="{703335DA-CA97-470D-B50B-356B37BFF7A8}"/>
                  </a:ext>
                </a:extLst>
              </p:cNvPr>
              <p:cNvSpPr/>
              <p:nvPr/>
            </p:nvSpPr>
            <p:spPr>
              <a:xfrm rot="1499788" flipH="1">
                <a:off x="4305013" y="1421342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grpSp>
          <p:nvGrpSpPr>
            <p:cNvPr id="288" name="グループ化 287">
              <a:extLst>
                <a:ext uri="{FF2B5EF4-FFF2-40B4-BE49-F238E27FC236}">
                  <a16:creationId xmlns:a16="http://schemas.microsoft.com/office/drawing/2014/main" id="{0D36BDCB-45FE-4A85-9D6F-97EA021BF50D}"/>
                </a:ext>
              </a:extLst>
            </p:cNvPr>
            <p:cNvGrpSpPr/>
            <p:nvPr/>
          </p:nvGrpSpPr>
          <p:grpSpPr>
            <a:xfrm rot="18535884">
              <a:off x="1401608" y="3122231"/>
              <a:ext cx="361531" cy="655799"/>
              <a:chOff x="4186688" y="1087120"/>
              <a:chExt cx="250414" cy="454238"/>
            </a:xfrm>
          </p:grpSpPr>
          <p:sp>
            <p:nvSpPr>
              <p:cNvPr id="299" name="二等辺三角形 298">
                <a:extLst>
                  <a:ext uri="{FF2B5EF4-FFF2-40B4-BE49-F238E27FC236}">
                    <a16:creationId xmlns:a16="http://schemas.microsoft.com/office/drawing/2014/main" id="{EF04B691-0978-4D74-9D27-00C666598370}"/>
                  </a:ext>
                </a:extLst>
              </p:cNvPr>
              <p:cNvSpPr/>
              <p:nvPr/>
            </p:nvSpPr>
            <p:spPr>
              <a:xfrm>
                <a:off x="4223566" y="1087120"/>
                <a:ext cx="170431" cy="213360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72BEE50E-70C2-4768-9EEA-ADB6F091D178}"/>
                  </a:ext>
                </a:extLst>
              </p:cNvPr>
              <p:cNvSpPr/>
              <p:nvPr/>
            </p:nvSpPr>
            <p:spPr>
              <a:xfrm flipH="1">
                <a:off x="4289036" y="1300480"/>
                <a:ext cx="45719" cy="2368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1" name="平行四辺形 300">
                <a:extLst>
                  <a:ext uri="{FF2B5EF4-FFF2-40B4-BE49-F238E27FC236}">
                    <a16:creationId xmlns:a16="http://schemas.microsoft.com/office/drawing/2014/main" id="{1655CDB6-899E-4F29-A2E6-A9F2B727B305}"/>
                  </a:ext>
                </a:extLst>
              </p:cNvPr>
              <p:cNvSpPr/>
              <p:nvPr/>
            </p:nvSpPr>
            <p:spPr>
              <a:xfrm rot="20100212">
                <a:off x="4186688" y="1421343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02" name="平行四辺形 301">
                <a:extLst>
                  <a:ext uri="{FF2B5EF4-FFF2-40B4-BE49-F238E27FC236}">
                    <a16:creationId xmlns:a16="http://schemas.microsoft.com/office/drawing/2014/main" id="{57978DBF-CD12-4C9A-A780-24878E546669}"/>
                  </a:ext>
                </a:extLst>
              </p:cNvPr>
              <p:cNvSpPr/>
              <p:nvPr/>
            </p:nvSpPr>
            <p:spPr>
              <a:xfrm rot="1499788" flipH="1">
                <a:off x="4305013" y="1421342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grpSp>
          <p:nvGrpSpPr>
            <p:cNvPr id="289" name="グループ化 288">
              <a:extLst>
                <a:ext uri="{FF2B5EF4-FFF2-40B4-BE49-F238E27FC236}">
                  <a16:creationId xmlns:a16="http://schemas.microsoft.com/office/drawing/2014/main" id="{575C461B-4DCD-4631-AAFC-40F43FF98C7F}"/>
                </a:ext>
              </a:extLst>
            </p:cNvPr>
            <p:cNvGrpSpPr/>
            <p:nvPr/>
          </p:nvGrpSpPr>
          <p:grpSpPr>
            <a:xfrm rot="16200000">
              <a:off x="1263198" y="3750738"/>
              <a:ext cx="361531" cy="655799"/>
              <a:chOff x="4186688" y="1087120"/>
              <a:chExt cx="250414" cy="454238"/>
            </a:xfrm>
          </p:grpSpPr>
          <p:sp>
            <p:nvSpPr>
              <p:cNvPr id="295" name="二等辺三角形 294">
                <a:extLst>
                  <a:ext uri="{FF2B5EF4-FFF2-40B4-BE49-F238E27FC236}">
                    <a16:creationId xmlns:a16="http://schemas.microsoft.com/office/drawing/2014/main" id="{BD20F69C-9AFE-4A31-B962-B45F524C0A7A}"/>
                  </a:ext>
                </a:extLst>
              </p:cNvPr>
              <p:cNvSpPr/>
              <p:nvPr/>
            </p:nvSpPr>
            <p:spPr>
              <a:xfrm>
                <a:off x="4223566" y="1087120"/>
                <a:ext cx="170431" cy="213360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6" name="正方形/長方形 295">
                <a:extLst>
                  <a:ext uri="{FF2B5EF4-FFF2-40B4-BE49-F238E27FC236}">
                    <a16:creationId xmlns:a16="http://schemas.microsoft.com/office/drawing/2014/main" id="{90A329A5-20E3-48C4-902F-14EE7AD8FA6A}"/>
                  </a:ext>
                </a:extLst>
              </p:cNvPr>
              <p:cNvSpPr/>
              <p:nvPr/>
            </p:nvSpPr>
            <p:spPr>
              <a:xfrm flipH="1">
                <a:off x="4289036" y="1300480"/>
                <a:ext cx="45719" cy="2368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7" name="平行四辺形 296">
                <a:extLst>
                  <a:ext uri="{FF2B5EF4-FFF2-40B4-BE49-F238E27FC236}">
                    <a16:creationId xmlns:a16="http://schemas.microsoft.com/office/drawing/2014/main" id="{703B8BF2-2665-4E98-A9CB-EAF581814A45}"/>
                  </a:ext>
                </a:extLst>
              </p:cNvPr>
              <p:cNvSpPr/>
              <p:nvPr/>
            </p:nvSpPr>
            <p:spPr>
              <a:xfrm rot="20100212">
                <a:off x="4186688" y="1421343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98" name="平行四辺形 297">
                <a:extLst>
                  <a:ext uri="{FF2B5EF4-FFF2-40B4-BE49-F238E27FC236}">
                    <a16:creationId xmlns:a16="http://schemas.microsoft.com/office/drawing/2014/main" id="{5B61393A-231E-483F-A8A9-58AC1B54ABC7}"/>
                  </a:ext>
                </a:extLst>
              </p:cNvPr>
              <p:cNvSpPr/>
              <p:nvPr/>
            </p:nvSpPr>
            <p:spPr>
              <a:xfrm rot="1499788" flipH="1">
                <a:off x="4305013" y="1421342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grpSp>
          <p:nvGrpSpPr>
            <p:cNvPr id="290" name="グループ化 289">
              <a:extLst>
                <a:ext uri="{FF2B5EF4-FFF2-40B4-BE49-F238E27FC236}">
                  <a16:creationId xmlns:a16="http://schemas.microsoft.com/office/drawing/2014/main" id="{8AD39A0E-18E5-43BA-A722-429532D2BE47}"/>
                </a:ext>
              </a:extLst>
            </p:cNvPr>
            <p:cNvGrpSpPr/>
            <p:nvPr/>
          </p:nvGrpSpPr>
          <p:grpSpPr>
            <a:xfrm>
              <a:off x="2454364" y="2499864"/>
              <a:ext cx="361531" cy="655799"/>
              <a:chOff x="4186688" y="1087120"/>
              <a:chExt cx="250414" cy="454238"/>
            </a:xfrm>
          </p:grpSpPr>
          <p:sp>
            <p:nvSpPr>
              <p:cNvPr id="291" name="二等辺三角形 290">
                <a:extLst>
                  <a:ext uri="{FF2B5EF4-FFF2-40B4-BE49-F238E27FC236}">
                    <a16:creationId xmlns:a16="http://schemas.microsoft.com/office/drawing/2014/main" id="{668BD656-9712-417C-93E9-27EC5A3D7332}"/>
                  </a:ext>
                </a:extLst>
              </p:cNvPr>
              <p:cNvSpPr/>
              <p:nvPr/>
            </p:nvSpPr>
            <p:spPr>
              <a:xfrm>
                <a:off x="4223566" y="1087120"/>
                <a:ext cx="170431" cy="213360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2" name="正方形/長方形 291">
                <a:extLst>
                  <a:ext uri="{FF2B5EF4-FFF2-40B4-BE49-F238E27FC236}">
                    <a16:creationId xmlns:a16="http://schemas.microsoft.com/office/drawing/2014/main" id="{50307448-F2D7-4118-9AE7-29DA56969AA4}"/>
                  </a:ext>
                </a:extLst>
              </p:cNvPr>
              <p:cNvSpPr/>
              <p:nvPr/>
            </p:nvSpPr>
            <p:spPr>
              <a:xfrm flipH="1">
                <a:off x="4289036" y="1300480"/>
                <a:ext cx="45719" cy="2368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3" name="平行四辺形 292">
                <a:extLst>
                  <a:ext uri="{FF2B5EF4-FFF2-40B4-BE49-F238E27FC236}">
                    <a16:creationId xmlns:a16="http://schemas.microsoft.com/office/drawing/2014/main" id="{B9256C14-0148-48E4-9F92-8D7D2EEF9043}"/>
                  </a:ext>
                </a:extLst>
              </p:cNvPr>
              <p:cNvSpPr/>
              <p:nvPr/>
            </p:nvSpPr>
            <p:spPr>
              <a:xfrm rot="20100212">
                <a:off x="4186688" y="1421343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94" name="平行四辺形 293">
                <a:extLst>
                  <a:ext uri="{FF2B5EF4-FFF2-40B4-BE49-F238E27FC236}">
                    <a16:creationId xmlns:a16="http://schemas.microsoft.com/office/drawing/2014/main" id="{778BD902-3F35-4CFA-954C-50DB7DF8179D}"/>
                  </a:ext>
                </a:extLst>
              </p:cNvPr>
              <p:cNvSpPr/>
              <p:nvPr/>
            </p:nvSpPr>
            <p:spPr>
              <a:xfrm rot="1499788" flipH="1">
                <a:off x="4305013" y="1421342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</p:grpSp>
      <p:grpSp>
        <p:nvGrpSpPr>
          <p:cNvPr id="328" name="グループ化 327">
            <a:extLst>
              <a:ext uri="{FF2B5EF4-FFF2-40B4-BE49-F238E27FC236}">
                <a16:creationId xmlns:a16="http://schemas.microsoft.com/office/drawing/2014/main" id="{80B3A3DF-25F3-4F13-9378-40E9FED2DC8F}"/>
              </a:ext>
            </a:extLst>
          </p:cNvPr>
          <p:cNvGrpSpPr/>
          <p:nvPr/>
        </p:nvGrpSpPr>
        <p:grpSpPr>
          <a:xfrm rot="14397970">
            <a:off x="1526822" y="4156308"/>
            <a:ext cx="1699831" cy="1759539"/>
            <a:chOff x="1116064" y="2499864"/>
            <a:chExt cx="1699831" cy="1759539"/>
          </a:xfrm>
        </p:grpSpPr>
        <p:grpSp>
          <p:nvGrpSpPr>
            <p:cNvPr id="329" name="グループ化 328">
              <a:extLst>
                <a:ext uri="{FF2B5EF4-FFF2-40B4-BE49-F238E27FC236}">
                  <a16:creationId xmlns:a16="http://schemas.microsoft.com/office/drawing/2014/main" id="{A57B64C2-DD94-4812-A752-B10C42C48FA7}"/>
                </a:ext>
              </a:extLst>
            </p:cNvPr>
            <p:cNvGrpSpPr/>
            <p:nvPr/>
          </p:nvGrpSpPr>
          <p:grpSpPr>
            <a:xfrm rot="19629021">
              <a:off x="1827957" y="2699639"/>
              <a:ext cx="361531" cy="655799"/>
              <a:chOff x="4186688" y="1087120"/>
              <a:chExt cx="250414" cy="454238"/>
            </a:xfrm>
          </p:grpSpPr>
          <p:sp>
            <p:nvSpPr>
              <p:cNvPr id="345" name="二等辺三角形 344">
                <a:extLst>
                  <a:ext uri="{FF2B5EF4-FFF2-40B4-BE49-F238E27FC236}">
                    <a16:creationId xmlns:a16="http://schemas.microsoft.com/office/drawing/2014/main" id="{FC3928BD-EFD3-4CB8-B32F-20FD53A506BA}"/>
                  </a:ext>
                </a:extLst>
              </p:cNvPr>
              <p:cNvSpPr/>
              <p:nvPr/>
            </p:nvSpPr>
            <p:spPr>
              <a:xfrm>
                <a:off x="4223566" y="1087120"/>
                <a:ext cx="170431" cy="213360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6" name="正方形/長方形 345">
                <a:extLst>
                  <a:ext uri="{FF2B5EF4-FFF2-40B4-BE49-F238E27FC236}">
                    <a16:creationId xmlns:a16="http://schemas.microsoft.com/office/drawing/2014/main" id="{D7B9F5FC-1F84-4CB9-AAE4-29A66097B948}"/>
                  </a:ext>
                </a:extLst>
              </p:cNvPr>
              <p:cNvSpPr/>
              <p:nvPr/>
            </p:nvSpPr>
            <p:spPr>
              <a:xfrm flipH="1">
                <a:off x="4289036" y="1300480"/>
                <a:ext cx="45719" cy="2368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7" name="平行四辺形 346">
                <a:extLst>
                  <a:ext uri="{FF2B5EF4-FFF2-40B4-BE49-F238E27FC236}">
                    <a16:creationId xmlns:a16="http://schemas.microsoft.com/office/drawing/2014/main" id="{17949F17-93D7-41D7-A991-CB3A47382726}"/>
                  </a:ext>
                </a:extLst>
              </p:cNvPr>
              <p:cNvSpPr/>
              <p:nvPr/>
            </p:nvSpPr>
            <p:spPr>
              <a:xfrm rot="20100212">
                <a:off x="4186688" y="1421343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8" name="平行四辺形 347">
                <a:extLst>
                  <a:ext uri="{FF2B5EF4-FFF2-40B4-BE49-F238E27FC236}">
                    <a16:creationId xmlns:a16="http://schemas.microsoft.com/office/drawing/2014/main" id="{CDBA861D-3429-45D6-BA8E-BC99E4AF1248}"/>
                  </a:ext>
                </a:extLst>
              </p:cNvPr>
              <p:cNvSpPr/>
              <p:nvPr/>
            </p:nvSpPr>
            <p:spPr>
              <a:xfrm rot="1499788" flipH="1">
                <a:off x="4305013" y="1421342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grpSp>
          <p:nvGrpSpPr>
            <p:cNvPr id="330" name="グループ化 329">
              <a:extLst>
                <a:ext uri="{FF2B5EF4-FFF2-40B4-BE49-F238E27FC236}">
                  <a16:creationId xmlns:a16="http://schemas.microsoft.com/office/drawing/2014/main" id="{F3823E88-C1B3-4D36-8355-F0EA87F3C6BC}"/>
                </a:ext>
              </a:extLst>
            </p:cNvPr>
            <p:cNvGrpSpPr/>
            <p:nvPr/>
          </p:nvGrpSpPr>
          <p:grpSpPr>
            <a:xfrm rot="18535884">
              <a:off x="1401608" y="3122231"/>
              <a:ext cx="361531" cy="655799"/>
              <a:chOff x="4186688" y="1087120"/>
              <a:chExt cx="250414" cy="454238"/>
            </a:xfrm>
          </p:grpSpPr>
          <p:sp>
            <p:nvSpPr>
              <p:cNvPr id="341" name="二等辺三角形 340">
                <a:extLst>
                  <a:ext uri="{FF2B5EF4-FFF2-40B4-BE49-F238E27FC236}">
                    <a16:creationId xmlns:a16="http://schemas.microsoft.com/office/drawing/2014/main" id="{C872141A-E49F-42F8-BB19-1C4062034F06}"/>
                  </a:ext>
                </a:extLst>
              </p:cNvPr>
              <p:cNvSpPr/>
              <p:nvPr/>
            </p:nvSpPr>
            <p:spPr>
              <a:xfrm>
                <a:off x="4223566" y="1087120"/>
                <a:ext cx="170431" cy="213360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2" name="正方形/長方形 341">
                <a:extLst>
                  <a:ext uri="{FF2B5EF4-FFF2-40B4-BE49-F238E27FC236}">
                    <a16:creationId xmlns:a16="http://schemas.microsoft.com/office/drawing/2014/main" id="{D2335A95-2CFB-45DA-98CA-F0356107185D}"/>
                  </a:ext>
                </a:extLst>
              </p:cNvPr>
              <p:cNvSpPr/>
              <p:nvPr/>
            </p:nvSpPr>
            <p:spPr>
              <a:xfrm flipH="1">
                <a:off x="4289036" y="1300480"/>
                <a:ext cx="45719" cy="2368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3" name="平行四辺形 342">
                <a:extLst>
                  <a:ext uri="{FF2B5EF4-FFF2-40B4-BE49-F238E27FC236}">
                    <a16:creationId xmlns:a16="http://schemas.microsoft.com/office/drawing/2014/main" id="{61A66639-3BAA-4F20-8FC9-9862383CC7A9}"/>
                  </a:ext>
                </a:extLst>
              </p:cNvPr>
              <p:cNvSpPr/>
              <p:nvPr/>
            </p:nvSpPr>
            <p:spPr>
              <a:xfrm rot="20100212">
                <a:off x="4186688" y="1421343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4" name="平行四辺形 343">
                <a:extLst>
                  <a:ext uri="{FF2B5EF4-FFF2-40B4-BE49-F238E27FC236}">
                    <a16:creationId xmlns:a16="http://schemas.microsoft.com/office/drawing/2014/main" id="{68256C1F-9C08-4D5C-B347-62039DA1F93F}"/>
                  </a:ext>
                </a:extLst>
              </p:cNvPr>
              <p:cNvSpPr/>
              <p:nvPr/>
            </p:nvSpPr>
            <p:spPr>
              <a:xfrm rot="1499788" flipH="1">
                <a:off x="4305013" y="1421342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grpSp>
          <p:nvGrpSpPr>
            <p:cNvPr id="331" name="グループ化 330">
              <a:extLst>
                <a:ext uri="{FF2B5EF4-FFF2-40B4-BE49-F238E27FC236}">
                  <a16:creationId xmlns:a16="http://schemas.microsoft.com/office/drawing/2014/main" id="{AD7B0CD9-C25C-49A1-9078-2C4614D1A441}"/>
                </a:ext>
              </a:extLst>
            </p:cNvPr>
            <p:cNvGrpSpPr/>
            <p:nvPr/>
          </p:nvGrpSpPr>
          <p:grpSpPr>
            <a:xfrm rot="16200000">
              <a:off x="1263198" y="3750738"/>
              <a:ext cx="361531" cy="655799"/>
              <a:chOff x="4186688" y="1087120"/>
              <a:chExt cx="250414" cy="454238"/>
            </a:xfrm>
          </p:grpSpPr>
          <p:sp>
            <p:nvSpPr>
              <p:cNvPr id="337" name="二等辺三角形 336">
                <a:extLst>
                  <a:ext uri="{FF2B5EF4-FFF2-40B4-BE49-F238E27FC236}">
                    <a16:creationId xmlns:a16="http://schemas.microsoft.com/office/drawing/2014/main" id="{57EF7C70-2C75-47C9-B673-B6B934C3A776}"/>
                  </a:ext>
                </a:extLst>
              </p:cNvPr>
              <p:cNvSpPr/>
              <p:nvPr/>
            </p:nvSpPr>
            <p:spPr>
              <a:xfrm>
                <a:off x="4223566" y="1087120"/>
                <a:ext cx="170431" cy="213360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8" name="正方形/長方形 337">
                <a:extLst>
                  <a:ext uri="{FF2B5EF4-FFF2-40B4-BE49-F238E27FC236}">
                    <a16:creationId xmlns:a16="http://schemas.microsoft.com/office/drawing/2014/main" id="{E4519CD8-8688-4927-B2BC-013539E14B97}"/>
                  </a:ext>
                </a:extLst>
              </p:cNvPr>
              <p:cNvSpPr/>
              <p:nvPr/>
            </p:nvSpPr>
            <p:spPr>
              <a:xfrm flipH="1">
                <a:off x="4289036" y="1300480"/>
                <a:ext cx="45719" cy="2368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9" name="平行四辺形 338">
                <a:extLst>
                  <a:ext uri="{FF2B5EF4-FFF2-40B4-BE49-F238E27FC236}">
                    <a16:creationId xmlns:a16="http://schemas.microsoft.com/office/drawing/2014/main" id="{E3BC865B-B3AD-4F8B-81A0-16A3CA98114D}"/>
                  </a:ext>
                </a:extLst>
              </p:cNvPr>
              <p:cNvSpPr/>
              <p:nvPr/>
            </p:nvSpPr>
            <p:spPr>
              <a:xfrm rot="20100212">
                <a:off x="4186688" y="1421343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0" name="平行四辺形 339">
                <a:extLst>
                  <a:ext uri="{FF2B5EF4-FFF2-40B4-BE49-F238E27FC236}">
                    <a16:creationId xmlns:a16="http://schemas.microsoft.com/office/drawing/2014/main" id="{B00592D8-564C-42AD-936E-A5CB16CDEDC2}"/>
                  </a:ext>
                </a:extLst>
              </p:cNvPr>
              <p:cNvSpPr/>
              <p:nvPr/>
            </p:nvSpPr>
            <p:spPr>
              <a:xfrm rot="1499788" flipH="1">
                <a:off x="4305013" y="1421342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grpSp>
          <p:nvGrpSpPr>
            <p:cNvPr id="332" name="グループ化 331">
              <a:extLst>
                <a:ext uri="{FF2B5EF4-FFF2-40B4-BE49-F238E27FC236}">
                  <a16:creationId xmlns:a16="http://schemas.microsoft.com/office/drawing/2014/main" id="{AB23BA06-F648-46E7-8D99-81CE68DAD7AA}"/>
                </a:ext>
              </a:extLst>
            </p:cNvPr>
            <p:cNvGrpSpPr/>
            <p:nvPr/>
          </p:nvGrpSpPr>
          <p:grpSpPr>
            <a:xfrm>
              <a:off x="2454364" y="2499864"/>
              <a:ext cx="361531" cy="655799"/>
              <a:chOff x="4186688" y="1087120"/>
              <a:chExt cx="250414" cy="454238"/>
            </a:xfrm>
          </p:grpSpPr>
          <p:sp>
            <p:nvSpPr>
              <p:cNvPr id="333" name="二等辺三角形 332">
                <a:extLst>
                  <a:ext uri="{FF2B5EF4-FFF2-40B4-BE49-F238E27FC236}">
                    <a16:creationId xmlns:a16="http://schemas.microsoft.com/office/drawing/2014/main" id="{6722BF52-8B78-407B-B8BE-6B85DDE15524}"/>
                  </a:ext>
                </a:extLst>
              </p:cNvPr>
              <p:cNvSpPr/>
              <p:nvPr/>
            </p:nvSpPr>
            <p:spPr>
              <a:xfrm>
                <a:off x="4223566" y="1087120"/>
                <a:ext cx="170431" cy="213360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4" name="正方形/長方形 333">
                <a:extLst>
                  <a:ext uri="{FF2B5EF4-FFF2-40B4-BE49-F238E27FC236}">
                    <a16:creationId xmlns:a16="http://schemas.microsoft.com/office/drawing/2014/main" id="{13124A47-6A53-43CD-9A2F-8409A9A47A87}"/>
                  </a:ext>
                </a:extLst>
              </p:cNvPr>
              <p:cNvSpPr/>
              <p:nvPr/>
            </p:nvSpPr>
            <p:spPr>
              <a:xfrm flipH="1">
                <a:off x="4289036" y="1300480"/>
                <a:ext cx="45719" cy="2368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5" name="平行四辺形 334">
                <a:extLst>
                  <a:ext uri="{FF2B5EF4-FFF2-40B4-BE49-F238E27FC236}">
                    <a16:creationId xmlns:a16="http://schemas.microsoft.com/office/drawing/2014/main" id="{D219A75B-D32C-4F61-AA6B-D99906F58342}"/>
                  </a:ext>
                </a:extLst>
              </p:cNvPr>
              <p:cNvSpPr/>
              <p:nvPr/>
            </p:nvSpPr>
            <p:spPr>
              <a:xfrm rot="20100212">
                <a:off x="4186688" y="1421343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6" name="平行四辺形 335">
                <a:extLst>
                  <a:ext uri="{FF2B5EF4-FFF2-40B4-BE49-F238E27FC236}">
                    <a16:creationId xmlns:a16="http://schemas.microsoft.com/office/drawing/2014/main" id="{6F784DFF-285B-4431-BC0B-F160F57CCD54}"/>
                  </a:ext>
                </a:extLst>
              </p:cNvPr>
              <p:cNvSpPr/>
              <p:nvPr/>
            </p:nvSpPr>
            <p:spPr>
              <a:xfrm rot="1499788" flipH="1">
                <a:off x="4305013" y="1421342"/>
                <a:ext cx="132089" cy="120015"/>
              </a:xfrm>
              <a:prstGeom prst="parallelogram">
                <a:avLst>
                  <a:gd name="adj" fmla="val 488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41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C7F0182-0410-444A-A97B-89BD0C02D2A8}"/>
              </a:ext>
            </a:extLst>
          </p:cNvPr>
          <p:cNvSpPr/>
          <p:nvPr/>
        </p:nvSpPr>
        <p:spPr>
          <a:xfrm>
            <a:off x="8717553" y="1073304"/>
            <a:ext cx="3077138" cy="547320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雨, テーブル, 大きい, 持つ が含まれている画像&#10;&#10;自動的に生成された説明">
            <a:extLst>
              <a:ext uri="{FF2B5EF4-FFF2-40B4-BE49-F238E27FC236}">
                <a16:creationId xmlns:a16="http://schemas.microsoft.com/office/drawing/2014/main" id="{74006394-D664-49C3-8C7E-6C98F6CD7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553" y="1671413"/>
            <a:ext cx="3077138" cy="4854121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1CD29C7-684C-41F4-B732-6C6FB72BD09B}"/>
              </a:ext>
            </a:extLst>
          </p:cNvPr>
          <p:cNvGrpSpPr/>
          <p:nvPr/>
        </p:nvGrpSpPr>
        <p:grpSpPr>
          <a:xfrm>
            <a:off x="8802270" y="1883226"/>
            <a:ext cx="1244338" cy="1167549"/>
            <a:chOff x="6459750" y="5229966"/>
            <a:chExt cx="1244338" cy="1167549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0CD4CE66-AF90-48AF-84C7-AEAB4C7B9061}"/>
                </a:ext>
              </a:extLst>
            </p:cNvPr>
            <p:cNvGrpSpPr/>
            <p:nvPr/>
          </p:nvGrpSpPr>
          <p:grpSpPr>
            <a:xfrm>
              <a:off x="6459750" y="5229966"/>
              <a:ext cx="1244338" cy="560482"/>
              <a:chOff x="820132" y="2868518"/>
              <a:chExt cx="1244338" cy="560482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34470410-B3CF-467D-8D64-A9816D7BEB58}"/>
                  </a:ext>
                </a:extLst>
              </p:cNvPr>
              <p:cNvSpPr/>
              <p:nvPr/>
            </p:nvSpPr>
            <p:spPr>
              <a:xfrm>
                <a:off x="820132" y="2868518"/>
                <a:ext cx="1244338" cy="560482"/>
              </a:xfrm>
              <a:prstGeom prst="rect">
                <a:avLst/>
              </a:prstGeom>
              <a:solidFill>
                <a:srgbClr val="F9E30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B82F57D-3F6E-43A1-8BE6-D6D4B059FD4C}"/>
                  </a:ext>
                </a:extLst>
              </p:cNvPr>
              <p:cNvSpPr txBox="1"/>
              <p:nvPr/>
            </p:nvSpPr>
            <p:spPr>
              <a:xfrm>
                <a:off x="1251110" y="2969687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×</a:t>
                </a:r>
                <a:r>
                  <a:rPr kumimoji="1" lang="en-US" altLang="ja-JP" dirty="0">
                    <a:solidFill>
                      <a:srgbClr val="FF0000"/>
                    </a:solidFill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25</a:t>
                </a:r>
                <a:endParaRPr kumimoji="1" lang="ja-JP" altLang="en-US" dirty="0">
                  <a:solidFill>
                    <a:srgbClr val="FF0000"/>
                  </a:solidFill>
                  <a:latin typeface="07ロゴたいぷゴシック7" panose="02000600000000000000" pitchFamily="50" charset="-128"/>
                  <a:ea typeface="07ロゴたいぷゴシック7" panose="02000600000000000000" pitchFamily="50" charset="-128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86219DB0-B8C9-4E7C-9F80-D13ECDBB1E48}"/>
                </a:ext>
              </a:extLst>
            </p:cNvPr>
            <p:cNvGrpSpPr/>
            <p:nvPr/>
          </p:nvGrpSpPr>
          <p:grpSpPr>
            <a:xfrm>
              <a:off x="6805102" y="5850761"/>
              <a:ext cx="546754" cy="546754"/>
              <a:chOff x="1165484" y="3489313"/>
              <a:chExt cx="546754" cy="546754"/>
            </a:xfrm>
          </p:grpSpPr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DACB2F77-71D7-496D-8EDB-34B56AE5DB3E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9DAAF1A1-69D6-405C-A91C-5107F1A533CB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0CB40BF-A524-4854-AD1C-37512FC66683}"/>
              </a:ext>
            </a:extLst>
          </p:cNvPr>
          <p:cNvGrpSpPr/>
          <p:nvPr/>
        </p:nvGrpSpPr>
        <p:grpSpPr>
          <a:xfrm>
            <a:off x="10692433" y="1646744"/>
            <a:ext cx="1055212" cy="1394523"/>
            <a:chOff x="9985964" y="3071359"/>
            <a:chExt cx="1055212" cy="1394523"/>
          </a:xfrm>
        </p:grpSpPr>
        <p:pic>
          <p:nvPicPr>
            <p:cNvPr id="30" name="図 29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5D1FAB41-4939-466B-9768-7D7AC8884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5964" y="3071359"/>
              <a:ext cx="1055212" cy="1055212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E741232F-E774-4473-B49E-9E304824F108}"/>
                </a:ext>
              </a:extLst>
            </p:cNvPr>
            <p:cNvGrpSpPr/>
            <p:nvPr/>
          </p:nvGrpSpPr>
          <p:grpSpPr>
            <a:xfrm>
              <a:off x="10240193" y="3919128"/>
              <a:ext cx="546754" cy="546754"/>
              <a:chOff x="1165484" y="3489313"/>
              <a:chExt cx="546754" cy="546754"/>
            </a:xfrm>
          </p:grpSpPr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DFAA4E98-D28A-4DBC-A1AC-FB5832D51ADF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A577D1CF-A9DB-483D-9835-86E5DB9FD5D1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pic>
        <p:nvPicPr>
          <p:cNvPr id="35" name="図 34" descr="立つ, 男, 持つ, 挿絵 が含まれている画像&#10;&#10;自動的に生成された説明">
            <a:extLst>
              <a:ext uri="{FF2B5EF4-FFF2-40B4-BE49-F238E27FC236}">
                <a16:creationId xmlns:a16="http://schemas.microsoft.com/office/drawing/2014/main" id="{AE0CEC70-8096-42A5-A2E3-3085C98A5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00" y="1919879"/>
            <a:ext cx="367980" cy="485613"/>
          </a:xfrm>
          <a:prstGeom prst="rect">
            <a:avLst/>
          </a:prstGeom>
        </p:spPr>
      </p:pic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C1A077B-ED18-4454-AD11-3E7982B5FE39}"/>
              </a:ext>
            </a:extLst>
          </p:cNvPr>
          <p:cNvGrpSpPr/>
          <p:nvPr/>
        </p:nvGrpSpPr>
        <p:grpSpPr>
          <a:xfrm>
            <a:off x="11216860" y="1113794"/>
            <a:ext cx="530785" cy="530785"/>
            <a:chOff x="5565214" y="1155096"/>
            <a:chExt cx="530785" cy="530785"/>
          </a:xfrm>
        </p:grpSpPr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E66B48FE-4F4C-4332-91D9-157A31F18AB9}"/>
                </a:ext>
              </a:extLst>
            </p:cNvPr>
            <p:cNvSpPr/>
            <p:nvPr/>
          </p:nvSpPr>
          <p:spPr>
            <a:xfrm>
              <a:off x="5565214" y="1155096"/>
              <a:ext cx="530785" cy="5307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E0C91967-3C27-43D1-8689-857CEDC054C4}"/>
                </a:ext>
              </a:extLst>
            </p:cNvPr>
            <p:cNvSpPr/>
            <p:nvPr/>
          </p:nvSpPr>
          <p:spPr>
            <a:xfrm>
              <a:off x="5659674" y="1257146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323ADBD0-BF62-41B2-A511-961D567393E8}"/>
                </a:ext>
              </a:extLst>
            </p:cNvPr>
            <p:cNvSpPr/>
            <p:nvPr/>
          </p:nvSpPr>
          <p:spPr>
            <a:xfrm>
              <a:off x="5659675" y="1380004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766C6E3E-7389-4E6F-BB80-C67D60128E57}"/>
                </a:ext>
              </a:extLst>
            </p:cNvPr>
            <p:cNvSpPr/>
            <p:nvPr/>
          </p:nvSpPr>
          <p:spPr>
            <a:xfrm>
              <a:off x="5659674" y="1502862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A907A12-97D8-43DE-85F3-C2F99637A8F1}"/>
              </a:ext>
            </a:extLst>
          </p:cNvPr>
          <p:cNvSpPr txBox="1"/>
          <p:nvPr/>
        </p:nvSpPr>
        <p:spPr>
          <a:xfrm>
            <a:off x="8808502" y="1159163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Stage2</a:t>
            </a:r>
            <a:endParaRPr kumimoji="1" lang="ja-JP" altLang="en-US" sz="2400" dirty="0"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B82C1D70-39B5-4E4D-A3D4-8C2070241BB6}"/>
              </a:ext>
            </a:extLst>
          </p:cNvPr>
          <p:cNvSpPr/>
          <p:nvPr/>
        </p:nvSpPr>
        <p:spPr>
          <a:xfrm>
            <a:off x="444355" y="1073304"/>
            <a:ext cx="3077138" cy="547320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7" name="図 66" descr="雨, テーブル, 大きい, 持つ が含まれている画像&#10;&#10;自動的に生成された説明">
            <a:extLst>
              <a:ext uri="{FF2B5EF4-FFF2-40B4-BE49-F238E27FC236}">
                <a16:creationId xmlns:a16="http://schemas.microsoft.com/office/drawing/2014/main" id="{DF836890-80DA-4FB8-BB7A-D8985D80E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5" y="1671413"/>
            <a:ext cx="3077138" cy="4854121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7535782-512A-4CD8-98C1-DF29B5A95C10}"/>
              </a:ext>
            </a:extLst>
          </p:cNvPr>
          <p:cNvGrpSpPr/>
          <p:nvPr/>
        </p:nvGrpSpPr>
        <p:grpSpPr>
          <a:xfrm>
            <a:off x="529072" y="1883226"/>
            <a:ext cx="1244338" cy="1167549"/>
            <a:chOff x="6459750" y="5229966"/>
            <a:chExt cx="1244338" cy="1167549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7D564F52-26D5-4AE5-A0C8-C1B39DC20122}"/>
                </a:ext>
              </a:extLst>
            </p:cNvPr>
            <p:cNvGrpSpPr/>
            <p:nvPr/>
          </p:nvGrpSpPr>
          <p:grpSpPr>
            <a:xfrm>
              <a:off x="6459750" y="5229966"/>
              <a:ext cx="1244338" cy="560482"/>
              <a:chOff x="820132" y="2868518"/>
              <a:chExt cx="1244338" cy="560482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2AA9AC5-BC99-4391-BC72-7E44B6E48FFE}"/>
                  </a:ext>
                </a:extLst>
              </p:cNvPr>
              <p:cNvSpPr/>
              <p:nvPr/>
            </p:nvSpPr>
            <p:spPr>
              <a:xfrm>
                <a:off x="820132" y="2868518"/>
                <a:ext cx="1244338" cy="560482"/>
              </a:xfrm>
              <a:prstGeom prst="rect">
                <a:avLst/>
              </a:prstGeom>
              <a:solidFill>
                <a:srgbClr val="F9E30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F046FF92-9A53-40B6-A8E6-3B5CE87CE7AA}"/>
                  </a:ext>
                </a:extLst>
              </p:cNvPr>
              <p:cNvSpPr txBox="1"/>
              <p:nvPr/>
            </p:nvSpPr>
            <p:spPr>
              <a:xfrm>
                <a:off x="1251110" y="2969687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×</a:t>
                </a:r>
                <a:r>
                  <a:rPr kumimoji="1" lang="en-US" altLang="ja-JP" dirty="0">
                    <a:solidFill>
                      <a:srgbClr val="FF0000"/>
                    </a:solidFill>
                    <a:latin typeface="07ロゴたいぷゴシック7" panose="02000600000000000000" pitchFamily="50" charset="-128"/>
                    <a:ea typeface="07ロゴたいぷゴシック7" panose="02000600000000000000" pitchFamily="50" charset="-128"/>
                  </a:rPr>
                  <a:t>10</a:t>
                </a:r>
                <a:endParaRPr kumimoji="1" lang="ja-JP" altLang="en-US" dirty="0">
                  <a:solidFill>
                    <a:srgbClr val="FF0000"/>
                  </a:solidFill>
                  <a:latin typeface="07ロゴたいぷゴシック7" panose="02000600000000000000" pitchFamily="50" charset="-128"/>
                  <a:ea typeface="07ロゴたいぷゴシック7" panose="02000600000000000000" pitchFamily="50" charset="-128"/>
                </a:endParaRPr>
              </a:p>
            </p:txBody>
          </p: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BFDC5442-31E1-4827-A729-116C175D742E}"/>
                </a:ext>
              </a:extLst>
            </p:cNvPr>
            <p:cNvGrpSpPr/>
            <p:nvPr/>
          </p:nvGrpSpPr>
          <p:grpSpPr>
            <a:xfrm>
              <a:off x="6805102" y="5850761"/>
              <a:ext cx="546754" cy="546754"/>
              <a:chOff x="1165484" y="3489313"/>
              <a:chExt cx="546754" cy="546754"/>
            </a:xfrm>
          </p:grpSpPr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8AA03FAC-4AC4-4DB5-9FD5-786E17CBDA69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楕円 87">
                <a:extLst>
                  <a:ext uri="{FF2B5EF4-FFF2-40B4-BE49-F238E27FC236}">
                    <a16:creationId xmlns:a16="http://schemas.microsoft.com/office/drawing/2014/main" id="{2FC9BFFA-0C9A-4603-A116-48FDD87B60E0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F1D6E3CA-F795-424A-AA0E-B52D5F5788CC}"/>
              </a:ext>
            </a:extLst>
          </p:cNvPr>
          <p:cNvGrpSpPr/>
          <p:nvPr/>
        </p:nvGrpSpPr>
        <p:grpSpPr>
          <a:xfrm>
            <a:off x="2419235" y="4912963"/>
            <a:ext cx="1055212" cy="1394523"/>
            <a:chOff x="9985964" y="3071359"/>
            <a:chExt cx="1055212" cy="1394523"/>
          </a:xfrm>
        </p:grpSpPr>
        <p:pic>
          <p:nvPicPr>
            <p:cNvPr id="92" name="図 91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BE0548EE-9BA5-4C31-A107-17699C594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5964" y="3071359"/>
              <a:ext cx="1055212" cy="1055212"/>
            </a:xfrm>
            <a:prstGeom prst="rect">
              <a:avLst/>
            </a:prstGeom>
          </p:spPr>
        </p:pic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1DC139AB-CDBE-4CB5-8E95-A264CA674F1A}"/>
                </a:ext>
              </a:extLst>
            </p:cNvPr>
            <p:cNvGrpSpPr/>
            <p:nvPr/>
          </p:nvGrpSpPr>
          <p:grpSpPr>
            <a:xfrm>
              <a:off x="10240193" y="3919128"/>
              <a:ext cx="546754" cy="546754"/>
              <a:chOff x="1165484" y="3489313"/>
              <a:chExt cx="546754" cy="546754"/>
            </a:xfrm>
          </p:grpSpPr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8170D075-928E-4D20-AB83-AA2ABF178CB7}"/>
                  </a:ext>
                </a:extLst>
              </p:cNvPr>
              <p:cNvSpPr/>
              <p:nvPr/>
            </p:nvSpPr>
            <p:spPr>
              <a:xfrm>
                <a:off x="1165484" y="3489313"/>
                <a:ext cx="546754" cy="546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1F4136C6-2C1B-4A65-AAFE-6915F601788E}"/>
                  </a:ext>
                </a:extLst>
              </p:cNvPr>
              <p:cNvSpPr/>
              <p:nvPr/>
            </p:nvSpPr>
            <p:spPr>
              <a:xfrm>
                <a:off x="1251110" y="3574939"/>
                <a:ext cx="375501" cy="3755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D3CD9849-C6B7-447A-A38E-30CEC7F31459}"/>
              </a:ext>
            </a:extLst>
          </p:cNvPr>
          <p:cNvGrpSpPr/>
          <p:nvPr/>
        </p:nvGrpSpPr>
        <p:grpSpPr>
          <a:xfrm>
            <a:off x="2943662" y="1113794"/>
            <a:ext cx="530785" cy="530785"/>
            <a:chOff x="5565214" y="1155096"/>
            <a:chExt cx="530785" cy="530785"/>
          </a:xfrm>
        </p:grpSpPr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D11F701F-E4EB-4107-95AB-845A02C06CB9}"/>
                </a:ext>
              </a:extLst>
            </p:cNvPr>
            <p:cNvSpPr/>
            <p:nvPr/>
          </p:nvSpPr>
          <p:spPr>
            <a:xfrm>
              <a:off x="5565214" y="1155096"/>
              <a:ext cx="530785" cy="5307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BB129F73-C65A-4625-A54D-3666B6B3BB04}"/>
                </a:ext>
              </a:extLst>
            </p:cNvPr>
            <p:cNvSpPr/>
            <p:nvPr/>
          </p:nvSpPr>
          <p:spPr>
            <a:xfrm>
              <a:off x="5659674" y="1257146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四角形: 角を丸くする 108">
              <a:extLst>
                <a:ext uri="{FF2B5EF4-FFF2-40B4-BE49-F238E27FC236}">
                  <a16:creationId xmlns:a16="http://schemas.microsoft.com/office/drawing/2014/main" id="{F672113D-7F00-490D-9DD8-EDE1E62466D6}"/>
                </a:ext>
              </a:extLst>
            </p:cNvPr>
            <p:cNvSpPr/>
            <p:nvPr/>
          </p:nvSpPr>
          <p:spPr>
            <a:xfrm>
              <a:off x="5659675" y="1380004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四角形: 角を丸くする 109">
              <a:extLst>
                <a:ext uri="{FF2B5EF4-FFF2-40B4-BE49-F238E27FC236}">
                  <a16:creationId xmlns:a16="http://schemas.microsoft.com/office/drawing/2014/main" id="{76626C91-B5AB-4D03-B0CD-AF1D0B56B927}"/>
                </a:ext>
              </a:extLst>
            </p:cNvPr>
            <p:cNvSpPr/>
            <p:nvPr/>
          </p:nvSpPr>
          <p:spPr>
            <a:xfrm>
              <a:off x="5659674" y="1502862"/>
              <a:ext cx="341861" cy="8096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B6B6426-3E10-484E-A121-4A1156ACBB53}"/>
              </a:ext>
            </a:extLst>
          </p:cNvPr>
          <p:cNvSpPr txBox="1"/>
          <p:nvPr/>
        </p:nvSpPr>
        <p:spPr>
          <a:xfrm>
            <a:off x="535304" y="1159163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Stage1</a:t>
            </a:r>
            <a:endParaRPr kumimoji="1" lang="ja-JP" altLang="en-US" sz="2400" dirty="0"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08BBF261-14B4-45EC-B30E-9A7480AABE97}"/>
              </a:ext>
            </a:extLst>
          </p:cNvPr>
          <p:cNvGrpSpPr/>
          <p:nvPr/>
        </p:nvGrpSpPr>
        <p:grpSpPr>
          <a:xfrm>
            <a:off x="785968" y="2894150"/>
            <a:ext cx="2393912" cy="2393912"/>
            <a:chOff x="5392481" y="367956"/>
            <a:chExt cx="2393912" cy="2393912"/>
          </a:xfrm>
        </p:grpSpPr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390C3C13-DD19-45A3-AED7-422A9AF9A00F}"/>
                </a:ext>
              </a:extLst>
            </p:cNvPr>
            <p:cNvGrpSpPr/>
            <p:nvPr/>
          </p:nvGrpSpPr>
          <p:grpSpPr>
            <a:xfrm>
              <a:off x="5392481" y="367956"/>
              <a:ext cx="2393912" cy="2393912"/>
              <a:chOff x="6462770" y="-292872"/>
              <a:chExt cx="2393912" cy="2393912"/>
            </a:xfrm>
          </p:grpSpPr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031F8647-6E64-4979-93BF-428922AAD6E3}"/>
                  </a:ext>
                </a:extLst>
              </p:cNvPr>
              <p:cNvSpPr/>
              <p:nvPr/>
            </p:nvSpPr>
            <p:spPr>
              <a:xfrm>
                <a:off x="6462770" y="-292872"/>
                <a:ext cx="2393912" cy="239391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4B083105-593D-41CE-A64F-4CBD38FC5FD8}"/>
                  </a:ext>
                </a:extLst>
              </p:cNvPr>
              <p:cNvSpPr/>
              <p:nvPr/>
            </p:nvSpPr>
            <p:spPr>
              <a:xfrm>
                <a:off x="7051767" y="294124"/>
                <a:ext cx="1215919" cy="1215919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69A568F6-4A55-493C-AEF3-7BEAD8107D6A}"/>
                </a:ext>
              </a:extLst>
            </p:cNvPr>
            <p:cNvGrpSpPr/>
            <p:nvPr/>
          </p:nvGrpSpPr>
          <p:grpSpPr>
            <a:xfrm>
              <a:off x="6031650" y="1087710"/>
              <a:ext cx="984718" cy="893425"/>
              <a:chOff x="7216812" y="344992"/>
              <a:chExt cx="984718" cy="893425"/>
            </a:xfrm>
          </p:grpSpPr>
          <p:pic>
            <p:nvPicPr>
              <p:cNvPr id="117" name="図 116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73AA22F-FF72-4C71-BC5B-5FAC9DAF8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1956" y="344992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8" name="図 117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48F9E7F-4505-4341-B981-8E91FF91E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812" y="647104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9" name="図 118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DB59010-6B23-4CF7-84B2-1F04F82EF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8985" y="640648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122" name="図 121" descr="頭飾り, ヘルメット, 光 が含まれている画像&#10;&#10;自動的に生成された説明">
            <a:extLst>
              <a:ext uri="{FF2B5EF4-FFF2-40B4-BE49-F238E27FC236}">
                <a16:creationId xmlns:a16="http://schemas.microsoft.com/office/drawing/2014/main" id="{0E468EAC-71F7-4C37-B3FB-7947F2623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4" y="2009792"/>
            <a:ext cx="405385" cy="3474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7" name="インク 126">
                <a:extLst>
                  <a:ext uri="{FF2B5EF4-FFF2-40B4-BE49-F238E27FC236}">
                    <a16:creationId xmlns:a16="http://schemas.microsoft.com/office/drawing/2014/main" id="{836D4004-EA2A-4D02-A65C-00751D9954D6}"/>
                  </a:ext>
                </a:extLst>
              </p14:cNvPr>
              <p14:cNvContentPartPr/>
              <p14:nvPr/>
            </p14:nvContentPartPr>
            <p14:xfrm>
              <a:off x="1144741" y="2801037"/>
              <a:ext cx="1703160" cy="3298320"/>
            </p14:xfrm>
          </p:contentPart>
        </mc:Choice>
        <mc:Fallback xmlns="">
          <p:pic>
            <p:nvPicPr>
              <p:cNvPr id="127" name="インク 126">
                <a:extLst>
                  <a:ext uri="{FF2B5EF4-FFF2-40B4-BE49-F238E27FC236}">
                    <a16:creationId xmlns:a16="http://schemas.microsoft.com/office/drawing/2014/main" id="{836D4004-EA2A-4D02-A65C-00751D9954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2101" y="2738037"/>
                <a:ext cx="1828800" cy="3423960"/>
              </a:xfrm>
              <a:prstGeom prst="rect">
                <a:avLst/>
              </a:prstGeom>
            </p:spPr>
          </p:pic>
        </mc:Fallback>
      </mc:AlternateContent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A1D2416C-7874-4F64-99A1-E8574B59D89E}"/>
              </a:ext>
            </a:extLst>
          </p:cNvPr>
          <p:cNvSpPr txBox="1"/>
          <p:nvPr/>
        </p:nvSpPr>
        <p:spPr>
          <a:xfrm>
            <a:off x="2879809" y="862243"/>
            <a:ext cx="5468284" cy="2145268"/>
          </a:xfrm>
          <a:prstGeom prst="wedgeRoundRectCallout">
            <a:avLst>
              <a:gd name="adj1" fmla="val -33620"/>
              <a:gd name="adj2" fmla="val 7169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ステージクリア</a:t>
            </a:r>
            <a:r>
              <a:rPr kumimoji="1" lang="ja-JP" altLang="en-US" sz="36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する</a:t>
            </a:r>
            <a:endParaRPr kumimoji="1" lang="en-US" altLang="ja-JP" sz="3600" spc="-1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kumimoji="1" lang="ja-JP" altLang="en-US" sz="36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流れを見せて</a:t>
            </a:r>
            <a:r>
              <a:rPr kumimoji="1" lang="ja-JP" altLang="en-US" sz="40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成功</a:t>
            </a:r>
            <a:r>
              <a:rPr kumimoji="1" lang="ja-JP" altLang="en-US" sz="36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と共に</a:t>
            </a:r>
            <a:endParaRPr kumimoji="1" lang="en-US" altLang="ja-JP" sz="3600" spc="-1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kumimoji="1" lang="ja-JP" altLang="en-US" sz="40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ゲームの説明</a:t>
            </a:r>
            <a:r>
              <a:rPr kumimoji="1" lang="ja-JP" altLang="en-US" sz="36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をする</a:t>
            </a:r>
            <a:endParaRPr kumimoji="1" lang="en-US" altLang="ja-JP" sz="3600" spc="-1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A5EBBA3E-C912-4C15-B13E-67C571560B03}"/>
              </a:ext>
            </a:extLst>
          </p:cNvPr>
          <p:cNvGrpSpPr/>
          <p:nvPr/>
        </p:nvGrpSpPr>
        <p:grpSpPr>
          <a:xfrm>
            <a:off x="9067090" y="3046550"/>
            <a:ext cx="2393912" cy="2393912"/>
            <a:chOff x="5392481" y="367956"/>
            <a:chExt cx="2393912" cy="2393912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77DA57FB-BEBD-4FA1-BB9F-3519477511F1}"/>
                </a:ext>
              </a:extLst>
            </p:cNvPr>
            <p:cNvGrpSpPr/>
            <p:nvPr/>
          </p:nvGrpSpPr>
          <p:grpSpPr>
            <a:xfrm>
              <a:off x="5392481" y="367956"/>
              <a:ext cx="2393912" cy="2393912"/>
              <a:chOff x="6462770" y="-292872"/>
              <a:chExt cx="2393912" cy="2393912"/>
            </a:xfrm>
          </p:grpSpPr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080F5414-3AD9-4A9D-9041-FBBC85F78621}"/>
                  </a:ext>
                </a:extLst>
              </p:cNvPr>
              <p:cNvSpPr/>
              <p:nvPr/>
            </p:nvSpPr>
            <p:spPr>
              <a:xfrm>
                <a:off x="6462770" y="-292872"/>
                <a:ext cx="2393912" cy="239391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270A2666-E1C5-4B5B-BC52-5E65EE11F2D3}"/>
                  </a:ext>
                </a:extLst>
              </p:cNvPr>
              <p:cNvSpPr/>
              <p:nvPr/>
            </p:nvSpPr>
            <p:spPr>
              <a:xfrm>
                <a:off x="7051767" y="294124"/>
                <a:ext cx="1215919" cy="1215919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74D39C53-56DC-4739-8740-1A983D3A9FCF}"/>
                </a:ext>
              </a:extLst>
            </p:cNvPr>
            <p:cNvGrpSpPr/>
            <p:nvPr/>
          </p:nvGrpSpPr>
          <p:grpSpPr>
            <a:xfrm>
              <a:off x="6031650" y="1087710"/>
              <a:ext cx="984718" cy="893425"/>
              <a:chOff x="7216812" y="344992"/>
              <a:chExt cx="984718" cy="893425"/>
            </a:xfrm>
          </p:grpSpPr>
          <p:pic>
            <p:nvPicPr>
              <p:cNvPr id="68" name="図 67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2300FF5B-A82F-4AF4-878B-82488620E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1956" y="344992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9" name="図 68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EA35B2A-7F2A-4943-889B-8C324D75E1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812" y="647104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0" name="図 69" descr="光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BEE5B1C-C219-4918-948D-1B508013E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8985" y="640648"/>
                <a:ext cx="542545" cy="59131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4AF53ED-024F-4B38-A7D1-83CDD6829300}"/>
              </a:ext>
            </a:extLst>
          </p:cNvPr>
          <p:cNvSpPr txBox="1"/>
          <p:nvPr/>
        </p:nvSpPr>
        <p:spPr>
          <a:xfrm>
            <a:off x="3754370" y="3745069"/>
            <a:ext cx="5618709" cy="2758202"/>
          </a:xfrm>
          <a:prstGeom prst="wedgeRoundRectCallout">
            <a:avLst>
              <a:gd name="adj1" fmla="val 37882"/>
              <a:gd name="adj2" fmla="val -6458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あえて</a:t>
            </a:r>
            <a:r>
              <a:rPr kumimoji="1" lang="ja-JP" altLang="en-US" sz="40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効率的</a:t>
            </a:r>
            <a:r>
              <a:rPr kumimoji="1" lang="ja-JP" altLang="en-US" sz="36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ではない</a:t>
            </a:r>
            <a:endParaRPr kumimoji="1" lang="en-US" altLang="ja-JP" sz="3600" u="sng" spc="-15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kumimoji="1" lang="ja-JP" altLang="en-US" sz="36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ラインで</a:t>
            </a:r>
            <a:r>
              <a:rPr kumimoji="1" lang="ja-JP" altLang="en-US" sz="40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失敗</a:t>
            </a:r>
            <a:r>
              <a:rPr kumimoji="1" lang="ja-JP" altLang="en-US" sz="36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する事で</a:t>
            </a:r>
            <a:endParaRPr kumimoji="1" lang="en-US" altLang="ja-JP" sz="3600" spc="-1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lang="ja-JP" altLang="en-US" sz="4000" u="sng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自分でプレイ</a:t>
            </a:r>
            <a:r>
              <a:rPr lang="ja-JP" altLang="en-US" sz="3600" spc="-1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したくなる気持ちを狙う。</a:t>
            </a:r>
            <a:endParaRPr kumimoji="1" lang="ja-JP" altLang="en-US" sz="3200" spc="-1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0" name="インク 59">
                <a:extLst>
                  <a:ext uri="{FF2B5EF4-FFF2-40B4-BE49-F238E27FC236}">
                    <a16:creationId xmlns:a16="http://schemas.microsoft.com/office/drawing/2014/main" id="{D9B8985E-8A52-441B-8957-F99FB9D1ACCE}"/>
                  </a:ext>
                </a:extLst>
              </p14:cNvPr>
              <p14:cNvContentPartPr/>
              <p14:nvPr/>
            </p14:nvContentPartPr>
            <p14:xfrm>
              <a:off x="9347439" y="2798961"/>
              <a:ext cx="1946160" cy="730800"/>
            </p14:xfrm>
          </p:contentPart>
        </mc:Choice>
        <mc:Fallback xmlns="">
          <p:pic>
            <p:nvPicPr>
              <p:cNvPr id="60" name="インク 59">
                <a:extLst>
                  <a:ext uri="{FF2B5EF4-FFF2-40B4-BE49-F238E27FC236}">
                    <a16:creationId xmlns:a16="http://schemas.microsoft.com/office/drawing/2014/main" id="{D9B8985E-8A52-441B-8957-F99FB9D1AC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84439" y="2735961"/>
                <a:ext cx="2071800" cy="85644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A96D5CF-3D87-4867-BCC0-EE7716971EEC}"/>
              </a:ext>
            </a:extLst>
          </p:cNvPr>
          <p:cNvSpPr txBox="1"/>
          <p:nvPr/>
        </p:nvSpPr>
        <p:spPr>
          <a:xfrm>
            <a:off x="358588" y="31376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u="sng" dirty="0">
                <a:ln>
                  <a:solidFill>
                    <a:schemeClr val="tx1"/>
                  </a:solidFill>
                </a:ln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動画映えポイント</a:t>
            </a:r>
          </a:p>
        </p:txBody>
      </p:sp>
    </p:spTree>
    <p:extLst>
      <p:ext uri="{BB962C8B-B14F-4D97-AF65-F5344CB8AC3E}">
        <p14:creationId xmlns:p14="http://schemas.microsoft.com/office/powerpoint/2010/main" val="187407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398EB9-DB8F-47FC-A2DF-E90B275E0637}"/>
              </a:ext>
            </a:extLst>
          </p:cNvPr>
          <p:cNvSpPr txBox="1"/>
          <p:nvPr/>
        </p:nvSpPr>
        <p:spPr>
          <a:xfrm>
            <a:off x="925353" y="3044279"/>
            <a:ext cx="10341293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ご覧くださり</a:t>
            </a:r>
            <a:r>
              <a:rPr kumimoji="1" lang="ja-JP" altLang="en-US" sz="4400" dirty="0"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299075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C51278-C40A-489A-985F-BB3C5AE9297A}"/>
              </a:ext>
            </a:extLst>
          </p:cNvPr>
          <p:cNvSpPr txBox="1"/>
          <p:nvPr/>
        </p:nvSpPr>
        <p:spPr>
          <a:xfrm>
            <a:off x="358588" y="31376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n>
                  <a:solidFill>
                    <a:schemeClr val="tx1"/>
                  </a:solidFill>
                </a:ln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お借りした素材一覧</a:t>
            </a:r>
            <a:endParaRPr kumimoji="1" lang="ja-JP" altLang="en-US" sz="2800" dirty="0">
              <a:ln>
                <a:solidFill>
                  <a:schemeClr val="tx1"/>
                </a:solidFill>
              </a:ln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39BEA0-C4DC-4946-9C4B-617E8A3F9B83}"/>
              </a:ext>
            </a:extLst>
          </p:cNvPr>
          <p:cNvSpPr txBox="1"/>
          <p:nvPr/>
        </p:nvSpPr>
        <p:spPr>
          <a:xfrm>
            <a:off x="358588" y="1192306"/>
            <a:ext cx="87047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モンスター素材屋さん </a:t>
            </a:r>
          </a:p>
          <a:p>
            <a:r>
              <a:rPr kumimoji="1" lang="en-US" altLang="ja-JP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https://sozai.creature-ya.com/</a:t>
            </a:r>
          </a:p>
          <a:p>
            <a:endParaRPr kumimoji="1" lang="en-US" altLang="ja-JP" dirty="0"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  <a:p>
            <a:r>
              <a:rPr kumimoji="1" lang="ja-JP" altLang="en-US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イラスト素材：芝生</a:t>
            </a:r>
          </a:p>
          <a:p>
            <a:r>
              <a:rPr kumimoji="1" lang="en-US" altLang="ja-JP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https://www.ac-illust.com/main/detail.php?id=110016&amp;word=%E8%8A%9D%E7%94%9F&amp;searchId=656032655</a:t>
            </a:r>
          </a:p>
          <a:p>
            <a:endParaRPr kumimoji="1" lang="en-US" altLang="ja-JP" dirty="0"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  <a:p>
            <a:r>
              <a:rPr kumimoji="1" lang="ja-JP" altLang="en-US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色塗りできるお城</a:t>
            </a:r>
            <a:r>
              <a:rPr kumimoji="1" lang="en-US" altLang="ja-JP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【</a:t>
            </a:r>
            <a:r>
              <a:rPr kumimoji="1" lang="ja-JP" altLang="en-US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洋風</a:t>
            </a:r>
            <a:r>
              <a:rPr kumimoji="1" lang="en-US" altLang="ja-JP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】</a:t>
            </a:r>
            <a:r>
              <a:rPr kumimoji="1" lang="ja-JP" altLang="en-US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のイラスト</a:t>
            </a:r>
          </a:p>
          <a:p>
            <a:r>
              <a:rPr kumimoji="1" lang="en-US" altLang="ja-JP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https://nureyon.com/castle-2</a:t>
            </a:r>
          </a:p>
          <a:p>
            <a:endParaRPr kumimoji="1" lang="en-US" altLang="ja-JP" dirty="0"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  <a:p>
            <a:r>
              <a:rPr kumimoji="1" lang="ja-JP" altLang="en-US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人差し指を立てた手のイラスト素材</a:t>
            </a:r>
          </a:p>
          <a:p>
            <a:r>
              <a:rPr kumimoji="1" lang="en-US" altLang="ja-JP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https://stockmaterial.net/shop/2408/</a:t>
            </a:r>
          </a:p>
          <a:p>
            <a:endParaRPr kumimoji="1" lang="en-US" altLang="ja-JP" dirty="0"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lang="ja-JP" altLang="en-US" dirty="0"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にくまるフォント</a:t>
            </a:r>
            <a:endParaRPr lang="en-US" altLang="ja-JP" dirty="0"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r>
              <a:rPr lang="en-US" altLang="ja-JP" dirty="0">
                <a:latin typeface="07にくまるフォント" panose="02000900000000000000" pitchFamily="50" charset="-128"/>
                <a:ea typeface="07にくまるフォント" panose="02000900000000000000" pitchFamily="50" charset="-128"/>
                <a:hlinkClick r:id="rId2"/>
              </a:rPr>
              <a:t>http://www.fontna.com/blog/1651/</a:t>
            </a:r>
            <a:endParaRPr lang="en-US" altLang="ja-JP" dirty="0"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182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  <a:alpha val="40000"/>
          </a:schemeClr>
        </a:solidFill>
        <a:ln>
          <a:noFill/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311</Words>
  <Application>Microsoft Office PowerPoint</Application>
  <PresentationFormat>ワイド画面</PresentationFormat>
  <Paragraphs>83</Paragraphs>
  <Slides>13</Slides>
  <Notes>0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07にくまるフォント</vt:lpstr>
      <vt:lpstr>07ロゴたいぷゴシック7</vt:lpstr>
      <vt:lpstr>游ゴシック</vt:lpstr>
      <vt:lpstr>游ゴシック Light</vt:lpstr>
      <vt:lpstr>Arial</vt:lpstr>
      <vt:lpstr>Office テーマ</vt:lpstr>
      <vt:lpstr>TowerDefense Line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永井 歩</dc:creator>
  <cp:lastModifiedBy>永井 歩</cp:lastModifiedBy>
  <cp:revision>314</cp:revision>
  <dcterms:created xsi:type="dcterms:W3CDTF">2021-11-04T07:08:33Z</dcterms:created>
  <dcterms:modified xsi:type="dcterms:W3CDTF">2021-11-18T06:08:02Z</dcterms:modified>
</cp:coreProperties>
</file>