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presProps" Target="presProps.xml"/>
  <Relationship Id="rId8" Type="http://schemas.openxmlformats.org/officeDocument/2006/relationships/viewProps" Target="viewProps.xml"/>
  <Relationship Id="rId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9926520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666750" y="476250"/>
          <a:ext cx="8334375" cy="6191250"/>
          <a:chOff x="666750" y="476250"/>
          <a:chExt cx="8334375" cy="6191250"/>
        </a:xfrm>
      </p:grpSpPr>
      <p:sp>
        <p:nvSpPr>
          <p:cNvPr id="1" name=""/>
          <p:cNvSpPr txBox="1"/>
          <p:nvPr/>
        </p:nvSpPr>
        <p:spPr>
          <a:xfrm>
            <a:off x="666750" y="476250"/>
            <a:ext cx="7620000" cy="1143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19a9e1">
                    <a:alpha val="9.80%"/>
                  </a:srgbClr>
                </a:solidFill>
                <a:latin typeface="roboto"/>
              </a:rPr>
              <a:t><![CDATA[title!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14375" y="1905000"/>
            <a:ext cx="7620000" cy="428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19a9e1">
                    <a:alpha val="9.80%"/>
                  </a:srgbClr>
                </a:solidFill>
                <a:latin typeface="roboto"/>
              </a:rPr>
              <a:t><![CDATA[the description!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666750" y="476250"/>
          <a:ext cx="8334375" cy="6191250"/>
          <a:chOff x="666750" y="476250"/>
          <a:chExt cx="8334375" cy="6191250"/>
        </a:xfrm>
      </p:grpSpPr>
      <p:sp>
        <p:nvSpPr>
          <p:cNvPr id="1" name=""/>
          <p:cNvSpPr txBox="1"/>
          <p:nvPr/>
        </p:nvSpPr>
        <p:spPr>
          <a:xfrm>
            <a:off x="666750" y="476250"/>
            <a:ext cx="7620000" cy="1143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19a9e1">
                    <a:alpha val="9.80%"/>
                  </a:srgbClr>
                </a:solidFill>
                <a:latin typeface="roboto"/>
              </a:rPr>
              <a:t><![CDATA[title!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14375" y="1905000"/>
            <a:ext cx="7620000" cy="428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19a9e1">
                    <a:alpha val="9.80%"/>
                  </a:srgbClr>
                </a:solidFill>
                <a:latin typeface="roboto"/>
              </a:rPr>
              <a:t><![CDATA[the description!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666750" y="476250"/>
          <a:ext cx="8334375" cy="6191250"/>
          <a:chOff x="666750" y="476250"/>
          <a:chExt cx="8334375" cy="6191250"/>
        </a:xfrm>
      </p:grpSpPr>
      <p:sp>
        <p:nvSpPr>
          <p:cNvPr id="1" name=""/>
          <p:cNvSpPr txBox="1"/>
          <p:nvPr/>
        </p:nvSpPr>
        <p:spPr>
          <a:xfrm>
            <a:off x="666750" y="476250"/>
            <a:ext cx="7620000" cy="1143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19a9e1">
                    <a:alpha val="9.80%"/>
                  </a:srgbClr>
                </a:solidFill>
                <a:latin typeface="roboto"/>
              </a:rPr>
              <a:t><![CDATA[title!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14375" y="1905000"/>
            <a:ext cx="7620000" cy="428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19a9e1">
                    <a:alpha val="9.80%"/>
                  </a:srgbClr>
                </a:solidFill>
                <a:latin typeface="roboto"/>
              </a:rPr>
              <a:t><![CDATA[the description!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8">
  <a:themeElements>
    <a:clrScheme name="Theme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2021-01-10T03:22:08Z</dcterms:created>
  <dcterms:modified xsi:type="dcterms:W3CDTF">2021-01-10T03:22:08Z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