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4" r:id="rId9"/>
    <p:sldId id="267" r:id="rId10"/>
    <p:sldId id="265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4612" autoAdjust="0"/>
  </p:normalViewPr>
  <p:slideViewPr>
    <p:cSldViewPr snapToGrid="0" snapToObjects="1">
      <p:cViewPr>
        <p:scale>
          <a:sx n="125" d="100"/>
          <a:sy n="125" d="100"/>
        </p:scale>
        <p:origin x="-1280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79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8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8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9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5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4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2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5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0D04-1A07-FA4C-85C0-6102792ED74C}" type="datetimeFigureOut">
              <a:rPr lang="es-ES" smtClean="0"/>
              <a:pPr/>
              <a:t>22/02/18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8B13-E333-F94E-A881-CA65ACD7DB8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92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171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tepss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217172" cy="6912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5361" y="2874982"/>
            <a:ext cx="46532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i="1" dirty="0">
                <a:solidFill>
                  <a:schemeClr val="bg1"/>
                </a:solidFill>
                <a:latin typeface="Arial"/>
                <a:cs typeface="Arial"/>
              </a:rPr>
              <a:t>¡</a:t>
            </a:r>
            <a:r>
              <a:rPr lang="cs-CZ" sz="2800" b="1" i="1" dirty="0" smtClean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lang="cs-CZ" sz="2800" b="1" i="1" dirty="0">
                <a:solidFill>
                  <a:srgbClr val="FFFFFF"/>
                </a:solidFill>
                <a:latin typeface="Arial"/>
                <a:cs typeface="Arial"/>
              </a:rPr>
              <a:t>transporte </a:t>
            </a:r>
            <a:r>
              <a:rPr lang="cs-CZ" sz="2800" b="1" i="1" dirty="0" err="1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lang="cs-CZ" sz="2800" b="1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cs-CZ" sz="2800" b="1" i="1" dirty="0" err="1" smtClean="0">
                <a:solidFill>
                  <a:srgbClr val="FFFFFF"/>
                </a:solidFill>
                <a:latin typeface="Arial"/>
                <a:cs typeface="Arial"/>
              </a:rPr>
              <a:t>deseas</a:t>
            </a:r>
            <a:endParaRPr lang="cs-CZ" sz="2800" b="1" i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cs-CZ" sz="2800" b="1" i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cs-CZ" sz="2800" b="1" i="1" dirty="0">
                <a:solidFill>
                  <a:srgbClr val="FFFFFF"/>
                </a:solidFill>
                <a:latin typeface="Arial"/>
                <a:cs typeface="Arial"/>
              </a:rPr>
              <a:t>para tu </a:t>
            </a:r>
            <a:r>
              <a:rPr lang="cs-CZ" sz="2800" b="1" i="1" dirty="0" err="1" smtClean="0">
                <a:solidFill>
                  <a:srgbClr val="FFFFFF"/>
                </a:solidFill>
                <a:latin typeface="Arial"/>
                <a:cs typeface="Arial"/>
              </a:rPr>
              <a:t>trabajador</a:t>
            </a:r>
            <a:r>
              <a:rPr lang="cs-CZ" sz="2800" b="1" i="1" dirty="0" smtClean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lang="es-ES" sz="2800" b="1" i="1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logobie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94" y="4850232"/>
            <a:ext cx="3463526" cy="11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9 at 9.54.03 AM.png"/>
          <p:cNvPicPr>
            <a:picLocks noChangeAspect="1"/>
          </p:cNvPicPr>
          <p:nvPr/>
        </p:nvPicPr>
        <p:blipFill rotWithShape="1">
          <a:blip r:embed="rId2"/>
          <a:srcRect l="55416" t="19779" r="8490" b="65541"/>
          <a:stretch/>
        </p:blipFill>
        <p:spPr>
          <a:xfrm>
            <a:off x="5501488" y="1761168"/>
            <a:ext cx="1681632" cy="623143"/>
          </a:xfrm>
          <a:prstGeom prst="rect">
            <a:avLst/>
          </a:prstGeom>
        </p:spPr>
      </p:pic>
      <p:pic>
        <p:nvPicPr>
          <p:cNvPr id="3" name="Picture 2" descr="OJ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5" y="694368"/>
            <a:ext cx="533135" cy="533135"/>
          </a:xfrm>
          <a:prstGeom prst="rect">
            <a:avLst/>
          </a:prstGeom>
        </p:spPr>
      </p:pic>
      <p:pic>
        <p:nvPicPr>
          <p:cNvPr id="5" name="Picture 4" descr="OJIO.pn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5" y="694368"/>
            <a:ext cx="533135" cy="533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0186" y="2966893"/>
            <a:ext cx="3367494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Ejecutivos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Operativos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Escolares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Religiosos</a:t>
            </a:r>
            <a:endParaRPr lang="en-US" sz="1400" dirty="0">
              <a:solidFill>
                <a:srgbClr val="C5000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Familiares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Amigos</a:t>
            </a:r>
          </a:p>
          <a:p>
            <a:endParaRPr lang="en-US" sz="1400" dirty="0" smtClean="0">
              <a:solidFill>
                <a:srgbClr val="C50000"/>
              </a:solidFill>
              <a:latin typeface="Arial"/>
              <a:cs typeface="Arial"/>
            </a:endParaRPr>
          </a:p>
          <a:p>
            <a:endParaRPr lang="en-US" sz="1400" dirty="0">
              <a:solidFill>
                <a:srgbClr val="C50000"/>
              </a:solidFill>
              <a:latin typeface="Arial"/>
              <a:cs typeface="Arial"/>
            </a:endParaRPr>
          </a:p>
          <a:p>
            <a:endParaRPr lang="en-US" sz="1400" dirty="0" smtClean="0">
              <a:solidFill>
                <a:srgbClr val="C50000"/>
              </a:solidFill>
              <a:latin typeface="Arial"/>
              <a:cs typeface="Arial"/>
            </a:endParaRPr>
          </a:p>
          <a:p>
            <a:endParaRPr lang="en-US" sz="1400" dirty="0">
              <a:solidFill>
                <a:srgbClr val="C50000"/>
              </a:solidFill>
              <a:latin typeface="Arial"/>
              <a:cs typeface="Arial"/>
            </a:endParaRPr>
          </a:p>
          <a:p>
            <a:endParaRPr lang="en-US" sz="1400" dirty="0" smtClean="0">
              <a:solidFill>
                <a:srgbClr val="C50000"/>
              </a:solidFill>
              <a:latin typeface="Arial"/>
              <a:cs typeface="Arial"/>
            </a:endParaRPr>
          </a:p>
          <a:p>
            <a:endParaRPr lang="en-US" sz="1400" dirty="0">
              <a:solidFill>
                <a:srgbClr val="C50000"/>
              </a:solidFill>
              <a:latin typeface="Arial"/>
              <a:cs typeface="Arial"/>
            </a:endParaRPr>
          </a:p>
          <a:p>
            <a:endParaRPr lang="en-US" sz="1400" dirty="0" smtClean="0">
              <a:solidFill>
                <a:srgbClr val="C5000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04040"/>
                </a:solidFill>
                <a:latin typeface="Arial"/>
                <a:cs typeface="Arial"/>
              </a:rPr>
              <a:t>Expos y </a:t>
            </a:r>
          </a:p>
          <a:p>
            <a:r>
              <a:rPr lang="en-US" sz="1400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lang="en-US" sz="1400" dirty="0" err="1">
                <a:solidFill>
                  <a:srgbClr val="404040"/>
                </a:solidFill>
                <a:latin typeface="Arial"/>
                <a:cs typeface="Arial"/>
              </a:rPr>
              <a:t>convenciones</a:t>
            </a:r>
            <a:endParaRPr lang="en-US" sz="140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Traslados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masivos</a:t>
            </a:r>
            <a:endParaRPr lang="en-US" sz="1400" dirty="0" smtClean="0">
              <a:solidFill>
                <a:srgbClr val="C5000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Sindicatos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Partidos</a:t>
            </a:r>
            <a:r>
              <a:rPr lang="en-US"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políticos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64990" y="2147919"/>
            <a:ext cx="0" cy="3423920"/>
          </a:xfrm>
          <a:prstGeom prst="line">
            <a:avLst/>
          </a:prstGeom>
          <a:ln w="3175" cmpd="sng">
            <a:solidFill>
              <a:srgbClr val="59595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336" y="2540821"/>
            <a:ext cx="202707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404040"/>
                </a:solidFill>
                <a:latin typeface="Arial"/>
                <a:cs typeface="Arial"/>
              </a:rPr>
              <a:t>TRASLADOS</a:t>
            </a:r>
          </a:p>
          <a:p>
            <a:endParaRPr lang="en-US" sz="1400" dirty="0" smtClean="0">
              <a:solidFill>
                <a:srgbClr val="404040"/>
              </a:solidFill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 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Locales</a:t>
            </a: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oráneos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C50000"/>
                </a:solidFill>
                <a:latin typeface="Arial"/>
                <a:cs typeface="Arial"/>
              </a:rPr>
              <a:t>·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Atención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 a </a:t>
            </a: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itinerarios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13" name="Picture 12" descr="Screen Shot 2018-02-19 at 9.54.03 AM.png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551" t="20584" r="66294" b="65742"/>
          <a:stretch/>
        </p:blipFill>
        <p:spPr>
          <a:xfrm>
            <a:off x="2130907" y="1735681"/>
            <a:ext cx="755437" cy="582608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190240" y="503924"/>
            <a:ext cx="2763520" cy="105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b="1" spc="300" smtClean="0">
                <a:solidFill>
                  <a:srgbClr val="A6A6A6"/>
                </a:solidFill>
                <a:latin typeface="Arial"/>
                <a:cs typeface="Arial"/>
              </a:rPr>
              <a:t>CARACTERÍSTICAS</a:t>
            </a:r>
            <a:endParaRPr lang="es-ES" sz="1600" b="1" spc="3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60291" y="1462643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7504" y="2526394"/>
            <a:ext cx="10822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404040"/>
                </a:solidFill>
                <a:latin typeface="Arial"/>
                <a:cs typeface="Arial"/>
              </a:rPr>
              <a:t>GRUPOS</a:t>
            </a:r>
          </a:p>
          <a:p>
            <a:endParaRPr lang="en-US" sz="1600" dirty="0" smtClean="0">
              <a:solidFill>
                <a:srgbClr val="404040"/>
              </a:solidFill>
            </a:endParaRPr>
          </a:p>
        </p:txBody>
      </p:sp>
      <p:pic>
        <p:nvPicPr>
          <p:cNvPr id="14" name="Picture 13" descr="rpe.png"/>
          <p:cNvPicPr>
            <a:picLocks noChangeAspect="1"/>
          </p:cNvPicPr>
          <p:nvPr/>
        </p:nvPicPr>
        <p:blipFill>
          <a:blip r:embed="rId4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8" y="5999955"/>
            <a:ext cx="1168939" cy="314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1280" y="-91440"/>
            <a:ext cx="9298452" cy="70043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08408" y="4591923"/>
            <a:ext cx="17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  <a:latin typeface="Arial"/>
                <a:cs typeface="Arial"/>
              </a:rPr>
              <a:t>CONTACTO </a:t>
            </a:r>
            <a:endParaRPr lang="en-US" b="1" spc="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810" y="4897001"/>
            <a:ext cx="1996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info@tepsa.com.mx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0291" y="5332770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bi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7" y="5580113"/>
            <a:ext cx="2366246" cy="8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t="-9095" r="254" b="9095"/>
          <a:stretch/>
        </p:blipFill>
        <p:spPr>
          <a:xfrm>
            <a:off x="-51445" y="-660830"/>
            <a:ext cx="9230722" cy="80408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0240" y="708434"/>
            <a:ext cx="2763520" cy="858204"/>
          </a:xfrm>
        </p:spPr>
        <p:txBody>
          <a:bodyPr>
            <a:normAutofit/>
          </a:bodyPr>
          <a:lstStyle/>
          <a:p>
            <a:pPr algn="l"/>
            <a:r>
              <a:rPr lang="es-ES" sz="1600" b="1" spc="300" dirty="0" smtClean="0">
                <a:solidFill>
                  <a:srgbClr val="A6A6A6"/>
                </a:solidFill>
                <a:latin typeface="Arial"/>
                <a:cs typeface="Arial"/>
              </a:rPr>
              <a:t>¿QUIÉNES SOMOS?</a:t>
            </a:r>
            <a:endParaRPr lang="es-ES" sz="1600" b="1" spc="3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89" y="1834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60291" y="1584043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9919" y="1952326"/>
            <a:ext cx="58441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Una empresa que proporciona </a:t>
            </a:r>
            <a:r>
              <a:rPr lang="pt-BR" sz="2000" dirty="0" err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Arial"/>
                <a:cs typeface="Arial"/>
              </a:rPr>
              <a:t>garantiza</a:t>
            </a:r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pt-BR" sz="2000" b="1" dirty="0" err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lang="pt-BR" sz="2000" b="1" dirty="0" err="1" smtClean="0">
                <a:solidFill>
                  <a:srgbClr val="404040"/>
                </a:solidFill>
                <a:latin typeface="Arial"/>
                <a:cs typeface="Arial"/>
              </a:rPr>
              <a:t>ervicio</a:t>
            </a:r>
            <a:r>
              <a:rPr lang="pt-BR" sz="20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pt-BR" sz="2000" b="1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lang="pt-BR" sz="2000" b="1" dirty="0" err="1">
                <a:solidFill>
                  <a:srgbClr val="404040"/>
                </a:solidFill>
                <a:latin typeface="Arial"/>
                <a:cs typeface="Arial"/>
              </a:rPr>
              <a:t>primera</a:t>
            </a:r>
            <a:r>
              <a:rPr lang="pt-BR" sz="20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 transporte de </a:t>
            </a:r>
            <a:r>
              <a:rPr lang="pt-BR" sz="2000" dirty="0" err="1">
                <a:solidFill>
                  <a:srgbClr val="404040"/>
                </a:solidFill>
                <a:latin typeface="Arial"/>
                <a:cs typeface="Arial"/>
              </a:rPr>
              <a:t>personal</a:t>
            </a:r>
            <a:r>
              <a:rPr lang="pt-BR" sz="20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3" name="Picture 32" descr="noun_1044419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58" y="708434"/>
            <a:ext cx="653694" cy="6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SOCIALMENTE RESPONSABLE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960" y="2590490"/>
            <a:ext cx="67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Somos una Empresa Socialmente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Responsable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stamos 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comprometidos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mantener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servicio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</a:p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primera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para superar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expectativas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del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trabajador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get-to-katsivel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2" b="30184"/>
          <a:stretch/>
        </p:blipFill>
        <p:spPr>
          <a:xfrm>
            <a:off x="-1" y="4256487"/>
            <a:ext cx="9230723" cy="27043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49333"/>
          <a:stretch/>
        </p:blipFill>
        <p:spPr>
          <a:xfrm>
            <a:off x="3834120" y="1265955"/>
            <a:ext cx="1246438" cy="969246"/>
          </a:xfrm>
          <a:prstGeom prst="rect">
            <a:avLst/>
          </a:prstGeom>
        </p:spPr>
      </p:pic>
      <p:pic>
        <p:nvPicPr>
          <p:cNvPr id="15" name="Picture 14" descr="noun_426697_cc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40" y="781923"/>
            <a:ext cx="665480" cy="6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171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tepss2.pn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44" y="-94066"/>
            <a:ext cx="9312616" cy="6984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0794" y="3244334"/>
            <a:ext cx="40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smtClean="0">
                <a:solidFill>
                  <a:schemeClr val="bg1"/>
                </a:solidFill>
                <a:latin typeface="Arial"/>
                <a:cs typeface="Arial"/>
              </a:rPr>
              <a:t>NUESTROS EQUIPOS</a:t>
            </a:r>
            <a:endParaRPr lang="en-US" sz="2400" b="1" spc="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00879" y="57027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491395" y="503924"/>
            <a:ext cx="2161211" cy="105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404040"/>
                </a:solidFill>
                <a:latin typeface="Arial"/>
                <a:cs typeface="Arial"/>
              </a:rPr>
              <a:t>URVAN NISSAN</a:t>
            </a:r>
            <a:endParaRPr lang="es-ES" sz="2000" b="1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503924"/>
            <a:ext cx="5304652" cy="105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400" b="1" spc="3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60291" y="1462643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84" y="716106"/>
            <a:ext cx="624335" cy="624335"/>
          </a:xfrm>
          <a:prstGeom prst="rect">
            <a:avLst/>
          </a:prstGeom>
        </p:spPr>
      </p:pic>
      <p:pic>
        <p:nvPicPr>
          <p:cNvPr id="18" name="Picture 17" descr="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56960"/>
            <a:ext cx="1067737" cy="349415"/>
          </a:xfrm>
          <a:prstGeom prst="rect">
            <a:avLst/>
          </a:prstGeom>
        </p:spPr>
      </p:pic>
      <p:pic>
        <p:nvPicPr>
          <p:cNvPr id="2" name="Picture 1" descr="rpe.png"/>
          <p:cNvPicPr>
            <a:picLocks noChangeAspect="1"/>
          </p:cNvPicPr>
          <p:nvPr/>
        </p:nvPicPr>
        <p:blipFill>
          <a:blip r:embed="rId4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8" y="5999955"/>
            <a:ext cx="1168939" cy="314009"/>
          </a:xfrm>
          <a:prstGeom prst="rect">
            <a:avLst/>
          </a:prstGeom>
        </p:spPr>
      </p:pic>
      <p:pic>
        <p:nvPicPr>
          <p:cNvPr id="10" name="Picture 9" descr="logoc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3" y="2074745"/>
            <a:ext cx="8280456" cy="34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896360" y="503924"/>
            <a:ext cx="1351280" cy="105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b="1" spc="300" dirty="0" smtClean="0">
                <a:solidFill>
                  <a:srgbClr val="A6A6A6"/>
                </a:solidFill>
                <a:latin typeface="Arial"/>
                <a:cs typeface="Arial"/>
              </a:rPr>
              <a:t>INTERIOR</a:t>
            </a:r>
            <a:endParaRPr lang="es-ES" sz="1400" b="1" spc="3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9" name="Picture 8" descr="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84" y="716106"/>
            <a:ext cx="624335" cy="62433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94098" y="1692236"/>
            <a:ext cx="6355805" cy="4090282"/>
            <a:chOff x="2231973" y="1845089"/>
            <a:chExt cx="7022011" cy="4519019"/>
          </a:xfrm>
        </p:grpSpPr>
        <p:pic>
          <p:nvPicPr>
            <p:cNvPr id="10" name="Imagen 3" descr="1307008331414048525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82" b="2986"/>
            <a:stretch/>
          </p:blipFill>
          <p:spPr>
            <a:xfrm>
              <a:off x="2231973" y="1845089"/>
              <a:ext cx="3512455" cy="2105683"/>
            </a:xfrm>
            <a:prstGeom prst="rect">
              <a:avLst/>
            </a:prstGeom>
          </p:spPr>
        </p:pic>
        <p:pic>
          <p:nvPicPr>
            <p:cNvPr id="11" name="Imagen 4" descr="interior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428" y="1845089"/>
              <a:ext cx="3509556" cy="2359266"/>
            </a:xfrm>
            <a:prstGeom prst="rect">
              <a:avLst/>
            </a:prstGeom>
          </p:spPr>
        </p:pic>
        <p:pic>
          <p:nvPicPr>
            <p:cNvPr id="12" name="Imagen 5" descr="interiores_nv350_9_large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61" b="11255"/>
            <a:stretch/>
          </p:blipFill>
          <p:spPr>
            <a:xfrm>
              <a:off x="2231973" y="3950772"/>
              <a:ext cx="7022011" cy="2413336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>
            <a:off x="4460291" y="1340441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rpe.png"/>
          <p:cNvPicPr>
            <a:picLocks noChangeAspect="1"/>
          </p:cNvPicPr>
          <p:nvPr/>
        </p:nvPicPr>
        <p:blipFill>
          <a:blip r:embed="rId6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8" y="5999955"/>
            <a:ext cx="1168939" cy="3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8691" y="54534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5905" y="503924"/>
            <a:ext cx="32829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b="1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9" name="Picture 8" descr="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84" y="716106"/>
            <a:ext cx="624335" cy="62433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766388" y="503924"/>
            <a:ext cx="36112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solidFill>
                  <a:srgbClr val="404040"/>
                </a:solidFill>
                <a:latin typeface="Arial"/>
                <a:cs typeface="Arial"/>
              </a:rPr>
              <a:t>VERSA </a:t>
            </a:r>
            <a:r>
              <a:rPr lang="es-ES" sz="2000" b="1" dirty="0" smtClean="0">
                <a:solidFill>
                  <a:srgbClr val="404040"/>
                </a:solidFill>
                <a:latin typeface="Arial"/>
                <a:cs typeface="Arial"/>
              </a:rPr>
              <a:t>NISSAN</a:t>
            </a:r>
            <a:endParaRPr lang="es-ES" sz="2000" b="1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460291" y="1462643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pe.png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8" y="5999955"/>
            <a:ext cx="1168939" cy="314009"/>
          </a:xfrm>
          <a:prstGeom prst="rect">
            <a:avLst/>
          </a:prstGeom>
        </p:spPr>
      </p:pic>
      <p:pic>
        <p:nvPicPr>
          <p:cNvPr id="13" name="Picture 12" descr="carro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777775"/>
            <a:ext cx="8554720" cy="37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171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tepss3.png"/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40" y="-83280"/>
            <a:ext cx="9439252" cy="7079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3277" y="3244334"/>
            <a:ext cx="36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smtClean="0">
                <a:solidFill>
                  <a:schemeClr val="bg1"/>
                </a:solidFill>
                <a:latin typeface="Arial"/>
                <a:cs typeface="Arial"/>
              </a:rPr>
              <a:t>CARACTERÍSTICAS</a:t>
            </a:r>
            <a:endParaRPr lang="en-US" sz="2400" b="1" spc="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057" y="2427443"/>
            <a:ext cx="2885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Comodidad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Seguro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de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cobertura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amplia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Lista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de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revisión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mecánico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por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unidad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Botiquín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de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primeros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auxilios</a:t>
            </a:r>
            <a:endParaRPr lang="en-US" sz="16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4120" y="2427443"/>
            <a:ext cx="3202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Extintores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Salidas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de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emergencia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Limpieza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interna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y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externa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diaria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Unidades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con 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Límite</a:t>
            </a:r>
            <a:endParaRPr lang="en-US" sz="16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lang="en-US" sz="1600" dirty="0" err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elocidad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 (</a:t>
            </a:r>
            <a:r>
              <a:rPr lang="en-US" sz="1600" dirty="0" err="1" smtClean="0">
                <a:solidFill>
                  <a:srgbClr val="404040"/>
                </a:solidFill>
                <a:latin typeface="Arial"/>
                <a:cs typeface="Arial"/>
              </a:rPr>
              <a:t>Gobernada</a:t>
            </a:r>
            <a:r>
              <a:rPr lang="en-US" sz="1600" dirty="0" smtClean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lang="en-US" sz="16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2655259"/>
            <a:ext cx="0" cy="1834287"/>
          </a:xfrm>
          <a:prstGeom prst="line">
            <a:avLst/>
          </a:prstGeom>
          <a:ln w="3175" cmpd="sng">
            <a:solidFill>
              <a:srgbClr val="59595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190240" y="503924"/>
            <a:ext cx="2763520" cy="1054044"/>
          </a:xfrm>
        </p:spPr>
        <p:txBody>
          <a:bodyPr>
            <a:normAutofit/>
          </a:bodyPr>
          <a:lstStyle/>
          <a:p>
            <a:pPr algn="l"/>
            <a:r>
              <a:rPr lang="es-ES" sz="1600" b="1" spc="300" dirty="0" smtClean="0">
                <a:solidFill>
                  <a:srgbClr val="A6A6A6"/>
                </a:solidFill>
                <a:latin typeface="Arial"/>
                <a:cs typeface="Arial"/>
              </a:rPr>
              <a:t>CARACTERÍSTICAS</a:t>
            </a:r>
            <a:endParaRPr lang="es-ES" sz="1600" b="1" spc="3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pic>
        <p:nvPicPr>
          <p:cNvPr id="13" name="Picture 12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9" y="2472802"/>
            <a:ext cx="294454" cy="294454"/>
          </a:xfrm>
          <a:prstGeom prst="rect">
            <a:avLst/>
          </a:prstGeom>
        </p:spPr>
      </p:pic>
      <p:pic>
        <p:nvPicPr>
          <p:cNvPr id="14" name="Picture 13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9" y="2945824"/>
            <a:ext cx="294454" cy="294454"/>
          </a:xfrm>
          <a:prstGeom prst="rect">
            <a:avLst/>
          </a:prstGeom>
        </p:spPr>
      </p:pic>
      <p:pic>
        <p:nvPicPr>
          <p:cNvPr id="15" name="Picture 14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9" y="3430508"/>
            <a:ext cx="294454" cy="294454"/>
          </a:xfrm>
          <a:prstGeom prst="rect">
            <a:avLst/>
          </a:prstGeom>
        </p:spPr>
      </p:pic>
      <p:pic>
        <p:nvPicPr>
          <p:cNvPr id="16" name="Picture 15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9" y="4195092"/>
            <a:ext cx="294454" cy="294454"/>
          </a:xfrm>
          <a:prstGeom prst="rect">
            <a:avLst/>
          </a:prstGeom>
        </p:spPr>
      </p:pic>
      <p:pic>
        <p:nvPicPr>
          <p:cNvPr id="17" name="Picture 16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66" y="2472802"/>
            <a:ext cx="294454" cy="294454"/>
          </a:xfrm>
          <a:prstGeom prst="rect">
            <a:avLst/>
          </a:prstGeom>
        </p:spPr>
      </p:pic>
      <p:pic>
        <p:nvPicPr>
          <p:cNvPr id="18" name="Picture 17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66" y="2945824"/>
            <a:ext cx="294454" cy="294454"/>
          </a:xfrm>
          <a:prstGeom prst="rect">
            <a:avLst/>
          </a:prstGeom>
        </p:spPr>
      </p:pic>
      <p:pic>
        <p:nvPicPr>
          <p:cNvPr id="19" name="Picture 18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66" y="3430508"/>
            <a:ext cx="294454" cy="294454"/>
          </a:xfrm>
          <a:prstGeom prst="rect">
            <a:avLst/>
          </a:prstGeom>
        </p:spPr>
      </p:pic>
      <p:pic>
        <p:nvPicPr>
          <p:cNvPr id="20" name="Picture 19" descr="che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66" y="3929431"/>
            <a:ext cx="294454" cy="294454"/>
          </a:xfrm>
          <a:prstGeom prst="rect">
            <a:avLst/>
          </a:prstGeom>
        </p:spPr>
      </p:pic>
      <p:pic>
        <p:nvPicPr>
          <p:cNvPr id="22" name="Picture 21" descr="OJ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5" y="694368"/>
            <a:ext cx="533135" cy="533135"/>
          </a:xfrm>
          <a:prstGeom prst="rect">
            <a:avLst/>
          </a:prstGeom>
        </p:spPr>
      </p:pic>
      <p:pic>
        <p:nvPicPr>
          <p:cNvPr id="23" name="Picture 22" descr="OJIO.pn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5" y="694368"/>
            <a:ext cx="533135" cy="53313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460291" y="1462643"/>
            <a:ext cx="223419" cy="0"/>
          </a:xfrm>
          <a:prstGeom prst="line">
            <a:avLst/>
          </a:prstGeom>
          <a:ln w="38100" cmpd="sng">
            <a:solidFill>
              <a:srgbClr val="C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rpe.png"/>
          <p:cNvPicPr>
            <a:picLocks noChangeAspect="1"/>
          </p:cNvPicPr>
          <p:nvPr/>
        </p:nvPicPr>
        <p:blipFill>
          <a:blip r:embed="rId4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8" y="5999955"/>
            <a:ext cx="1168939" cy="3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136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PowerPoint Presentation</vt:lpstr>
      <vt:lpstr>¿QUIÉNES SOMOS?</vt:lpstr>
      <vt:lpstr>SOCIALMENTE RESPONSABLE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CARACTERÍSTICAS</vt:lpstr>
      <vt:lpstr>PowerPoint Presentation</vt:lpstr>
      <vt:lpstr>PowerPoint Presentation</vt:lpstr>
    </vt:vector>
  </TitlesOfParts>
  <Company>Dina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Dina Ileana Velarde Gamez</dc:creator>
  <cp:lastModifiedBy>Alvaro Valdez</cp:lastModifiedBy>
  <cp:revision>57</cp:revision>
  <dcterms:created xsi:type="dcterms:W3CDTF">2018-02-19T15:51:27Z</dcterms:created>
  <dcterms:modified xsi:type="dcterms:W3CDTF">2018-02-22T22:06:38Z</dcterms:modified>
</cp:coreProperties>
</file>