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28A8-2379-46AC-B8CD-EFD2EFADA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FE01-90E4-4489-BC68-BBA551189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5261-40A5-4E6B-B5B8-6F51E86B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39A3-9771-4BFB-A7EB-E1EB211E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20F7-9BFB-45E8-91AA-C00A71CC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1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5D3E-0616-4308-95E8-416EE734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7BEB0-34A5-4C71-BCB8-0F45648B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4660-18D5-4263-9813-20A8E83F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B36A-E538-476F-9212-4E3B8B81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9F0F-99C4-41CF-8CA9-5BD9E1FD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64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213F2-E5DB-4750-A40A-DEEA1C962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9D35D-4E8D-4CEB-B6F0-3E5DECF57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433C-3672-4799-BED5-5658307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14C6-9BFB-4FD4-9FF6-1577F6AC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23F9-198A-4B7E-B3DD-B60186F1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21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3459-20E4-4BFF-8889-358BE72D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AAAC-3D91-4F0B-890C-F4274C12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D025-A9E9-4EEE-BE1E-C1DFBAAF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8758-9560-483F-BF0E-84BD1E22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6213-FCA6-4727-93AC-F0962EC9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9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463B-9E64-4662-BCC0-26A1AAE4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7243-9EE1-4267-9B19-D68E1A20D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29A7-DC98-4E26-9A3C-CB7B836D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6F46-F861-4FCC-B825-321C69D2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7AB1-103A-48A8-B851-AC4EC6EF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48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2C85-80AC-42D2-9FEB-1E3B11A4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DEFB-79E2-40F6-A215-041001D3D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0EA42-362A-4CC8-8424-A8891FD7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77AC8-53E5-445B-8AB3-063522A2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9CA4A-1036-4A05-8E38-5433F1BD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2BF4D-1F40-42EB-8EB6-E5FAB943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857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F0A-C208-4D54-81EA-3799BA7E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55278-C04F-4A0E-88D2-B66F11EE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57E6B-6F74-46C6-9662-92EB1A6B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F0780-8583-4814-9782-C7E1791AE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B06D5-A19F-42D5-9B26-CA5390ED8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D861F-69C9-4EBF-8815-E81B8FFB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8949-4420-483B-9850-2E91020A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79D72-1A8E-4405-8346-D693D9C5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2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2D1-54EF-4B23-8CBC-4D330D7B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08A1D-1F6A-47BD-B4D6-BB6D04B8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59BF-A0C4-47EF-A20D-7B9CBAA7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25E57-2981-44DD-AEE5-9E8BDA76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91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5EC4D-692A-4D95-99A3-64882D24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71345-D4EB-4845-8249-429E7903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DFE70-6454-4620-B231-BFD517AE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582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BE49-2A23-4EE2-A474-ABED7591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6ED6-E0DE-4BA7-930E-94E61F38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8494-B45F-4987-9A19-7282CBDA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DBFD0-CC38-47CD-B284-EA9A1140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E73DA-354C-4FD1-9946-DE1DF033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25CF-9848-4AF3-8BB3-D7A3771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99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69CB-A41C-4C49-A801-124EE8F6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F06AB-6B50-4284-A5EF-D2A75B52C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66AD6-0DF9-486B-9928-8E9E812CF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7C637-FE11-4F19-A488-6E653B7F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9636-488F-4CEE-9EE9-F9B75777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9884-59E0-4E02-AA56-7142D5C0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79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298DE-21BB-4008-A7ED-AEE8870F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09BC-E035-479F-B85D-D9BDEADC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62EF-5A63-49AB-997A-BAAF6102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2688B-B05D-4015-8EA0-8BA4AF7B1CF1}" type="datetimeFigureOut">
              <a:rPr lang="pl-PL" smtClean="0"/>
              <a:t>06.08.2019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CA695-9A34-4D2C-AEF0-F30BEF5B9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3059-D32E-4C49-930C-18AFDC6D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6F3E-486F-4A6C-8129-889EEA2EB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8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kasiewicz.net/Artykuly/IEnumerable_vs_IQueryable" TargetMode="External"/><Relationship Id="rId2" Type="http://schemas.openxmlformats.org/officeDocument/2006/relationships/hyperlink" Target="http://www.przemyslawowsianik.net/2017/09/28/net-roznice-miedzy-ienumerable-i-iquerya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8281-97C8-4B2D-BAE5-A1B1BAF31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IEnumerable vs IQueryable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1983-B2CB-4627-B100-D475B0A52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168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316F-C141-4AD2-B870-D502F7A8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0082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1800" dirty="0"/>
              <a:t>IQueryable&lt;Product&gt; iqueryable = context.Products.Where(p =&gt; p.Price &gt; 400);</a:t>
            </a:r>
          </a:p>
          <a:p>
            <a:pPr marL="0" indent="0">
              <a:buNone/>
            </a:pPr>
            <a:r>
              <a:rPr lang="pl-PL" sz="1800" dirty="0"/>
              <a:t>Zapytanie wykonane na kolekcji IQueryable przefiltruje Product po stronie bazy danych, a do pamięci wczyta już przygotowane i wyselekcjonowane rekordy – tu mamy doczynienia z </a:t>
            </a:r>
            <a:r>
              <a:rPr lang="pl-PL" sz="1800" b="1" dirty="0"/>
              <a:t>zapytaniem interpretowanym(zapytanie po stronie bazy)</a:t>
            </a:r>
            <a:r>
              <a:rPr lang="pl-PL" sz="1800" dirty="0"/>
              <a:t>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 algn="ctr">
              <a:buNone/>
            </a:pPr>
            <a:r>
              <a:rPr lang="en-US" sz="1800" dirty="0" err="1"/>
              <a:t>IEnumerable</a:t>
            </a:r>
            <a:r>
              <a:rPr lang="en-US" sz="1800" dirty="0"/>
              <a:t>&lt;Product&gt; </a:t>
            </a:r>
            <a:r>
              <a:rPr lang="en-US" sz="1800" dirty="0" err="1"/>
              <a:t>ienumerable</a:t>
            </a:r>
            <a:r>
              <a:rPr lang="en-US" sz="1800" dirty="0"/>
              <a:t> = </a:t>
            </a:r>
            <a:r>
              <a:rPr lang="en-US" sz="1800" dirty="0" err="1"/>
              <a:t>context.Products.Where</a:t>
            </a:r>
            <a:r>
              <a:rPr lang="en-US" sz="1800" dirty="0"/>
              <a:t>(p =&gt; </a:t>
            </a:r>
            <a:r>
              <a:rPr lang="en-US" sz="1800" dirty="0" err="1"/>
              <a:t>p.Price</a:t>
            </a:r>
            <a:r>
              <a:rPr lang="en-US" sz="1800" dirty="0"/>
              <a:t> &gt; 400);</a:t>
            </a:r>
            <a:endParaRPr lang="pl-PL" sz="1800" dirty="0"/>
          </a:p>
          <a:p>
            <a:pPr marL="0" indent="0">
              <a:buNone/>
            </a:pPr>
            <a:r>
              <a:rPr lang="pl-PL" sz="1800" dirty="0"/>
              <a:t>Zapytanie, którego rezultat został określony jako IEnumerable, pobierze do pamięci wszystkie elementy tabeli Product. Następnie je przefiltruje tak by zwrócić te oczekiwane przez użytkownika – wykonywane jest tutaj tzw. </a:t>
            </a:r>
            <a:r>
              <a:rPr lang="pl-PL" sz="1800" b="1" dirty="0"/>
              <a:t>zapytanie lokalne</a:t>
            </a:r>
            <a:r>
              <a:rPr lang="pl-PL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2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B0DD-8C22-40A4-BB8B-9CE8A61F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public static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 Where(this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 source, </a:t>
            </a:r>
            <a:r>
              <a:rPr lang="en-US" sz="1800" b="1" dirty="0" err="1"/>
              <a:t>Func</a:t>
            </a:r>
            <a:r>
              <a:rPr lang="en-US" sz="1800" b="1" dirty="0"/>
              <a:t>&lt;Customer, bool&gt; </a:t>
            </a:r>
            <a:r>
              <a:rPr lang="en-US" sz="1800" dirty="0"/>
              <a:t>predicate)</a:t>
            </a:r>
            <a:endParaRPr lang="pl-PL" sz="1800" dirty="0"/>
          </a:p>
          <a:p>
            <a:pPr marL="0" indent="0" algn="ctr">
              <a:buNone/>
            </a:pPr>
            <a:r>
              <a:rPr lang="pl-PL" sz="1800" dirty="0"/>
              <a:t>vs</a:t>
            </a:r>
          </a:p>
          <a:p>
            <a:pPr marL="0" indent="0" algn="ctr">
              <a:buNone/>
            </a:pPr>
            <a:r>
              <a:rPr lang="en-US" sz="1800" dirty="0"/>
              <a:t>public static </a:t>
            </a:r>
            <a:r>
              <a:rPr lang="en-US" sz="1800" dirty="0" err="1"/>
              <a:t>IQueryable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 Where(this </a:t>
            </a:r>
            <a:r>
              <a:rPr lang="en-US" sz="1800" dirty="0" err="1"/>
              <a:t>IQueryable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 source, </a:t>
            </a:r>
            <a:r>
              <a:rPr lang="en-US" sz="1800" b="1" dirty="0"/>
              <a:t>Expression&lt;</a:t>
            </a:r>
            <a:r>
              <a:rPr lang="en-US" sz="1800" b="1" dirty="0" err="1"/>
              <a:t>Func</a:t>
            </a:r>
            <a:r>
              <a:rPr lang="en-US" sz="1800" b="1" dirty="0"/>
              <a:t>&lt;</a:t>
            </a:r>
            <a:r>
              <a:rPr lang="en-US" sz="1800" b="1" dirty="0" err="1"/>
              <a:t>TSource</a:t>
            </a:r>
            <a:r>
              <a:rPr lang="en-US" sz="1800" b="1" dirty="0"/>
              <a:t>, bool&gt;&gt; </a:t>
            </a:r>
            <a:r>
              <a:rPr lang="en-US" sz="1800" dirty="0"/>
              <a:t>predicate)</a:t>
            </a:r>
            <a:endParaRPr lang="pl-PL" sz="1800" dirty="0"/>
          </a:p>
          <a:p>
            <a:pPr marL="0" indent="0" algn="ctr">
              <a:buNone/>
            </a:pPr>
            <a:endParaRPr lang="pl-PL" sz="1800" dirty="0"/>
          </a:p>
          <a:p>
            <a:pPr marL="0" indent="0" algn="ctr">
              <a:buNone/>
            </a:pPr>
            <a:r>
              <a:rPr lang="pl-PL" sz="1800" dirty="0"/>
              <a:t>Jak widać Where dla IEnumerable przyjmuje po prostu predykat w formie delegatu Func. IQueryable również przyjmuje predykat, ale opakowany w typ Expression&lt;T&gt;. Programista podczas pracy może nawet nie być świadomy tej różnicy bo wyrażenia lambda, które podaje nie różnią się niczym. Dopiero kompilator wie, że musi  postępować inaczej. W przypadku LINQ dla IEnumerable po prostu tłumaczy wyrażenie lambda na delegat, natomiast dla IQueryable tworzy coś co nazywa się </a:t>
            </a:r>
            <a:r>
              <a:rPr lang="pl-PL" sz="1800" b="1" dirty="0"/>
              <a:t>drzewem wyrażenia</a:t>
            </a:r>
            <a:r>
              <a:rPr lang="pl-PL" sz="1800" dirty="0"/>
              <a:t>. Drzewo wyrażenia to dane zapytania zapisane w postaci </a:t>
            </a:r>
            <a:r>
              <a:rPr lang="pl-PL" sz="1800" b="1" dirty="0"/>
              <a:t>d</a:t>
            </a:r>
            <a:r>
              <a:rPr lang="pl-PL" sz="1800" dirty="0"/>
              <a:t>ocument </a:t>
            </a:r>
            <a:r>
              <a:rPr lang="pl-PL" sz="1800" b="1" dirty="0"/>
              <a:t>o</a:t>
            </a:r>
            <a:r>
              <a:rPr lang="pl-PL" sz="1800" dirty="0"/>
              <a:t>bject </a:t>
            </a:r>
            <a:r>
              <a:rPr lang="pl-PL" sz="1800" b="1" dirty="0"/>
              <a:t>m</a:t>
            </a:r>
            <a:r>
              <a:rPr lang="pl-PL" sz="1800" dirty="0"/>
              <a:t>odel, dzięki czemu może być przeglądane w czasie działania programu – co pozwala swobodnie tłumaczyć go na SQL a tym samym tworzyć wydajniejsze zapytania.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79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B38-9622-4F34-9063-EF248D86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FBDE-B1D2-49D6-8885-B7B67752D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hlinkClick r:id="rId2"/>
              </a:rPr>
              <a:t>http://www.przemyslawowsianik.net/2017/09/28/net-roznice-miedzy-ienumerable-i-iqueryable/</a:t>
            </a:r>
          </a:p>
          <a:p>
            <a:r>
              <a:rPr lang="pl-PL" sz="1800" dirty="0">
                <a:hlinkClick r:id="rId3"/>
              </a:rPr>
              <a:t>https://www.plukasiewicz.net/Artykuly/IEnumerable_vs_IQueryable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80038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IEnumerable vs IQueryable </vt:lpstr>
      <vt:lpstr>PowerPoint Presentation</vt:lpstr>
      <vt:lpstr>PowerPoint Presentation</vt:lpstr>
      <vt:lpstr>Źródła: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IEnumerable vs IQueryable </dc:title>
  <dc:creator>Bartosz Skowronek</dc:creator>
  <cp:lastModifiedBy>Bartosz Skowronek</cp:lastModifiedBy>
  <cp:revision>1</cp:revision>
  <dcterms:created xsi:type="dcterms:W3CDTF">2019-08-06T12:40:13Z</dcterms:created>
  <dcterms:modified xsi:type="dcterms:W3CDTF">2019-08-06T12:48:03Z</dcterms:modified>
</cp:coreProperties>
</file>