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62" r:id="rId8"/>
    <p:sldId id="263" r:id="rId9"/>
    <p:sldId id="264" r:id="rId10"/>
    <p:sldId id="265" r:id="rId11"/>
    <p:sldId id="266" r:id="rId12"/>
    <p:sldId id="258" r:id="rId13"/>
    <p:sldId id="257" r:id="rId14"/>
    <p:sldId id="259" r:id="rId15"/>
    <p:sldId id="26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F0A23-3E47-84A0-55E6-C8E21E127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D239A-23CA-9DA9-1B18-2ABB6BBF4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02B4F-1FA9-6AD4-E0A3-19A442E7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5F9A3-E42D-3DCE-5D36-F188ECF5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E8742-1652-0D28-ACD0-93940483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5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7F4A9-0EBE-7BA7-F05D-0498B184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2A447-14D8-95E3-1AB4-69269572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F9162-1321-003E-3969-4F15951B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BD65B-C388-E442-2F87-24B7AA61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74AB0-3BD9-C544-E360-BE55CC5C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3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A10BA-F1E0-F386-3658-6D21573DE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A0837-1EF0-55CC-6099-6D5D670A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6A0E6-81A4-86DD-CC4F-A9203071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4234D-13D4-F0D0-4B84-8D71FCEE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7A06C-C643-4579-E9A2-DBEF115D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B3B48-B5B0-EF7F-E225-090F65AA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D1E1C-3088-23AC-BC9E-7DA32CEF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E251D-5233-85BD-D871-933033CE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E9EC6-6097-FB58-7C40-71B9E60E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82D33-9408-AF86-D9B7-381E2D4B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4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79CDB-DAEE-9930-EB01-E3AA2BA6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D37BC-2A57-CB03-CBEC-37ED4D91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AAC5B-5980-7368-7861-026C822E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9D985-AAE0-B9F0-B375-B876D37C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33C43-FEE2-D384-85EB-E7615EC4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9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15B36-9919-6E35-6F42-96884BAE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4A0F9-97ED-BFD7-43BB-2236C1525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50BB0-2896-1C4F-FC9A-687D62455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4532B-211A-7A3B-74A8-447B9127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95BA5-7792-BA03-F917-16F37DA4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4CD86-6BDF-7A65-9771-7321DEA4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4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C62D9-E7E9-C867-C13D-5E328076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50735-16BA-AC38-BE59-1BAFC5BD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030635-E77B-A7E4-F7F9-135DDFF3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B91E3-1373-021E-6BFE-E34E2F757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E8DE9A-B878-272B-7620-28E5BC3BE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72F62F-CF94-40C2-4A3E-286026B0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AC9EF-EF8D-2310-BD2C-1C99B3A8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A44C96-8E23-72A9-D0E5-5B7E8178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2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3ED3-0A2B-644E-677A-8DA98F19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7C03D8-DEB2-7C91-81E8-FB8E4668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F48551-B631-CEC6-6368-F2AF99A2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2F0657-F246-CB7B-C993-102944DB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6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E7011F-180A-9109-D268-7762C2C1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B8A8F6-D557-86F3-D2F2-1A8EE682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A4F8E6-814B-75FF-8B4A-B9F121FE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9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C61B-9DA9-FBA9-27A5-3CE0C5A7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8F104-4EE8-C201-8E5E-FFD78EAF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66084-2D1E-B97D-9396-454996E48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683AC-3C42-6AFC-AF49-4832B727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3AAF4-EBAC-4B22-AE71-750CFEAF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CE651D-A555-145D-8A2A-62349E59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8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312F1-3B79-E0E0-84DD-1C14BD71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22B3F9-4C25-C178-2482-47DBED12E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EB0EF-5A7B-623E-E3EE-4633D874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C340F-F944-1CE2-EFA3-4DB4BB6C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7C641-00C4-BB19-AD59-871944F9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5585C-42F0-A287-DD1C-5F145064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473FC2-B5AF-0308-107F-B438EFAE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74B6C-0AE7-9FB3-CD83-E14E5907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2120E-E2D1-6631-1F01-1F27F78E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2693-367B-42BD-B18D-505596D75B47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EB3EB-7782-3154-DD6A-E828DBA1A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F8942-C56F-3A95-46E0-BC3666AFA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5EDA-249A-4F6B-BA56-608D183A6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7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lo-bryan.tistory.com/9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erryjerryjerry.tistory.com/16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owth-coder.tistory.com/1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suk13574/Git-Github%EC%99%80-%EC%97%B0%EA%B2%B0%ED%95%98%EA%B8%B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4_21ee/TIL-27-Git%EC%B0%AE%EC%95%84%EB%8F%84-%EC%95%8C%EC%95%84%EB%91%AC%EC%95%BC%ED%95%A0-Git%EB%AA%85%EB%A0%B9%EC%96%B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46871-2197-CD43-FCD0-81CE10F7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21CD8-2105-BFDE-7404-6BCBF78DB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8B2D77-2541-5B2E-117E-9B0E15BA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5" y="0"/>
            <a:ext cx="370008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4116E5-E0C2-9D48-F912-BF438844F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42" y="194939"/>
            <a:ext cx="7696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6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60A8EB-820C-76F1-1EF8-DDE0E1EA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5" y="91088"/>
            <a:ext cx="5019675" cy="4438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BAB3A8-AD49-7F44-8A50-9C95B4B3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5" y="4775123"/>
            <a:ext cx="62484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24C0A2-75A8-99B4-65E1-E78056F9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07" y="213064"/>
            <a:ext cx="7519185" cy="64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0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859217-2095-9EF1-B1C5-2D0779D4869A}"/>
              </a:ext>
            </a:extLst>
          </p:cNvPr>
          <p:cNvSpPr txBox="1"/>
          <p:nvPr/>
        </p:nvSpPr>
        <p:spPr>
          <a:xfrm>
            <a:off x="1729296" y="2767280"/>
            <a:ext cx="8733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/>
              <a:t>React,Node,JQuery,js</a:t>
            </a:r>
          </a:p>
          <a:p>
            <a:pPr algn="ctr"/>
            <a:r>
              <a:rPr lang="en-US" altLang="ko-KR" sz="4000" b="1"/>
              <a:t>Node js, NPM </a:t>
            </a:r>
            <a:r>
              <a:rPr lang="ko-KR" altLang="en-US" sz="4000" b="1"/>
              <a:t>설치하기 </a:t>
            </a:r>
            <a:r>
              <a:rPr lang="en-US" altLang="ko-KR" sz="4000" b="1"/>
              <a:t>(</a:t>
            </a:r>
            <a:r>
              <a:rPr lang="ko-KR" altLang="en-US" sz="4000" b="1"/>
              <a:t>윈도우</a:t>
            </a:r>
            <a:r>
              <a:rPr lang="en-US" altLang="ko-KR" sz="4000" b="1"/>
              <a:t>10)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FCD3E-15B9-6019-E915-049271E72240}"/>
              </a:ext>
            </a:extLst>
          </p:cNvPr>
          <p:cNvSpPr txBox="1"/>
          <p:nvPr/>
        </p:nvSpPr>
        <p:spPr>
          <a:xfrm>
            <a:off x="4215043" y="4129690"/>
            <a:ext cx="3761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https://hello-bryan.tistory.com/95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139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8FC5F2-7649-6A73-4112-7B43482DF2FA}"/>
              </a:ext>
            </a:extLst>
          </p:cNvPr>
          <p:cNvSpPr txBox="1"/>
          <p:nvPr/>
        </p:nvSpPr>
        <p:spPr>
          <a:xfrm>
            <a:off x="1676030" y="3075057"/>
            <a:ext cx="88399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hlinkClick r:id="rId2"/>
              </a:rPr>
              <a:t>[Git] GitHub</a:t>
            </a:r>
            <a:r>
              <a:rPr lang="ko-KR" altLang="en-US" sz="4000">
                <a:hlinkClick r:id="rId2"/>
              </a:rPr>
              <a:t>에서 </a:t>
            </a:r>
            <a:r>
              <a:rPr lang="en-US" altLang="ko-KR" sz="4000">
                <a:hlinkClick r:id="rId2"/>
              </a:rPr>
              <a:t>Repository </a:t>
            </a:r>
            <a:r>
              <a:rPr lang="ko-KR" altLang="en-US" sz="4000">
                <a:hlinkClick r:id="rId2"/>
              </a:rPr>
              <a:t>삭제하기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94717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8B4A6F-4B22-6080-240F-EB7D2583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45" y="60170"/>
            <a:ext cx="6911910" cy="67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8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80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CF5447-B211-24B4-C346-82F687131A0C}"/>
              </a:ext>
            </a:extLst>
          </p:cNvPr>
          <p:cNvSpPr txBox="1"/>
          <p:nvPr/>
        </p:nvSpPr>
        <p:spPr>
          <a:xfrm>
            <a:off x="1322773" y="3075057"/>
            <a:ext cx="95464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4000"/>
              <a:t>[Git &amp; GitHub] </a:t>
            </a:r>
            <a:r>
              <a:rPr lang="ko-KR" altLang="en-US" sz="4000"/>
              <a:t>깃 버전 관리 기초 사용법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50A70-6096-803C-2E2B-DAA1DB8E030F}"/>
              </a:ext>
            </a:extLst>
          </p:cNvPr>
          <p:cNvSpPr txBox="1"/>
          <p:nvPr/>
        </p:nvSpPr>
        <p:spPr>
          <a:xfrm>
            <a:off x="4059684" y="3903500"/>
            <a:ext cx="4072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https://growth-coder.tistory.com/129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1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97B27B-CC95-7B97-7030-EBDC15C8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390525"/>
            <a:ext cx="84105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7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54BE95-10C1-1B53-6E02-EDEFBCB06942}"/>
              </a:ext>
            </a:extLst>
          </p:cNvPr>
          <p:cNvSpPr txBox="1"/>
          <p:nvPr/>
        </p:nvSpPr>
        <p:spPr>
          <a:xfrm>
            <a:off x="390617" y="591974"/>
            <a:ext cx="114699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B050"/>
                </a:solidFill>
              </a:rPr>
              <a:t>git config --global init.defaultBranch main</a:t>
            </a:r>
            <a:r>
              <a:rPr lang="en-US" altLang="ko-KR"/>
              <a:t> : </a:t>
            </a:r>
            <a:r>
              <a:rPr lang="ko-KR" altLang="en-US"/>
              <a:t>깃은 기본 브랜치가 </a:t>
            </a:r>
            <a:r>
              <a:rPr lang="en-US" altLang="ko-KR"/>
              <a:t>master</a:t>
            </a:r>
            <a:r>
              <a:rPr lang="ko-KR" altLang="en-US"/>
              <a:t>로 설정되어있어서 </a:t>
            </a:r>
            <a:r>
              <a:rPr lang="en-US" altLang="ko-KR"/>
              <a:t>main</a:t>
            </a:r>
            <a:r>
              <a:rPr lang="ko-KR" altLang="en-US"/>
              <a:t>으로 바꿈</a:t>
            </a:r>
            <a:endParaRPr lang="en-US" altLang="ko-KR"/>
          </a:p>
          <a:p>
            <a:endParaRPr lang="en-US" altLang="ko-KR"/>
          </a:p>
          <a:p>
            <a:r>
              <a:rPr lang="en-US" altLang="ko-KR" b="1">
                <a:solidFill>
                  <a:srgbClr val="00B050"/>
                </a:solidFill>
              </a:rPr>
              <a:t>git init</a:t>
            </a:r>
            <a:r>
              <a:rPr lang="en-US" altLang="ko-KR"/>
              <a:t> : </a:t>
            </a:r>
            <a:r>
              <a:rPr lang="ko-KR" altLang="en-US"/>
              <a:t>깃을 사용하기 위해 초기화 </a:t>
            </a:r>
            <a:endParaRPr lang="en-US" altLang="ko-KR"/>
          </a:p>
          <a:p>
            <a:r>
              <a:rPr lang="en-US" altLang="ko-KR" b="1">
                <a:solidFill>
                  <a:srgbClr val="00B050"/>
                </a:solidFill>
              </a:rPr>
              <a:t>git confing --global user.email "email@gmail.com"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내 이메일 입력 </a:t>
            </a:r>
            <a:r>
              <a:rPr lang="en-US" altLang="ko-KR"/>
              <a:t>(</a:t>
            </a:r>
            <a:r>
              <a:rPr lang="ko-KR" altLang="en-US"/>
              <a:t>커밋한 사람 식별</a:t>
            </a:r>
            <a:r>
              <a:rPr lang="en-US" altLang="ko-KR"/>
              <a:t>) </a:t>
            </a:r>
          </a:p>
          <a:p>
            <a:r>
              <a:rPr lang="en-US" altLang="ko-KR" b="1">
                <a:solidFill>
                  <a:srgbClr val="00B050"/>
                </a:solidFill>
              </a:rPr>
              <a:t>git confing --global user.name "nickname"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내 이름 입력 </a:t>
            </a:r>
            <a:r>
              <a:rPr lang="en-US" altLang="ko-KR"/>
              <a:t>(</a:t>
            </a:r>
            <a:r>
              <a:rPr lang="ko-KR" altLang="en-US"/>
              <a:t>커밋한 사람 식별</a:t>
            </a:r>
            <a:r>
              <a:rPr lang="en-US" altLang="ko-KR"/>
              <a:t>) </a:t>
            </a:r>
          </a:p>
          <a:p>
            <a:r>
              <a:rPr lang="en-US" altLang="ko-KR" b="1">
                <a:solidFill>
                  <a:srgbClr val="00B050"/>
                </a:solidFill>
              </a:rPr>
              <a:t>git add *</a:t>
            </a:r>
            <a:r>
              <a:rPr lang="en-US" altLang="ko-KR"/>
              <a:t> : </a:t>
            </a:r>
            <a:r>
              <a:rPr lang="ko-KR" altLang="en-US"/>
              <a:t>모든 변경사항을 </a:t>
            </a:r>
            <a:r>
              <a:rPr lang="en-US" altLang="ko-KR"/>
              <a:t>staging area </a:t>
            </a:r>
            <a:r>
              <a:rPr lang="ko-KR" altLang="en-US"/>
              <a:t>올림 </a:t>
            </a:r>
            <a:endParaRPr lang="en-US" altLang="ko-KR"/>
          </a:p>
          <a:p>
            <a:r>
              <a:rPr lang="en-US" altLang="ko-KR" b="1">
                <a:solidFill>
                  <a:srgbClr val="00B050"/>
                </a:solidFill>
              </a:rPr>
              <a:t>git status</a:t>
            </a:r>
            <a:r>
              <a:rPr lang="en-US" altLang="ko-KR"/>
              <a:t> : staging area</a:t>
            </a:r>
            <a:r>
              <a:rPr lang="ko-KR" altLang="en-US"/>
              <a:t>에 올라온 파일 확인 </a:t>
            </a:r>
            <a:endParaRPr lang="en-US" altLang="ko-KR"/>
          </a:p>
          <a:p>
            <a:r>
              <a:rPr lang="en-US" altLang="ko-KR" b="1">
                <a:solidFill>
                  <a:srgbClr val="00B050"/>
                </a:solidFill>
              </a:rPr>
              <a:t>git commit -m "</a:t>
            </a:r>
            <a:r>
              <a:rPr lang="ko-KR" altLang="en-US" b="1">
                <a:solidFill>
                  <a:srgbClr val="00B050"/>
                </a:solidFill>
              </a:rPr>
              <a:t>버전</a:t>
            </a:r>
            <a:r>
              <a:rPr lang="en-US" altLang="ko-KR" b="1">
                <a:solidFill>
                  <a:srgbClr val="00B050"/>
                </a:solidFill>
              </a:rPr>
              <a:t>1"</a:t>
            </a:r>
            <a:r>
              <a:rPr lang="ko-KR" altLang="en-US"/>
              <a:t> </a:t>
            </a:r>
            <a:r>
              <a:rPr lang="en-US" altLang="ko-KR"/>
              <a:t>: staging area</a:t>
            </a:r>
            <a:r>
              <a:rPr lang="ko-KR" altLang="en-US"/>
              <a:t>에 올라온 파일들을 커밋함</a:t>
            </a:r>
            <a:r>
              <a:rPr lang="en-US" altLang="ko-KR"/>
              <a:t>. </a:t>
            </a:r>
            <a:r>
              <a:rPr lang="ko-KR" altLang="en-US"/>
              <a:t>커밋 이름도 정함</a:t>
            </a:r>
            <a:r>
              <a:rPr lang="en-US" altLang="ko-KR"/>
              <a:t>. </a:t>
            </a:r>
          </a:p>
          <a:p>
            <a:r>
              <a:rPr lang="en-US" altLang="ko-KR" b="1">
                <a:solidFill>
                  <a:srgbClr val="00B050"/>
                </a:solidFill>
              </a:rPr>
              <a:t>git log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커밋 아이디와 정보 확인 가능</a:t>
            </a:r>
            <a:r>
              <a:rPr lang="en-US" altLang="ko-KR"/>
              <a:t>. </a:t>
            </a:r>
          </a:p>
          <a:p>
            <a:r>
              <a:rPr lang="en-US" altLang="ko-KR" b="1">
                <a:solidFill>
                  <a:srgbClr val="00B050"/>
                </a:solidFill>
              </a:rPr>
              <a:t>git checkout abcd1234</a:t>
            </a:r>
            <a:r>
              <a:rPr lang="en-US" altLang="ko-KR"/>
              <a:t> : git log</a:t>
            </a:r>
            <a:r>
              <a:rPr lang="ko-KR" altLang="en-US"/>
              <a:t>로 확인한 커밋 아이디를 보고 해당 커밋으로 되돌아감</a:t>
            </a:r>
            <a:r>
              <a:rPr lang="en-US" altLang="ko-KR"/>
              <a:t>. </a:t>
            </a:r>
          </a:p>
          <a:p>
            <a:r>
              <a:rPr lang="en-US" altLang="ko-KR" b="1">
                <a:solidFill>
                  <a:srgbClr val="00B050"/>
                </a:solidFill>
              </a:rPr>
              <a:t>git checkout -</a:t>
            </a:r>
            <a:r>
              <a:rPr lang="en-US" altLang="ko-KR"/>
              <a:t> : </a:t>
            </a:r>
            <a:r>
              <a:rPr lang="ko-KR" altLang="en-US"/>
              <a:t>이전 커밋으로 되돌아감 </a:t>
            </a:r>
            <a:endParaRPr lang="en-US" altLang="ko-KR"/>
          </a:p>
          <a:p>
            <a:r>
              <a:rPr lang="en-US" altLang="ko-KR" b="1">
                <a:solidFill>
                  <a:srgbClr val="00B050"/>
                </a:solidFill>
              </a:rPr>
              <a:t>git remote add origin [</a:t>
            </a:r>
            <a:r>
              <a:rPr lang="ko-KR" altLang="en-US" b="1">
                <a:solidFill>
                  <a:srgbClr val="00B050"/>
                </a:solidFill>
              </a:rPr>
              <a:t>저장소 주소</a:t>
            </a:r>
            <a:r>
              <a:rPr lang="en-US" altLang="ko-KR" b="1">
                <a:solidFill>
                  <a:srgbClr val="00B050"/>
                </a:solidFill>
              </a:rPr>
              <a:t>]</a:t>
            </a:r>
            <a:r>
              <a:rPr lang="en-US" altLang="ko-KR"/>
              <a:t> : </a:t>
            </a:r>
            <a:r>
              <a:rPr lang="ko-KR" altLang="en-US"/>
              <a:t>외부 저장소와 연결 </a:t>
            </a:r>
            <a:endParaRPr lang="en-US" altLang="ko-KR"/>
          </a:p>
          <a:p>
            <a:r>
              <a:rPr lang="en-US" altLang="ko-KR" b="1">
                <a:solidFill>
                  <a:srgbClr val="00B050"/>
                </a:solidFill>
              </a:rPr>
              <a:t>git remote remove origin</a:t>
            </a:r>
            <a:r>
              <a:rPr lang="en-US" altLang="ko-KR"/>
              <a:t> : </a:t>
            </a:r>
            <a:r>
              <a:rPr lang="ko-KR" altLang="en-US"/>
              <a:t>연결되어있는 외부 젖아소 끊기 </a:t>
            </a:r>
            <a:endParaRPr lang="en-US" altLang="ko-KR"/>
          </a:p>
          <a:p>
            <a:r>
              <a:rPr lang="en-US" altLang="ko-KR" b="1">
                <a:solidFill>
                  <a:srgbClr val="00B050"/>
                </a:solidFill>
              </a:rPr>
              <a:t>git remote -v</a:t>
            </a:r>
            <a:r>
              <a:rPr lang="en-US" altLang="ko-KR"/>
              <a:t> : </a:t>
            </a:r>
            <a:r>
              <a:rPr lang="ko-KR" altLang="en-US"/>
              <a:t>현재 연결되어있는 외부 저장소 정보 </a:t>
            </a:r>
            <a:endParaRPr lang="en-US" altLang="ko-KR"/>
          </a:p>
          <a:p>
            <a:r>
              <a:rPr lang="en-US" altLang="ko-KR" b="1">
                <a:solidFill>
                  <a:srgbClr val="00B050"/>
                </a:solidFill>
              </a:rPr>
              <a:t>git push origin main</a:t>
            </a:r>
            <a:r>
              <a:rPr lang="en-US" altLang="ko-KR"/>
              <a:t> : main </a:t>
            </a:r>
            <a:r>
              <a:rPr lang="ko-KR" altLang="en-US"/>
              <a:t>브랜치에 커밋들을 푸쉬함 </a:t>
            </a:r>
            <a:endParaRPr lang="en-US" altLang="ko-KR"/>
          </a:p>
          <a:p>
            <a:r>
              <a:rPr lang="en-US" altLang="ko-KR" b="1">
                <a:solidFill>
                  <a:srgbClr val="00B050"/>
                </a:solidFill>
              </a:rPr>
              <a:t>git pull origin main</a:t>
            </a:r>
            <a:r>
              <a:rPr lang="en-US" altLang="ko-KR"/>
              <a:t> : main </a:t>
            </a:r>
            <a:r>
              <a:rPr lang="ko-KR" altLang="en-US"/>
              <a:t>브랜치의 추가된 커밋들을 바당옴</a:t>
            </a:r>
          </a:p>
        </p:txBody>
      </p:sp>
    </p:spTree>
    <p:extLst>
      <p:ext uri="{BB962C8B-B14F-4D97-AF65-F5344CB8AC3E}">
        <p14:creationId xmlns:p14="http://schemas.microsoft.com/office/powerpoint/2010/main" val="181650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A3F98-5589-0E64-89D7-3CDB09B6B90F}"/>
              </a:ext>
            </a:extLst>
          </p:cNvPr>
          <p:cNvSpPr txBox="1"/>
          <p:nvPr/>
        </p:nvSpPr>
        <p:spPr>
          <a:xfrm>
            <a:off x="1998955" y="3075057"/>
            <a:ext cx="8194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sz="40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[Git] </a:t>
            </a:r>
            <a:r>
              <a:rPr lang="ko-KR" altLang="en-US" sz="40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로컬 환경과 </a:t>
            </a:r>
            <a:r>
              <a:rPr lang="en-US" altLang="ko-KR" sz="40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Github</a:t>
            </a:r>
            <a:r>
              <a:rPr lang="ko-KR" altLang="en-US" sz="40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와 연결하기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A206-A630-AE61-44AA-36DEC05117FD}"/>
              </a:ext>
            </a:extLst>
          </p:cNvPr>
          <p:cNvSpPr txBox="1"/>
          <p:nvPr/>
        </p:nvSpPr>
        <p:spPr>
          <a:xfrm>
            <a:off x="560771" y="3782943"/>
            <a:ext cx="11070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https://velog.io/@suk13574/Git-Github%EC%99%80-%EC%97%B0%EA%B2%B0%ED%95%98%EA%B8%B0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197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E437AE-525F-340B-277D-F005FFF97A3A}"/>
              </a:ext>
            </a:extLst>
          </p:cNvPr>
          <p:cNvSpPr txBox="1"/>
          <p:nvPr/>
        </p:nvSpPr>
        <p:spPr>
          <a:xfrm>
            <a:off x="4263871" y="3075057"/>
            <a:ext cx="36642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4000" b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G</a:t>
            </a:r>
            <a:r>
              <a:rPr lang="en-US" altLang="ko-KR" sz="40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it </a:t>
            </a:r>
            <a:r>
              <a:rPr lang="ko-KR" altLang="en-US" sz="40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명령어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0F96E-86F0-8907-CDBC-310D31878C43}"/>
              </a:ext>
            </a:extLst>
          </p:cNvPr>
          <p:cNvSpPr txBox="1"/>
          <p:nvPr/>
        </p:nvSpPr>
        <p:spPr>
          <a:xfrm>
            <a:off x="321075" y="3782943"/>
            <a:ext cx="11549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hlinkClick r:id="rId2"/>
              </a:rPr>
              <a:t>https://velog.io/@4_21ee/TIL-27-Git%EC%B0%AE%EC%95%84%EB%8F%84-%EC%95%8C%EC%95%84%EB%91%AC%EC%95%BC%ED%95%A0-Git%EB%AA%85%EB%A0%B9%EC%96%B4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53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ADDC1D-9A54-E8EC-395E-2D75CAD2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514350"/>
            <a:ext cx="86201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0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8F206D-562F-B880-30F8-7C67FA41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5" y="1052512"/>
            <a:ext cx="4457700" cy="4752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A817C-A25E-A446-4AB6-CFB88603E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755" y="1071562"/>
            <a:ext cx="62484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5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352</Words>
  <Application>Microsoft Office PowerPoint</Application>
  <PresentationFormat>와이드스크린</PresentationFormat>
  <Paragraphs>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 Hwan Jung</dc:creator>
  <cp:lastModifiedBy>Young Hwan Jung</cp:lastModifiedBy>
  <cp:revision>14</cp:revision>
  <dcterms:created xsi:type="dcterms:W3CDTF">2024-08-13T05:33:51Z</dcterms:created>
  <dcterms:modified xsi:type="dcterms:W3CDTF">2024-08-14T01:45:50Z</dcterms:modified>
</cp:coreProperties>
</file>