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25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2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52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2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2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7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9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10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26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26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ACCF-8F26-4FFD-8F76-01E176D4556F}" type="datetimeFigureOut">
              <a:rPr kumimoji="1" lang="ja-JP" altLang="en-US" smtClean="0"/>
              <a:t>2019/6/12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5ADD-7197-4DD6-9558-B8515B4BD9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3312" y="713232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Oh no… oh no… I’m royally fucked…</a:t>
            </a:r>
            <a:endParaRPr kumimoji="1" lang="ja-JP" altLang="en-US" sz="800" dirty="0"/>
          </a:p>
        </p:txBody>
      </p:sp>
      <p:sp>
        <p:nvSpPr>
          <p:cNvPr id="5" name="Oval 4"/>
          <p:cNvSpPr/>
          <p:nvPr/>
        </p:nvSpPr>
        <p:spPr>
          <a:xfrm>
            <a:off x="1353312" y="1847088"/>
            <a:ext cx="813816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What’s wrong?</a:t>
            </a:r>
            <a:endParaRPr kumimoji="1" lang="ja-JP" altLang="en-US" sz="800" dirty="0"/>
          </a:p>
        </p:txBody>
      </p:sp>
      <p:sp>
        <p:nvSpPr>
          <p:cNvPr id="6" name="Oval 5"/>
          <p:cNvSpPr/>
          <p:nvPr/>
        </p:nvSpPr>
        <p:spPr>
          <a:xfrm>
            <a:off x="2496312" y="763524"/>
            <a:ext cx="813816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Yeah sure looks like it.</a:t>
            </a:r>
            <a:endParaRPr kumimoji="1" lang="ja-JP" altLang="en-US" sz="800" dirty="0"/>
          </a:p>
        </p:txBody>
      </p:sp>
      <p:cxnSp>
        <p:nvCxnSpPr>
          <p:cNvPr id="8" name="Straight Arrow Connector 7"/>
          <p:cNvCxnSpPr>
            <a:stCxn id="4" idx="3"/>
            <a:endCxn id="6" idx="2"/>
          </p:cNvCxnSpPr>
          <p:nvPr/>
        </p:nvCxnSpPr>
        <p:spPr>
          <a:xfrm>
            <a:off x="2176272" y="1101852"/>
            <a:ext cx="32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1760220" y="1490472"/>
            <a:ext cx="4572" cy="35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53312" y="3054096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They took my baby… my wife’s </a:t>
            </a:r>
            <a:r>
              <a:rPr kumimoji="1" lang="en-US" altLang="ja-JP" sz="800" dirty="0" err="1"/>
              <a:t>gonna</a:t>
            </a:r>
            <a:r>
              <a:rPr kumimoji="1" lang="en-US" altLang="ja-JP" sz="800" dirty="0"/>
              <a:t> kill me man…</a:t>
            </a:r>
            <a:endParaRPr kumimoji="1" lang="ja-JP" altLang="en-US" sz="800" dirty="0"/>
          </a:p>
        </p:txBody>
      </p:sp>
      <p:cxnSp>
        <p:nvCxnSpPr>
          <p:cNvPr id="18" name="Straight Arrow Connector 17"/>
          <p:cNvCxnSpPr>
            <a:stCxn id="5" idx="4"/>
            <a:endCxn id="16" idx="0"/>
          </p:cNvCxnSpPr>
          <p:nvPr/>
        </p:nvCxnSpPr>
        <p:spPr>
          <a:xfrm>
            <a:off x="1760220" y="2523744"/>
            <a:ext cx="4572" cy="53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803904" y="708660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Yeah because I am fucked, now fuck off.</a:t>
            </a:r>
            <a:endParaRPr kumimoji="1" lang="ja-JP" altLang="en-US" sz="800" dirty="0"/>
          </a:p>
        </p:txBody>
      </p:sp>
      <p:cxnSp>
        <p:nvCxnSpPr>
          <p:cNvPr id="24" name="Straight Arrow Connector 23"/>
          <p:cNvCxnSpPr>
            <a:stCxn id="6" idx="6"/>
            <a:endCxn id="22" idx="1"/>
          </p:cNvCxnSpPr>
          <p:nvPr/>
        </p:nvCxnSpPr>
        <p:spPr>
          <a:xfrm flipV="1">
            <a:off x="3310128" y="1097280"/>
            <a:ext cx="493776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743200" y="3104388"/>
            <a:ext cx="813816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What?  Who took your baby?</a:t>
            </a:r>
            <a:endParaRPr kumimoji="1" lang="ja-JP" altLang="en-US" sz="800" dirty="0"/>
          </a:p>
        </p:txBody>
      </p:sp>
      <p:sp>
        <p:nvSpPr>
          <p:cNvPr id="29" name="Oval 28"/>
          <p:cNvSpPr/>
          <p:nvPr/>
        </p:nvSpPr>
        <p:spPr>
          <a:xfrm>
            <a:off x="1220724" y="4071366"/>
            <a:ext cx="1069848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err="1"/>
              <a:t>Oof</a:t>
            </a:r>
            <a:r>
              <a:rPr kumimoji="1" lang="en-US" altLang="ja-JP" sz="800" dirty="0"/>
              <a:t> that’s rough, good luck with that.</a:t>
            </a:r>
            <a:endParaRPr kumimoji="1" lang="ja-JP" alt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344168" y="5006340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Uh yeah… thanks… </a:t>
            </a:r>
            <a:r>
              <a:rPr kumimoji="1" lang="en-US" altLang="ja-JP" sz="800" dirty="0" err="1"/>
              <a:t>fuckkkk</a:t>
            </a:r>
            <a:r>
              <a:rPr kumimoji="1" lang="en-US" altLang="ja-JP" sz="800" dirty="0"/>
              <a:t>…</a:t>
            </a:r>
            <a:endParaRPr kumimoji="1" lang="ja-JP" altLang="en-US" sz="800" dirty="0"/>
          </a:p>
        </p:txBody>
      </p:sp>
      <p:cxnSp>
        <p:nvCxnSpPr>
          <p:cNvPr id="33" name="Straight Arrow Connector 32"/>
          <p:cNvCxnSpPr>
            <a:stCxn id="29" idx="4"/>
            <a:endCxn id="31" idx="0"/>
          </p:cNvCxnSpPr>
          <p:nvPr/>
        </p:nvCxnSpPr>
        <p:spPr>
          <a:xfrm>
            <a:off x="1755648" y="4748022"/>
            <a:ext cx="0" cy="25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29" idx="0"/>
          </p:cNvCxnSpPr>
          <p:nvPr/>
        </p:nvCxnSpPr>
        <p:spPr>
          <a:xfrm flipH="1">
            <a:off x="1755648" y="3831336"/>
            <a:ext cx="9144" cy="2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28" idx="2"/>
          </p:cNvCxnSpPr>
          <p:nvPr/>
        </p:nvCxnSpPr>
        <p:spPr>
          <a:xfrm>
            <a:off x="2176272" y="3442716"/>
            <a:ext cx="566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995928" y="3054096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 was wandering around here right?</a:t>
            </a:r>
            <a:endParaRPr kumimoji="1" lang="ja-JP" alt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5193792" y="3054096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Just finding ways to train my strength, and then…</a:t>
            </a:r>
            <a:endParaRPr kumimoji="1" lang="ja-JP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391656" y="3054096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This band of absolute assholes come up</a:t>
            </a:r>
            <a:endParaRPr kumimoji="1" lang="ja-JP" alt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7525512" y="3054096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And start harassing me!</a:t>
            </a:r>
            <a:endParaRPr kumimoji="1" lang="ja-JP" altLang="en-US" sz="800" dirty="0"/>
          </a:p>
        </p:txBody>
      </p:sp>
      <p:cxnSp>
        <p:nvCxnSpPr>
          <p:cNvPr id="47" name="Straight Arrow Connector 46"/>
          <p:cNvCxnSpPr>
            <a:stCxn id="28" idx="6"/>
            <a:endCxn id="42" idx="1"/>
          </p:cNvCxnSpPr>
          <p:nvPr/>
        </p:nvCxnSpPr>
        <p:spPr>
          <a:xfrm>
            <a:off x="3557016" y="3442716"/>
            <a:ext cx="43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3"/>
            <a:endCxn id="43" idx="1"/>
          </p:cNvCxnSpPr>
          <p:nvPr/>
        </p:nvCxnSpPr>
        <p:spPr>
          <a:xfrm>
            <a:off x="4818888" y="3442716"/>
            <a:ext cx="37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>
            <a:off x="6016752" y="3442716"/>
            <a:ext cx="374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3"/>
            <a:endCxn id="45" idx="1"/>
          </p:cNvCxnSpPr>
          <p:nvPr/>
        </p:nvCxnSpPr>
        <p:spPr>
          <a:xfrm>
            <a:off x="7214616" y="3442716"/>
            <a:ext cx="31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420356" y="2112264"/>
            <a:ext cx="1033272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Cool, is ther</a:t>
            </a:r>
            <a:r>
              <a:rPr lang="en-US" altLang="ja-JP" sz="800" dirty="0"/>
              <a:t>e a point to your story?</a:t>
            </a:r>
            <a:endParaRPr kumimoji="1" lang="ja-JP" altLang="en-US" sz="800" dirty="0"/>
          </a:p>
        </p:txBody>
      </p:sp>
      <p:sp>
        <p:nvSpPr>
          <p:cNvPr id="59" name="Oval 58"/>
          <p:cNvSpPr/>
          <p:nvPr/>
        </p:nvSpPr>
        <p:spPr>
          <a:xfrm>
            <a:off x="7420356" y="4055364"/>
            <a:ext cx="1033272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Those assholes!  Then what happened?</a:t>
            </a:r>
            <a:endParaRPr kumimoji="1" lang="ja-JP" altLang="en-US" sz="800" dirty="0"/>
          </a:p>
        </p:txBody>
      </p:sp>
      <p:cxnSp>
        <p:nvCxnSpPr>
          <p:cNvPr id="61" name="Straight Arrow Connector 60"/>
          <p:cNvCxnSpPr>
            <a:stCxn id="45" idx="0"/>
            <a:endCxn id="57" idx="4"/>
          </p:cNvCxnSpPr>
          <p:nvPr/>
        </p:nvCxnSpPr>
        <p:spPr>
          <a:xfrm flipV="1">
            <a:off x="7936992" y="2788920"/>
            <a:ext cx="0" cy="2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5" idx="2"/>
            <a:endCxn id="59" idx="0"/>
          </p:cNvCxnSpPr>
          <p:nvPr/>
        </p:nvCxnSpPr>
        <p:spPr>
          <a:xfrm>
            <a:off x="7936992" y="3831336"/>
            <a:ext cx="0" cy="22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8759952" y="3063240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Oh yeah sorry…</a:t>
            </a:r>
            <a:endParaRPr kumimoji="1" lang="ja-JP" altLang="en-US" sz="800" dirty="0"/>
          </a:p>
        </p:txBody>
      </p:sp>
      <p:sp>
        <p:nvSpPr>
          <p:cNvPr id="69" name="Rectangle 68"/>
          <p:cNvSpPr/>
          <p:nvPr/>
        </p:nvSpPr>
        <p:spPr>
          <a:xfrm>
            <a:off x="8759952" y="4146804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THEY TOOK MY BABY!</a:t>
            </a:r>
            <a:endParaRPr kumimoji="1" lang="ja-JP" altLang="en-US" sz="800" dirty="0"/>
          </a:p>
        </p:txBody>
      </p:sp>
      <p:cxnSp>
        <p:nvCxnSpPr>
          <p:cNvPr id="71" name="Straight Arrow Connector 70"/>
          <p:cNvCxnSpPr>
            <a:stCxn id="57" idx="6"/>
            <a:endCxn id="68" idx="0"/>
          </p:cNvCxnSpPr>
          <p:nvPr/>
        </p:nvCxnSpPr>
        <p:spPr>
          <a:xfrm>
            <a:off x="8453628" y="2450592"/>
            <a:ext cx="717804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69" idx="0"/>
          </p:cNvCxnSpPr>
          <p:nvPr/>
        </p:nvCxnSpPr>
        <p:spPr>
          <a:xfrm>
            <a:off x="9171432" y="3840480"/>
            <a:ext cx="0" cy="3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6"/>
            <a:endCxn id="69" idx="1"/>
          </p:cNvCxnSpPr>
          <p:nvPr/>
        </p:nvCxnSpPr>
        <p:spPr>
          <a:xfrm>
            <a:off x="8453628" y="4393692"/>
            <a:ext cx="306324" cy="14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0021824" y="4178808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Say… you look pretty tough…</a:t>
            </a:r>
            <a:endParaRPr kumimoji="1" lang="ja-JP" alt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10021824" y="5239512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You think you could go have a word with them?</a:t>
            </a:r>
            <a:endParaRPr kumimoji="1" lang="ja-JP" alt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8759952" y="5239512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They went straight north from here.</a:t>
            </a:r>
            <a:endParaRPr kumimoji="1" lang="ja-JP" altLang="en-US" sz="800" dirty="0"/>
          </a:p>
        </p:txBody>
      </p:sp>
      <p:cxnSp>
        <p:nvCxnSpPr>
          <p:cNvPr id="83" name="Straight Arrow Connector 82"/>
          <p:cNvCxnSpPr>
            <a:stCxn id="69" idx="3"/>
            <a:endCxn id="79" idx="1"/>
          </p:cNvCxnSpPr>
          <p:nvPr/>
        </p:nvCxnSpPr>
        <p:spPr>
          <a:xfrm>
            <a:off x="9582912" y="4535424"/>
            <a:ext cx="438912" cy="3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9" idx="2"/>
            <a:endCxn id="80" idx="0"/>
          </p:cNvCxnSpPr>
          <p:nvPr/>
        </p:nvCxnSpPr>
        <p:spPr>
          <a:xfrm>
            <a:off x="10433304" y="4956048"/>
            <a:ext cx="0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0" idx="1"/>
            <a:endCxn id="81" idx="3"/>
          </p:cNvCxnSpPr>
          <p:nvPr/>
        </p:nvCxnSpPr>
        <p:spPr>
          <a:xfrm flipH="1">
            <a:off x="9582912" y="5628132"/>
            <a:ext cx="43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420356" y="4924044"/>
            <a:ext cx="1033272" cy="676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Sure, I save babies every day, no biggie!</a:t>
            </a:r>
            <a:endParaRPr kumimoji="1" lang="ja-JP" altLang="en-US" sz="800" dirty="0"/>
          </a:p>
        </p:txBody>
      </p:sp>
      <p:sp>
        <p:nvSpPr>
          <p:cNvPr id="91" name="Oval 90"/>
          <p:cNvSpPr/>
          <p:nvPr/>
        </p:nvSpPr>
        <p:spPr>
          <a:xfrm>
            <a:off x="7370064" y="5792724"/>
            <a:ext cx="1129283" cy="818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Despite the tough look, I’m actually really weak and scared, sorry…</a:t>
            </a:r>
            <a:endParaRPr kumimoji="1" lang="ja-JP" altLang="en-US" sz="800" dirty="0"/>
          </a:p>
        </p:txBody>
      </p:sp>
      <p:cxnSp>
        <p:nvCxnSpPr>
          <p:cNvPr id="93" name="Straight Arrow Connector 92"/>
          <p:cNvCxnSpPr>
            <a:stCxn id="81" idx="1"/>
            <a:endCxn id="90" idx="6"/>
          </p:cNvCxnSpPr>
          <p:nvPr/>
        </p:nvCxnSpPr>
        <p:spPr>
          <a:xfrm flipH="1" flipV="1">
            <a:off x="8453628" y="5262372"/>
            <a:ext cx="30632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1" idx="1"/>
            <a:endCxn id="91" idx="6"/>
          </p:cNvCxnSpPr>
          <p:nvPr/>
        </p:nvCxnSpPr>
        <p:spPr>
          <a:xfrm flipH="1">
            <a:off x="8499347" y="5628132"/>
            <a:ext cx="260605" cy="5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224778" y="4877181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OMG thank you so much!</a:t>
            </a:r>
            <a:endParaRPr kumimoji="1" lang="ja-JP" alt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4996054" y="4873752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I’ll wait around here for you, you lifesaver you.</a:t>
            </a:r>
            <a:endParaRPr kumimoji="1" lang="ja-JP" alt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6199061" y="5813298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Nah fair enough…</a:t>
            </a:r>
            <a:endParaRPr kumimoji="1" lang="ja-JP" altLang="en-US" sz="800" dirty="0"/>
          </a:p>
        </p:txBody>
      </p:sp>
      <p:sp>
        <p:nvSpPr>
          <p:cNvPr id="102" name="Rectangle 101"/>
          <p:cNvSpPr/>
          <p:nvPr/>
        </p:nvSpPr>
        <p:spPr>
          <a:xfrm>
            <a:off x="5028058" y="5833872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My baby isn’t that important anyway…</a:t>
            </a:r>
            <a:endParaRPr kumimoji="1" lang="ja-JP" altLang="en-US" sz="800" dirty="0"/>
          </a:p>
        </p:txBody>
      </p:sp>
      <p:sp>
        <p:nvSpPr>
          <p:cNvPr id="105" name="Rectangle 104"/>
          <p:cNvSpPr/>
          <p:nvPr/>
        </p:nvSpPr>
        <p:spPr>
          <a:xfrm>
            <a:off x="3872486" y="5833872"/>
            <a:ext cx="822960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Asshole.</a:t>
            </a:r>
            <a:endParaRPr kumimoji="1" lang="ja-JP" altLang="en-US" sz="800" dirty="0"/>
          </a:p>
        </p:txBody>
      </p:sp>
      <p:cxnSp>
        <p:nvCxnSpPr>
          <p:cNvPr id="107" name="Straight Arrow Connector 106"/>
          <p:cNvCxnSpPr>
            <a:stCxn id="90" idx="2"/>
            <a:endCxn id="99" idx="3"/>
          </p:cNvCxnSpPr>
          <p:nvPr/>
        </p:nvCxnSpPr>
        <p:spPr>
          <a:xfrm flipH="1">
            <a:off x="7047738" y="5262372"/>
            <a:ext cx="372618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1" idx="2"/>
            <a:endCxn id="101" idx="3"/>
          </p:cNvCxnSpPr>
          <p:nvPr/>
        </p:nvCxnSpPr>
        <p:spPr>
          <a:xfrm flipH="1">
            <a:off x="7022021" y="6201918"/>
            <a:ext cx="348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9" idx="1"/>
            <a:endCxn id="100" idx="3"/>
          </p:cNvCxnSpPr>
          <p:nvPr/>
        </p:nvCxnSpPr>
        <p:spPr>
          <a:xfrm flipH="1" flipV="1">
            <a:off x="5819014" y="5262372"/>
            <a:ext cx="405764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1" idx="1"/>
            <a:endCxn id="102" idx="3"/>
          </p:cNvCxnSpPr>
          <p:nvPr/>
        </p:nvCxnSpPr>
        <p:spPr>
          <a:xfrm flipH="1">
            <a:off x="5851018" y="6201918"/>
            <a:ext cx="348043" cy="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2" idx="1"/>
            <a:endCxn id="105" idx="3"/>
          </p:cNvCxnSpPr>
          <p:nvPr/>
        </p:nvCxnSpPr>
        <p:spPr>
          <a:xfrm flipH="1">
            <a:off x="4695446" y="6222492"/>
            <a:ext cx="332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Knezevic</dc:creator>
  <cp:lastModifiedBy>Daniel Knezevic</cp:lastModifiedBy>
  <cp:revision>2</cp:revision>
  <dcterms:created xsi:type="dcterms:W3CDTF">2019-06-12T02:49:44Z</dcterms:created>
  <dcterms:modified xsi:type="dcterms:W3CDTF">2019-06-12T02:57:06Z</dcterms:modified>
</cp:coreProperties>
</file>