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48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A94BF-058C-51DB-7FB9-5FE68A969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B88177-1666-A261-0B6A-9344B023D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8E7D23-E4E4-268C-F956-88F34881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1D1-0223-6DE0-8F49-42025957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F55C5-236D-EAB8-B13A-CF149969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1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2825F-3638-D4E5-620F-26082CC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92F474-4DB3-8231-0F0F-4BB4DC9A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303BFE-546F-ADDE-434A-CD1BA680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956406-1E70-B600-CD8B-7902C082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5F52D-F88A-6579-8B5B-646D01C8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9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806D03-B1C7-396A-2F33-394B10B8A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3B5529-EA0A-ABAF-08A4-E00C7B9AC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615DF-9564-1499-0C3C-0FFCA368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487F3-7F85-79E2-1D8F-DC196D9C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4BA156-DE36-B382-E165-64E2F574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1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59E8D-0002-B90C-C7DB-E2B06AF8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932A94-65D0-1FE1-9F88-87465C0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48A57A-657A-1D48-7196-A108AD6F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86F6F6-58B1-1F86-5B62-6A778C7B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000290-0F90-FB31-E8BA-1B17AF06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3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7EE54-4439-DFD6-703F-B5FF17E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05AC69-5FAA-B2C4-3904-806EC6AB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F045D-035A-334C-66FF-4EC48922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C0A90-2864-98EF-55B0-D00117E6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A4F93D-669B-6F60-EE40-7478B487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CB510-7D5F-ED33-017E-CE41753F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355F6-30BD-CAC8-07F6-EE68A317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97C4EA-E558-7810-AD75-E0F5E9B70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FCA263-1E0B-912E-EF89-665C6340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391617-9C1B-6A8B-67C9-8A9B6F1E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14041F-B957-B8C3-E0E8-C093DF20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AD92E-9C88-13C6-12C4-C4AE857F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7011AF-2BBF-2B15-9202-3DB37ACC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89C645-7A35-CF78-5053-D8660BCA0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815534-6D30-4CFC-8CE9-D4C47FBA0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CE62B9-D1E9-3C92-D8FD-409AED7D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FED8A0-0DAB-737C-36B1-59FB061A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1778E3-ADA0-FAFF-1F23-31EBE12E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43382B-35F0-D6E6-0FF7-4CCEC1A8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8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A45BC-0EAA-B644-444D-AE576732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6E2C4C-F294-BF4C-AB11-EF306F0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331453-212B-3380-66B6-4F31A9CF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57F32F-BAE2-2E59-52EE-C7829C0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27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AE356A-B4BF-65E6-B7DD-9494D72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669DDE-F4B8-48B8-E356-8EEBBF65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8524DA-855A-7E66-2FDF-00BE4C9C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6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6F8DA-6BB3-83E0-4A77-30554322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0790E-8AAF-F2BE-DED3-C68D9B6F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B25702-D0AB-E5E5-BFE9-9AD4CCE4C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6AFBD3-48B4-D08B-C5E7-5393BFB7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71BD5-D206-2383-E274-90E4E491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2EABA1-E808-22F6-D3C8-DF98FEC8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03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53253-AE65-8516-A033-44B9287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5AEBCC-0DC4-DCDB-D2E6-8265BFED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B7DE3-540F-9DE1-9F50-5FD01DF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0C6D62-F52A-0072-ED08-F3CBCCD0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D1F23D-9E80-9C40-CFD1-80ECB12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31FEBA-B002-5E06-4133-2543E503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6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04FFCC-513B-6C62-F4C6-D203822B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E7492C-3B13-70B9-D28C-07737720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B48F5-0AE6-DBB4-FA02-46F24B55B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0F4C-3643-4E21-AA6B-5FA5F43504E5}" type="datetimeFigureOut">
              <a:rPr kumimoji="1" lang="ja-JP" altLang="en-US" smtClean="0"/>
              <a:t>2022/7/10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1E40C3-8B4D-B646-5A7A-63A656D5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40228-AB47-1CB8-8B9B-2FC664B4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AF6D-31C7-4861-8173-9112EBB889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99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E02ECE-9260-6A41-D74C-E384A95757A4}"/>
              </a:ext>
            </a:extLst>
          </p:cNvPr>
          <p:cNvSpPr/>
          <p:nvPr/>
        </p:nvSpPr>
        <p:spPr>
          <a:xfrm>
            <a:off x="493160" y="397267"/>
            <a:ext cx="7150813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ユーザー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説明中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3643A-28B1-2F5A-C1DE-1A73873EB757}"/>
              </a:ext>
            </a:extLst>
          </p:cNvPr>
          <p:cNvSpPr/>
          <p:nvPr/>
        </p:nvSpPr>
        <p:spPr>
          <a:xfrm>
            <a:off x="6350713" y="4423025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タイマーリセット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03AC94-B3B9-958C-1C13-E218B4C92BB5}"/>
              </a:ext>
            </a:extLst>
          </p:cNvPr>
          <p:cNvSpPr/>
          <p:nvPr/>
        </p:nvSpPr>
        <p:spPr>
          <a:xfrm>
            <a:off x="3497065" y="4426450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タイマースタート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AE1442-C0E6-5C03-581C-3E778D231DB8}"/>
              </a:ext>
            </a:extLst>
          </p:cNvPr>
          <p:cNvSpPr/>
          <p:nvPr/>
        </p:nvSpPr>
        <p:spPr>
          <a:xfrm>
            <a:off x="3497065" y="5459003"/>
            <a:ext cx="5197869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タイマー設定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DFB920-6A33-7D5F-29A1-FBF043024B16}"/>
              </a:ext>
            </a:extLst>
          </p:cNvPr>
          <p:cNvSpPr/>
          <p:nvPr/>
        </p:nvSpPr>
        <p:spPr>
          <a:xfrm>
            <a:off x="285966" y="6483852"/>
            <a:ext cx="1943528" cy="30993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ルーム</a:t>
            </a:r>
            <a:r>
              <a:rPr lang="en-US" altLang="ja-JP" sz="1400" dirty="0">
                <a:solidFill>
                  <a:schemeClr val="tx1"/>
                </a:solidFill>
              </a:rPr>
              <a:t>ID</a:t>
            </a:r>
            <a:r>
              <a:rPr lang="ja-JP" altLang="en-US" sz="1400" dirty="0">
                <a:solidFill>
                  <a:schemeClr val="tx1"/>
                </a:solidFill>
              </a:rPr>
              <a:t>：</a:t>
            </a:r>
            <a:r>
              <a:rPr lang="en-US" altLang="ja-JP" sz="1400" dirty="0">
                <a:solidFill>
                  <a:schemeClr val="tx1"/>
                </a:solidFill>
              </a:rPr>
              <a:t>****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B414DF-477A-C638-C267-7AE0748D6326}"/>
              </a:ext>
            </a:extLst>
          </p:cNvPr>
          <p:cNvSpPr/>
          <p:nvPr/>
        </p:nvSpPr>
        <p:spPr>
          <a:xfrm>
            <a:off x="10834100" y="6476144"/>
            <a:ext cx="1277419" cy="309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ルームの削除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DD7D96-5DE4-AF73-21F4-13DA336401C1}"/>
              </a:ext>
            </a:extLst>
          </p:cNvPr>
          <p:cNvSpPr/>
          <p:nvPr/>
        </p:nvSpPr>
        <p:spPr>
          <a:xfrm>
            <a:off x="10102923" y="6483851"/>
            <a:ext cx="561653" cy="309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退室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9" y="1741041"/>
            <a:ext cx="7301501" cy="16652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500" dirty="0">
                <a:solidFill>
                  <a:schemeClr val="tx1"/>
                </a:solidFill>
              </a:rPr>
              <a:t>00:01:38</a:t>
            </a:r>
            <a:endParaRPr kumimoji="1" lang="ja-JP" altLang="en-US" sz="11500" dirty="0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A369213-0F0C-9F94-F461-CA628DF206D1}"/>
              </a:ext>
            </a:extLst>
          </p:cNvPr>
          <p:cNvSpPr/>
          <p:nvPr/>
        </p:nvSpPr>
        <p:spPr>
          <a:xfrm>
            <a:off x="9924838" y="2939266"/>
            <a:ext cx="979468" cy="9794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F4856AD-5713-ECFC-5571-4877F4184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6" r="-1" b="50106"/>
          <a:stretch/>
        </p:blipFill>
        <p:spPr>
          <a:xfrm>
            <a:off x="10383749" y="2939266"/>
            <a:ext cx="520557" cy="489733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6230319" y="397267"/>
            <a:ext cx="1413654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35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3643A-28B1-2F5A-C1DE-1A73873EB757}"/>
              </a:ext>
            </a:extLst>
          </p:cNvPr>
          <p:cNvSpPr/>
          <p:nvPr/>
        </p:nvSpPr>
        <p:spPr>
          <a:xfrm>
            <a:off x="6350713" y="4423025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キャンセル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03AC94-B3B9-958C-1C13-E218B4C92BB5}"/>
              </a:ext>
            </a:extLst>
          </p:cNvPr>
          <p:cNvSpPr/>
          <p:nvPr/>
        </p:nvSpPr>
        <p:spPr>
          <a:xfrm>
            <a:off x="3497065" y="4426450"/>
            <a:ext cx="2344221" cy="667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はい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9" y="1741041"/>
            <a:ext cx="7301501" cy="16652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ルームを削除しますか</a:t>
            </a:r>
          </a:p>
        </p:txBody>
      </p:sp>
    </p:spTree>
    <p:extLst>
      <p:ext uri="{BB962C8B-B14F-4D97-AF65-F5344CB8AC3E}">
        <p14:creationId xmlns:p14="http://schemas.microsoft.com/office/powerpoint/2010/main" val="97964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8" y="1001302"/>
            <a:ext cx="7301501" cy="1176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ルームを作成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ACDE5B-3A1C-C814-C757-700D68F54183}"/>
              </a:ext>
            </a:extLst>
          </p:cNvPr>
          <p:cNvSpPr/>
          <p:nvPr/>
        </p:nvSpPr>
        <p:spPr>
          <a:xfrm>
            <a:off x="2445249" y="3004977"/>
            <a:ext cx="7301501" cy="1176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ルームに参加</a:t>
            </a:r>
            <a:r>
              <a:rPr kumimoji="1" lang="ja-JP" altLang="en-US" dirty="0">
                <a:solidFill>
                  <a:schemeClr val="tx1"/>
                </a:solidFill>
              </a:rPr>
              <a:t>（コメント）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DCAE0D-19F1-9B18-207C-46036BEE7AFF}"/>
              </a:ext>
            </a:extLst>
          </p:cNvPr>
          <p:cNvSpPr/>
          <p:nvPr/>
        </p:nvSpPr>
        <p:spPr>
          <a:xfrm>
            <a:off x="2208942" y="4523838"/>
            <a:ext cx="5488542" cy="884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800" dirty="0">
                <a:solidFill>
                  <a:schemeClr val="tx1"/>
                </a:solidFill>
              </a:rPr>
              <a:t>ID</a:t>
            </a:r>
            <a:r>
              <a:rPr kumimoji="1" lang="ja-JP" altLang="en-US" sz="4800" dirty="0">
                <a:solidFill>
                  <a:schemeClr val="tx1"/>
                </a:solidFill>
              </a:rPr>
              <a:t>：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CA3182-1CA1-F97F-FB64-CA5EB13CEBCE}"/>
              </a:ext>
            </a:extLst>
          </p:cNvPr>
          <p:cNvSpPr/>
          <p:nvPr/>
        </p:nvSpPr>
        <p:spPr>
          <a:xfrm>
            <a:off x="7697484" y="4523838"/>
            <a:ext cx="2693543" cy="884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参加する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4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4660433-A9B4-C4E8-775C-1BA526C5E7EE}"/>
              </a:ext>
            </a:extLst>
          </p:cNvPr>
          <p:cNvSpPr/>
          <p:nvPr/>
        </p:nvSpPr>
        <p:spPr>
          <a:xfrm>
            <a:off x="2445247" y="1305030"/>
            <a:ext cx="7301501" cy="11768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00:00:00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DCAE0D-19F1-9B18-207C-46036BEE7AFF}"/>
              </a:ext>
            </a:extLst>
          </p:cNvPr>
          <p:cNvSpPr/>
          <p:nvPr/>
        </p:nvSpPr>
        <p:spPr>
          <a:xfrm>
            <a:off x="3351729" y="4014754"/>
            <a:ext cx="5488542" cy="884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1</a:t>
            </a:r>
            <a:r>
              <a:rPr lang="ja-JP" altLang="en-US" sz="4800" dirty="0">
                <a:solidFill>
                  <a:schemeClr val="tx1"/>
                </a:solidFill>
              </a:rPr>
              <a:t>分前</a:t>
            </a:r>
            <a:endParaRPr kumimoji="1" lang="en-US" altLang="ja-JP" sz="48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398389-D563-C162-C3E3-D38B3AC5AFBA}"/>
              </a:ext>
            </a:extLst>
          </p:cNvPr>
          <p:cNvSpPr txBox="1"/>
          <p:nvPr/>
        </p:nvSpPr>
        <p:spPr>
          <a:xfrm>
            <a:off x="3195261" y="3429000"/>
            <a:ext cx="170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アラーム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AF0707-BF0A-8964-CBB7-ACE9A5936C18}"/>
              </a:ext>
            </a:extLst>
          </p:cNvPr>
          <p:cNvSpPr txBox="1"/>
          <p:nvPr/>
        </p:nvSpPr>
        <p:spPr>
          <a:xfrm>
            <a:off x="2445247" y="683962"/>
            <a:ext cx="170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タイマー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078877-D793-537E-580F-E2B0BC5AE1A7}"/>
              </a:ext>
            </a:extLst>
          </p:cNvPr>
          <p:cNvSpPr/>
          <p:nvPr/>
        </p:nvSpPr>
        <p:spPr>
          <a:xfrm>
            <a:off x="8493138" y="3663401"/>
            <a:ext cx="347133" cy="3471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+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0F7567-607D-3FAF-80B7-B3649E4818FE}"/>
              </a:ext>
            </a:extLst>
          </p:cNvPr>
          <p:cNvSpPr/>
          <p:nvPr/>
        </p:nvSpPr>
        <p:spPr>
          <a:xfrm>
            <a:off x="10191964" y="5979559"/>
            <a:ext cx="1767155" cy="703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決定</a:t>
            </a:r>
          </a:p>
        </p:txBody>
      </p:sp>
    </p:spTree>
    <p:extLst>
      <p:ext uri="{BB962C8B-B14F-4D97-AF65-F5344CB8AC3E}">
        <p14:creationId xmlns:p14="http://schemas.microsoft.com/office/powerpoint/2010/main" val="8685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</Words>
  <Application>Microsoft Office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竹上 りょう</dc:creator>
  <cp:lastModifiedBy>ohashi00840525@outlook.jp</cp:lastModifiedBy>
  <cp:revision>5</cp:revision>
  <dcterms:created xsi:type="dcterms:W3CDTF">2022-06-27T02:09:39Z</dcterms:created>
  <dcterms:modified xsi:type="dcterms:W3CDTF">2022-07-10T11:52:57Z</dcterms:modified>
</cp:coreProperties>
</file>