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0ae7a1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0ae7a1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c0ae7a1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c0ae7a1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c0ae7a132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c0ae7a132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25" y="990600"/>
            <a:ext cx="83153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994" y="2468025"/>
            <a:ext cx="846725" cy="6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571200" y="908138"/>
            <a:ext cx="2089900" cy="980575"/>
          </a:xfrm>
          <a:prstGeom prst="flowChartMagneticDrum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915900" y="507950"/>
            <a:ext cx="1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WebSocket</a:t>
            </a:r>
            <a:endParaRPr b="1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-5019" l="-1560" r="1559" t="5020"/>
          <a:stretch/>
        </p:blipFill>
        <p:spPr>
          <a:xfrm>
            <a:off x="7654600" y="2703075"/>
            <a:ext cx="916125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rot="10800000">
            <a:off x="2235075" y="1229075"/>
            <a:ext cx="26124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>
            <a:off x="2238675" y="1567775"/>
            <a:ext cx="2605200" cy="7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2235054" y="1229075"/>
            <a:ext cx="261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rgbClr val="E06666"/>
                </a:solidFill>
              </a:rPr>
              <a:t>双方向通信</a:t>
            </a:r>
            <a:endParaRPr b="1" sz="1000">
              <a:solidFill>
                <a:srgbClr val="E06666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162675" y="1103075"/>
            <a:ext cx="1293000" cy="2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サーバーマシン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25"/>
            <a:ext cx="67532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49408" r="-1334" t="47201"/>
          <a:stretch/>
        </p:blipFill>
        <p:spPr>
          <a:xfrm>
            <a:off x="1483625" y="941600"/>
            <a:ext cx="5777882" cy="37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30850" y="166425"/>
            <a:ext cx="7692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同じルームにログインしている独立したユーザーがサーバーからの同期を受け同じ画面を見る．WebSoketを用いて実装．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